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tiff" ContentType="image/tiff"/>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3.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4.xml" ContentType="application/vnd.openxmlformats-officedocument.theme+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7" r:id="rId1"/>
    <p:sldMasterId id="2147483864" r:id="rId2"/>
    <p:sldMasterId id="2147483868" r:id="rId3"/>
    <p:sldMasterId id="2147483876" r:id="rId4"/>
    <p:sldMasterId id="2147483912" r:id="rId5"/>
  </p:sldMasterIdLst>
  <p:notesMasterIdLst>
    <p:notesMasterId r:id="rId31"/>
  </p:notesMasterIdLst>
  <p:handoutMasterIdLst>
    <p:handoutMasterId r:id="rId32"/>
  </p:handoutMasterIdLst>
  <p:sldIdLst>
    <p:sldId id="1211" r:id="rId6"/>
    <p:sldId id="1228" r:id="rId7"/>
    <p:sldId id="1206" r:id="rId8"/>
    <p:sldId id="1237" r:id="rId9"/>
    <p:sldId id="1240" r:id="rId10"/>
    <p:sldId id="1225" r:id="rId11"/>
    <p:sldId id="1215" r:id="rId12"/>
    <p:sldId id="1210" r:id="rId13"/>
    <p:sldId id="1221" r:id="rId14"/>
    <p:sldId id="1218" r:id="rId15"/>
    <p:sldId id="1217" r:id="rId16"/>
    <p:sldId id="1219" r:id="rId17"/>
    <p:sldId id="1222" r:id="rId18"/>
    <p:sldId id="1238" r:id="rId19"/>
    <p:sldId id="1153" r:id="rId20"/>
    <p:sldId id="1224" r:id="rId21"/>
    <p:sldId id="1223" r:id="rId22"/>
    <p:sldId id="1227" r:id="rId23"/>
    <p:sldId id="1233" r:id="rId24"/>
    <p:sldId id="1234" r:id="rId25"/>
    <p:sldId id="1235" r:id="rId26"/>
    <p:sldId id="1236" r:id="rId27"/>
    <p:sldId id="1230" r:id="rId28"/>
    <p:sldId id="1231" r:id="rId29"/>
    <p:sldId id="1232" r:id="rId30"/>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9C59C09-9339-485B-90D0-253DB1C693A8}">
          <p14:sldIdLst>
            <p14:sldId id="1211"/>
            <p14:sldId id="1228"/>
            <p14:sldId id="1206"/>
            <p14:sldId id="1237"/>
            <p14:sldId id="1240"/>
            <p14:sldId id="1225"/>
            <p14:sldId id="1215"/>
            <p14:sldId id="1210"/>
            <p14:sldId id="1221"/>
            <p14:sldId id="1218"/>
            <p14:sldId id="1217"/>
            <p14:sldId id="1219"/>
            <p14:sldId id="1222"/>
            <p14:sldId id="1238"/>
            <p14:sldId id="1153"/>
            <p14:sldId id="1224"/>
            <p14:sldId id="1223"/>
            <p14:sldId id="1227"/>
            <p14:sldId id="1233"/>
            <p14:sldId id="1234"/>
            <p14:sldId id="1235"/>
            <p14:sldId id="1236"/>
            <p14:sldId id="1230"/>
            <p14:sldId id="1231"/>
            <p14:sldId id="1232"/>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FE73"/>
    <a:srgbClr val="C9FFE1"/>
    <a:srgbClr val="FFE4C9"/>
    <a:srgbClr val="0133A2"/>
    <a:srgbClr val="009999"/>
    <a:srgbClr val="3972FF"/>
    <a:srgbClr val="F4633A"/>
    <a:srgbClr val="FF8F1C"/>
    <a:srgbClr val="FFA347"/>
    <a:srgbClr val="FFE38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779" autoAdjust="0"/>
    <p:restoredTop sz="94343" autoAdjust="0"/>
  </p:normalViewPr>
  <p:slideViewPr>
    <p:cSldViewPr snapToGrid="0">
      <p:cViewPr varScale="1">
        <p:scale>
          <a:sx n="117" d="100"/>
          <a:sy n="117" d="100"/>
        </p:scale>
        <p:origin x="81" y="240"/>
      </p:cViewPr>
      <p:guideLst>
        <p:guide orient="horz" pos="1620"/>
        <p:guide pos="2880"/>
      </p:guideLst>
    </p:cSldViewPr>
  </p:slideViewPr>
  <p:notesTextViewPr>
    <p:cViewPr>
      <p:scale>
        <a:sx n="3" d="2"/>
        <a:sy n="3" d="2"/>
      </p:scale>
      <p:origin x="0" y="0"/>
    </p:cViewPr>
  </p:notesTextViewPr>
  <p:sorterViewPr>
    <p:cViewPr>
      <p:scale>
        <a:sx n="100" d="100"/>
        <a:sy n="100" d="100"/>
      </p:scale>
      <p:origin x="0" y="0"/>
    </p:cViewPr>
  </p:sorterViewPr>
  <p:notesViewPr>
    <p:cSldViewPr snapToGrid="0">
      <p:cViewPr varScale="1">
        <p:scale>
          <a:sx n="124" d="100"/>
          <a:sy n="124" d="100"/>
        </p:scale>
        <p:origin x="4424" y="19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slideMaster" Target="slideMasters/slideMaster3.xml"/><Relationship Id="rId21" Type="http://schemas.openxmlformats.org/officeDocument/2006/relationships/slide" Target="slides/slide16.xml"/><Relationship Id="rId34" Type="http://schemas.openxmlformats.org/officeDocument/2006/relationships/viewProps" Target="view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handoutMaster" Target="handoutMasters/handoutMaster1.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tableStyles" Target="tableStyle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theme" Target="theme/theme1.xml"/><Relationship Id="rId8" Type="http://schemas.openxmlformats.org/officeDocument/2006/relationships/slide" Target="slides/slide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965504ED-601C-9F41-A2BB-A84CD9D575D8}" type="datetimeFigureOut">
              <a:rPr lang="en-US" smtClean="0"/>
              <a:t>9/23/2019</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9185347-B0FD-EF4B-941B-A92CF753AB4E}" type="slidenum">
              <a:rPr lang="en-US" smtClean="0"/>
              <a:t>‹#›</a:t>
            </a:fld>
            <a:endParaRPr lang="en-US"/>
          </a:p>
        </p:txBody>
      </p:sp>
    </p:spTree>
    <p:extLst>
      <p:ext uri="{BB962C8B-B14F-4D97-AF65-F5344CB8AC3E}">
        <p14:creationId xmlns:p14="http://schemas.microsoft.com/office/powerpoint/2010/main" val="408168340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4499A69-9E3B-7C4C-9E3F-523F007A72CB}" type="datetimeFigureOut">
              <a:rPr lang="en-US" smtClean="0"/>
              <a:t>9/23/2019</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02D6E04-3A2F-4B48-A297-666578EDF1B3}" type="slidenum">
              <a:rPr lang="en-US" smtClean="0"/>
              <a:t>‹#›</a:t>
            </a:fld>
            <a:endParaRPr lang="en-US"/>
          </a:p>
        </p:txBody>
      </p:sp>
    </p:spTree>
    <p:extLst>
      <p:ext uri="{BB962C8B-B14F-4D97-AF65-F5344CB8AC3E}">
        <p14:creationId xmlns:p14="http://schemas.microsoft.com/office/powerpoint/2010/main" val="2869914029"/>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8BFE45E-7A5B-A647-9419-16459DCE9A9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13702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02D6E04-3A2F-4B48-A297-666578EDF1B3}" type="slidenum">
              <a:rPr lang="en-US" smtClean="0"/>
              <a:t>17</a:t>
            </a:fld>
            <a:endParaRPr lang="en-US"/>
          </a:p>
        </p:txBody>
      </p:sp>
    </p:spTree>
    <p:extLst>
      <p:ext uri="{BB962C8B-B14F-4D97-AF65-F5344CB8AC3E}">
        <p14:creationId xmlns:p14="http://schemas.microsoft.com/office/powerpoint/2010/main" val="13363073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smtClean="0"/>
              <a:t>Insight from BAS allow risk mitigation services</a:t>
            </a:r>
          </a:p>
          <a:p>
            <a:pPr marL="0" indent="0">
              <a:buFontTx/>
              <a:buNone/>
            </a:pPr>
            <a:r>
              <a:rPr lang="en-US" dirty="0" smtClean="0"/>
              <a:t>Drive revenue from new products</a:t>
            </a:r>
          </a:p>
          <a:p>
            <a:pPr marL="0" indent="0">
              <a:buFontTx/>
              <a:buNone/>
            </a:pPr>
            <a:r>
              <a:rPr lang="en-US" dirty="0" smtClean="0"/>
              <a:t>Generate new value through actionable insights</a:t>
            </a:r>
          </a:p>
          <a:p>
            <a:pPr marL="0" indent="0">
              <a:buFontTx/>
              <a:buNone/>
            </a:pPr>
            <a:r>
              <a:rPr lang="en-US" dirty="0" smtClean="0"/>
              <a:t>Pro-active risk mgmt. and claims mitigation</a:t>
            </a:r>
          </a:p>
          <a:p>
            <a:pPr marL="0" indent="0">
              <a:buFontTx/>
              <a:buNone/>
            </a:pPr>
            <a:r>
              <a:rPr lang="en-US" dirty="0" smtClean="0"/>
              <a:t>Informed pricing increase competitive buildings cover</a:t>
            </a:r>
          </a:p>
          <a:p>
            <a:pPr marL="0" indent="0">
              <a:buFontTx/>
              <a:buNone/>
            </a:pPr>
            <a:r>
              <a:rPr lang="en-US" dirty="0" smtClean="0"/>
              <a:t>Partnering to harness data to monitor property’s “well being”  &amp; risk profile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FCE5ED1-BB16-4E66-8B3E-7482E666D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267681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b="1" dirty="0"/>
              <a:t>Customer:</a:t>
            </a:r>
            <a:r>
              <a:rPr lang="en-US" b="1" baseline="0" dirty="0"/>
              <a:t> </a:t>
            </a:r>
            <a:r>
              <a:rPr lang="en-US" b="0" baseline="0" dirty="0"/>
              <a:t>Walmart</a:t>
            </a:r>
            <a:endParaRPr lang="en-US" baseline="0" dirty="0"/>
          </a:p>
          <a:p>
            <a:pPr marL="171450" indent="-171450">
              <a:buFontTx/>
              <a:buChar char="-"/>
            </a:pPr>
            <a:r>
              <a:rPr lang="en-US" b="1" baseline="0" dirty="0"/>
              <a:t>Geography:</a:t>
            </a:r>
            <a:r>
              <a:rPr lang="en-US" baseline="0" dirty="0"/>
              <a:t> North America</a:t>
            </a:r>
          </a:p>
          <a:p>
            <a:pPr marL="171450" indent="-171450">
              <a:buFontTx/>
              <a:buChar char="-"/>
            </a:pPr>
            <a:r>
              <a:rPr lang="en-US" b="1" baseline="0" dirty="0"/>
              <a:t>Vertical:</a:t>
            </a:r>
            <a:r>
              <a:rPr lang="en-US" baseline="0" dirty="0"/>
              <a:t> Retail &amp; Consumer Goods (RCG)</a:t>
            </a:r>
          </a:p>
          <a:p>
            <a:pPr marL="171450" indent="-171450">
              <a:buFontTx/>
              <a:buChar char="-"/>
            </a:pPr>
            <a:r>
              <a:rPr lang="en-US" b="1" baseline="0" dirty="0"/>
              <a:t>Service Line: </a:t>
            </a:r>
            <a:r>
              <a:rPr lang="en-US" b="0" baseline="0" dirty="0"/>
              <a:t>Commercial</a:t>
            </a:r>
            <a:endParaRPr lang="en-US" baseline="0" dirty="0"/>
          </a:p>
          <a:p>
            <a:pPr marL="171450" indent="-171450">
              <a:buFontTx/>
              <a:buChar char="-"/>
            </a:pPr>
            <a:r>
              <a:rPr lang="en-US" b="1" baseline="0" dirty="0"/>
              <a:t>Sub Practice: </a:t>
            </a:r>
            <a:r>
              <a:rPr lang="en-US" baseline="0" dirty="0"/>
              <a:t>IoT</a:t>
            </a:r>
          </a:p>
          <a:p>
            <a:pPr marL="171450" marR="0" lvl="0" indent="-171450" algn="l" defTabSz="457200" rtl="0" eaLnBrk="1" fontAlgn="auto" latinLnBrk="0" hangingPunct="1">
              <a:lnSpc>
                <a:spcPct val="100000"/>
              </a:lnSpc>
              <a:spcBef>
                <a:spcPts val="0"/>
              </a:spcBef>
              <a:spcAft>
                <a:spcPts val="0"/>
              </a:spcAft>
              <a:buClrTx/>
              <a:buSzTx/>
              <a:buFontTx/>
              <a:buChar char="-"/>
              <a:tabLst/>
              <a:defRPr/>
            </a:pPr>
            <a:r>
              <a:rPr lang="en-US" b="1" baseline="0" dirty="0"/>
              <a:t>COTS: </a:t>
            </a:r>
            <a:r>
              <a:rPr lang="en-US" baseline="0" dirty="0"/>
              <a:t>Microsoft Azure</a:t>
            </a:r>
          </a:p>
          <a:p>
            <a:pPr marL="171450" indent="-171450">
              <a:buFontTx/>
              <a:buChar char="-"/>
            </a:pPr>
            <a:r>
              <a:rPr lang="en-US" b="1" dirty="0"/>
              <a:t>Nature of Work:  </a:t>
            </a:r>
            <a:r>
              <a:rPr lang="en-US" b="0" dirty="0"/>
              <a:t>Implementation</a:t>
            </a:r>
          </a:p>
          <a:p>
            <a:pPr marL="171450" marR="0" lvl="0" indent="-171450" algn="l" defTabSz="457200" rtl="0" eaLnBrk="1" fontAlgn="auto" latinLnBrk="0" hangingPunct="1">
              <a:lnSpc>
                <a:spcPct val="100000"/>
              </a:lnSpc>
              <a:spcBef>
                <a:spcPts val="0"/>
              </a:spcBef>
              <a:spcAft>
                <a:spcPts val="0"/>
              </a:spcAft>
              <a:buClrTx/>
              <a:buSzTx/>
              <a:buFontTx/>
              <a:buChar char="-"/>
              <a:tabLst/>
              <a:defRPr/>
            </a:pPr>
            <a:r>
              <a:rPr lang="en-US" b="1" dirty="0"/>
              <a:t>Delivery </a:t>
            </a:r>
            <a:r>
              <a:rPr lang="en-US" b="1" dirty="0" err="1"/>
              <a:t>PoC</a:t>
            </a:r>
            <a:r>
              <a:rPr lang="en-US" b="1" dirty="0"/>
              <a:t>:</a:t>
            </a:r>
            <a:r>
              <a:rPr lang="en-US" b="1" baseline="0" dirty="0"/>
              <a:t> </a:t>
            </a:r>
            <a:r>
              <a:rPr lang="en-US" sz="1200" b="0" i="0" u="none" strike="noStrike" kern="1200" dirty="0">
                <a:solidFill>
                  <a:schemeClr val="tx1"/>
                </a:solidFill>
                <a:effectLst/>
                <a:latin typeface="+mn-lt"/>
                <a:ea typeface="+mn-ea"/>
                <a:cs typeface="+mn-cs"/>
              </a:rPr>
              <a:t>&lt;&gt;</a:t>
            </a:r>
            <a:endParaRPr lang="en-US" dirty="0"/>
          </a:p>
          <a:p>
            <a:pPr marL="171450" indent="-171450">
              <a:buFontTx/>
              <a:buChar char="-"/>
            </a:pPr>
            <a:endParaRPr lang="en-US" b="0"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FCE5ED1-BB16-4E66-8B3E-7482E666D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981325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02D6E04-3A2F-4B48-A297-666578EDF1B3}"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84965977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3.xml"/><Relationship Id="rId4" Type="http://schemas.openxmlformats.org/officeDocument/2006/relationships/image" Target="../media/image1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jpg"/><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4.jpeg"/><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White Cover Slide, Graphic">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4BA977D-F01B-45A3-A788-241A0D7E09A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4451985"/>
            <a:ext cx="9144000" cy="691515"/>
          </a:xfrm>
          <a:prstGeom prst="rect">
            <a:avLst/>
          </a:prstGeom>
        </p:spPr>
      </p:pic>
      <p:pic>
        <p:nvPicPr>
          <p:cNvPr id="7" name="Picture 6">
            <a:extLst>
              <a:ext uri="{FF2B5EF4-FFF2-40B4-BE49-F238E27FC236}">
                <a16:creationId xmlns:a16="http://schemas.microsoft.com/office/drawing/2014/main" id="{99B63AD2-13B3-4C1A-81A7-6B8DAA7875C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7200" y="384048"/>
            <a:ext cx="2385905" cy="512064"/>
          </a:xfrm>
          <a:prstGeom prst="rect">
            <a:avLst/>
          </a:prstGeom>
        </p:spPr>
      </p:pic>
      <p:sp>
        <p:nvSpPr>
          <p:cNvPr id="2" name="Title 1">
            <a:extLst>
              <a:ext uri="{FF2B5EF4-FFF2-40B4-BE49-F238E27FC236}">
                <a16:creationId xmlns:a16="http://schemas.microsoft.com/office/drawing/2014/main" id="{9E61C033-5F13-4DFF-B15B-CE7C811FF242}"/>
              </a:ext>
            </a:extLst>
          </p:cNvPr>
          <p:cNvSpPr>
            <a:spLocks noGrp="1"/>
          </p:cNvSpPr>
          <p:nvPr>
            <p:ph type="ctrTitle" hasCustomPrompt="1"/>
          </p:nvPr>
        </p:nvSpPr>
        <p:spPr bwMode="black">
          <a:xfrm>
            <a:off x="457200" y="1691640"/>
            <a:ext cx="5029200" cy="1052596"/>
          </a:xfrm>
        </p:spPr>
        <p:txBody>
          <a:bodyPr anchor="b">
            <a:spAutoFit/>
          </a:bodyPr>
          <a:lstStyle>
            <a:lvl1pPr algn="l">
              <a:defRPr sz="3800">
                <a:solidFill>
                  <a:schemeClr val="tx1"/>
                </a:solidFill>
              </a:defRPr>
            </a:lvl1pPr>
          </a:lstStyle>
          <a:p>
            <a:pPr lvl="0"/>
            <a:r>
              <a:rPr lang="en-US" dirty="0"/>
              <a:t>Presentation Title Goes Here</a:t>
            </a:r>
          </a:p>
        </p:txBody>
      </p:sp>
      <p:sp>
        <p:nvSpPr>
          <p:cNvPr id="3" name="Subtitle 2">
            <a:extLst>
              <a:ext uri="{FF2B5EF4-FFF2-40B4-BE49-F238E27FC236}">
                <a16:creationId xmlns:a16="http://schemas.microsoft.com/office/drawing/2014/main" id="{86915D2C-FBBF-4872-8B9B-3345FADF0AAF}"/>
              </a:ext>
            </a:extLst>
          </p:cNvPr>
          <p:cNvSpPr>
            <a:spLocks noGrp="1"/>
          </p:cNvSpPr>
          <p:nvPr>
            <p:ph type="subTitle" idx="1" hasCustomPrompt="1"/>
          </p:nvPr>
        </p:nvSpPr>
        <p:spPr bwMode="black">
          <a:xfrm>
            <a:off x="457200" y="3118104"/>
            <a:ext cx="5029200" cy="538609"/>
          </a:xfrm>
        </p:spPr>
        <p:txBody>
          <a:bodyPr>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a:solidFill>
                  <a:schemeClr val="tx1"/>
                </a:solidFill>
              </a:defRPr>
            </a:lvl1pPr>
            <a:lvl2pPr marL="0" indent="0" algn="l">
              <a:buClrTx/>
              <a:buFont typeface="Arial" panose="020B0604020202020204" pitchFamily="34" charset="0"/>
              <a:buNone/>
              <a:tabLst/>
              <a:defRPr sz="1200">
                <a:solidFill>
                  <a:schemeClr val="tx1"/>
                </a:solidFill>
              </a:defRPr>
            </a:lvl2pPr>
            <a:lvl3pPr marL="228600" indent="-228600" algn="l">
              <a:spcBef>
                <a:spcPts val="600"/>
              </a:spcBef>
              <a:buClrTx/>
              <a:buSzPct val="125000"/>
              <a:buFont typeface="Arial" panose="020B0604020202020204" pitchFamily="34" charset="0"/>
              <a:buChar char="•"/>
              <a:defRPr sz="1200">
                <a:solidFill>
                  <a:schemeClr val="tx1"/>
                </a:solidFill>
              </a:defRPr>
            </a:lvl3pPr>
            <a:lvl4pPr marL="228600" indent="-228600" algn="l">
              <a:spcBef>
                <a:spcPts val="600"/>
              </a:spcBef>
              <a:buClrTx/>
              <a:buSzPct val="125000"/>
              <a:buFont typeface="Arial" panose="020B0604020202020204" pitchFamily="34" charset="0"/>
              <a:buChar char="•"/>
              <a:defRPr sz="1200">
                <a:solidFill>
                  <a:schemeClr val="tx1"/>
                </a:solidFill>
              </a:defRPr>
            </a:lvl4pPr>
            <a:lvl5pPr marL="228600" indent="-228600" algn="l">
              <a:spcBef>
                <a:spcPts val="600"/>
              </a:spcBef>
              <a:buClrTx/>
              <a:buSzPct val="125000"/>
              <a:buFont typeface="Arial" panose="020B0604020202020204" pitchFamily="34" charset="0"/>
              <a:buChar char="•"/>
              <a:defRPr sz="1200">
                <a:solidFill>
                  <a:schemeClr val="tx1"/>
                </a:solidFill>
              </a:defRPr>
            </a:lvl5pPr>
            <a:lvl6pPr marL="228600" indent="-228600" algn="l">
              <a:spcBef>
                <a:spcPts val="600"/>
              </a:spcBef>
              <a:buClrTx/>
              <a:buSzPct val="125000"/>
              <a:buFont typeface="Arial" panose="020B0604020202020204" pitchFamily="34" charset="0"/>
              <a:buChar char="•"/>
              <a:defRPr sz="1200">
                <a:solidFill>
                  <a:schemeClr val="tx1"/>
                </a:solidFill>
              </a:defRPr>
            </a:lvl6pPr>
            <a:lvl7pPr marL="228600" indent="-228600" algn="l">
              <a:spcBef>
                <a:spcPts val="600"/>
              </a:spcBef>
              <a:buClrTx/>
              <a:buSzPct val="125000"/>
              <a:buFont typeface="Arial" panose="020B0604020202020204" pitchFamily="34" charset="0"/>
              <a:buChar char="•"/>
              <a:defRPr sz="1200">
                <a:solidFill>
                  <a:schemeClr val="tx1"/>
                </a:solidFill>
              </a:defRPr>
            </a:lvl7pPr>
            <a:lvl8pPr marL="228600" indent="-228600" algn="l">
              <a:spcBef>
                <a:spcPts val="600"/>
              </a:spcBef>
              <a:buClrTx/>
              <a:buSzPct val="125000"/>
              <a:buFont typeface="Arial" panose="020B0604020202020204" pitchFamily="34" charset="0"/>
              <a:buChar char="•"/>
              <a:defRPr sz="1200">
                <a:solidFill>
                  <a:schemeClr val="tx1"/>
                </a:solidFill>
              </a:defRPr>
            </a:lvl8pPr>
            <a:lvl9pPr marL="228600" indent="-228600" algn="l">
              <a:spcBef>
                <a:spcPts val="600"/>
              </a:spcBef>
              <a:buClrTx/>
              <a:buSzPct val="125000"/>
              <a:buFont typeface="Arial" panose="020B0604020202020204" pitchFamily="34" charset="0"/>
              <a:buChar char="•"/>
              <a:defRPr sz="1200">
                <a:solidFill>
                  <a:schemeClr val="tx1"/>
                </a:solidFill>
              </a:defRPr>
            </a:lvl9pPr>
          </a:lstStyle>
          <a:p>
            <a:pPr lvl="0"/>
            <a:r>
              <a:rPr lang="en-US" dirty="0"/>
              <a:t>Speaker’s Full Name</a:t>
            </a:r>
          </a:p>
          <a:p>
            <a:pPr lvl="1"/>
            <a:r>
              <a:rPr lang="en-US" dirty="0"/>
              <a:t>Speaker’s title</a:t>
            </a:r>
          </a:p>
        </p:txBody>
      </p:sp>
      <p:sp>
        <p:nvSpPr>
          <p:cNvPr id="11" name="Footer Placeholder 10">
            <a:extLst>
              <a:ext uri="{FF2B5EF4-FFF2-40B4-BE49-F238E27FC236}">
                <a16:creationId xmlns:a16="http://schemas.microsoft.com/office/drawing/2014/main" id="{593BD8E8-263E-4363-B56A-C654487075F5}"/>
              </a:ext>
            </a:extLst>
          </p:cNvPr>
          <p:cNvSpPr>
            <a:spLocks noGrp="1"/>
          </p:cNvSpPr>
          <p:nvPr>
            <p:ph type="ftr" sz="quarter" idx="11"/>
          </p:nvPr>
        </p:nvSpPr>
        <p:spPr bwMode="white">
          <a:xfrm>
            <a:off x="457200" y="4757277"/>
            <a:ext cx="5029200" cy="115416"/>
          </a:xfrm>
        </p:spPr>
        <p:txBody>
          <a:bodyPr>
            <a:spAutoFit/>
          </a:bodyPr>
          <a:lstStyle>
            <a:lvl1pPr>
              <a:defRPr sz="750">
                <a:solidFill>
                  <a:schemeClr val="bg1"/>
                </a:solidFill>
              </a:defRPr>
            </a:lvl1pPr>
            <a:lvl2pPr marL="0" indent="0">
              <a:defRPr sz="750">
                <a:solidFill>
                  <a:schemeClr val="bg1"/>
                </a:solidFill>
              </a:defRPr>
            </a:lvl2pPr>
            <a:lvl3pPr marL="0" indent="0">
              <a:defRPr sz="750">
                <a:solidFill>
                  <a:schemeClr val="bg1"/>
                </a:solidFill>
              </a:defRPr>
            </a:lvl3pPr>
            <a:lvl4pPr marL="0" indent="0">
              <a:defRPr sz="750">
                <a:solidFill>
                  <a:schemeClr val="bg1"/>
                </a:solidFill>
              </a:defRPr>
            </a:lvl4pPr>
            <a:lvl5pPr marL="0" indent="0">
              <a:defRPr sz="750">
                <a:solidFill>
                  <a:schemeClr val="bg1"/>
                </a:solidFill>
              </a:defRPr>
            </a:lvl5pPr>
            <a:lvl6pPr marL="0" indent="0">
              <a:defRPr sz="750">
                <a:solidFill>
                  <a:schemeClr val="bg1"/>
                </a:solidFill>
              </a:defRPr>
            </a:lvl6pPr>
            <a:lvl7pPr marL="0" indent="0">
              <a:defRPr sz="750">
                <a:solidFill>
                  <a:schemeClr val="bg1"/>
                </a:solidFill>
              </a:defRPr>
            </a:lvl7pPr>
            <a:lvl8pPr marL="0" indent="0">
              <a:defRPr sz="750">
                <a:solidFill>
                  <a:schemeClr val="bg1"/>
                </a:solidFill>
              </a:defRPr>
            </a:lvl8pPr>
            <a:lvl9pPr marL="0" indent="0">
              <a:defRPr sz="750">
                <a:solidFill>
                  <a:schemeClr val="bg1"/>
                </a:solidFill>
              </a:defRPr>
            </a:lvl9pPr>
          </a:lstStyle>
          <a:p>
            <a:r>
              <a:rPr lang="en-US" dirty="0"/>
              <a:t>© </a:t>
            </a:r>
            <a:r>
              <a:rPr lang="en-US" dirty="0" smtClean="0"/>
              <a:t>2019 </a:t>
            </a:r>
            <a:r>
              <a:rPr lang="en-US" dirty="0"/>
              <a:t>Cognizant</a:t>
            </a:r>
          </a:p>
        </p:txBody>
      </p:sp>
      <p:cxnSp>
        <p:nvCxnSpPr>
          <p:cNvPr id="8" name="Straight Connector 7">
            <a:extLst>
              <a:ext uri="{FF2B5EF4-FFF2-40B4-BE49-F238E27FC236}">
                <a16:creationId xmlns:a16="http://schemas.microsoft.com/office/drawing/2014/main" id="{B2D38650-2189-4A4F-AD30-9C41C4094C5F}"/>
              </a:ext>
            </a:extLst>
          </p:cNvPr>
          <p:cNvCxnSpPr>
            <a:cxnSpLocks/>
          </p:cNvCxnSpPr>
          <p:nvPr userDrawn="1"/>
        </p:nvCxnSpPr>
        <p:spPr bwMode="black">
          <a:xfrm>
            <a:off x="457200" y="2928574"/>
            <a:ext cx="2286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28565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reserve="1">
  <p:cSld name="White Cover Slide, Graphic">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4BA977D-F01B-45A3-A788-241A0D7E09A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4451985"/>
            <a:ext cx="9144000" cy="691515"/>
          </a:xfrm>
          <a:prstGeom prst="rect">
            <a:avLst/>
          </a:prstGeom>
        </p:spPr>
      </p:pic>
      <p:pic>
        <p:nvPicPr>
          <p:cNvPr id="7" name="Picture 6">
            <a:extLst>
              <a:ext uri="{FF2B5EF4-FFF2-40B4-BE49-F238E27FC236}">
                <a16:creationId xmlns:a16="http://schemas.microsoft.com/office/drawing/2014/main" id="{99B63AD2-13B3-4C1A-81A7-6B8DAA7875C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7200" y="384048"/>
            <a:ext cx="2385905" cy="512064"/>
          </a:xfrm>
          <a:prstGeom prst="rect">
            <a:avLst/>
          </a:prstGeom>
        </p:spPr>
      </p:pic>
      <p:sp>
        <p:nvSpPr>
          <p:cNvPr id="2" name="Title 1">
            <a:extLst>
              <a:ext uri="{FF2B5EF4-FFF2-40B4-BE49-F238E27FC236}">
                <a16:creationId xmlns:a16="http://schemas.microsoft.com/office/drawing/2014/main" id="{9E61C033-5F13-4DFF-B15B-CE7C811FF242}"/>
              </a:ext>
            </a:extLst>
          </p:cNvPr>
          <p:cNvSpPr>
            <a:spLocks noGrp="1"/>
          </p:cNvSpPr>
          <p:nvPr>
            <p:ph type="ctrTitle" hasCustomPrompt="1"/>
          </p:nvPr>
        </p:nvSpPr>
        <p:spPr bwMode="black">
          <a:xfrm>
            <a:off x="457200" y="1691640"/>
            <a:ext cx="5029200" cy="1052596"/>
          </a:xfrm>
        </p:spPr>
        <p:txBody>
          <a:bodyPr anchor="b">
            <a:spAutoFit/>
          </a:bodyPr>
          <a:lstStyle>
            <a:lvl1pPr algn="l">
              <a:defRPr sz="3800">
                <a:solidFill>
                  <a:schemeClr val="tx1"/>
                </a:solidFill>
              </a:defRPr>
            </a:lvl1pPr>
          </a:lstStyle>
          <a:p>
            <a:pPr lvl="0"/>
            <a:r>
              <a:rPr lang="en-US" dirty="0"/>
              <a:t>Presentation Title Goes Here</a:t>
            </a:r>
          </a:p>
        </p:txBody>
      </p:sp>
      <p:sp>
        <p:nvSpPr>
          <p:cNvPr id="3" name="Subtitle 2">
            <a:extLst>
              <a:ext uri="{FF2B5EF4-FFF2-40B4-BE49-F238E27FC236}">
                <a16:creationId xmlns:a16="http://schemas.microsoft.com/office/drawing/2014/main" id="{86915D2C-FBBF-4872-8B9B-3345FADF0AAF}"/>
              </a:ext>
            </a:extLst>
          </p:cNvPr>
          <p:cNvSpPr>
            <a:spLocks noGrp="1"/>
          </p:cNvSpPr>
          <p:nvPr>
            <p:ph type="subTitle" idx="1" hasCustomPrompt="1"/>
          </p:nvPr>
        </p:nvSpPr>
        <p:spPr bwMode="black">
          <a:xfrm>
            <a:off x="457200" y="3118104"/>
            <a:ext cx="5029200" cy="538609"/>
          </a:xfrm>
        </p:spPr>
        <p:txBody>
          <a:bodyPr>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a:solidFill>
                  <a:schemeClr val="tx1"/>
                </a:solidFill>
              </a:defRPr>
            </a:lvl1pPr>
            <a:lvl2pPr marL="0" indent="0" algn="l">
              <a:buClrTx/>
              <a:buFont typeface="Arial" panose="020B0604020202020204" pitchFamily="34" charset="0"/>
              <a:buNone/>
              <a:tabLst/>
              <a:defRPr sz="1200">
                <a:solidFill>
                  <a:schemeClr val="tx1"/>
                </a:solidFill>
              </a:defRPr>
            </a:lvl2pPr>
            <a:lvl3pPr marL="228600" indent="-228600" algn="l">
              <a:spcBef>
                <a:spcPts val="600"/>
              </a:spcBef>
              <a:buClrTx/>
              <a:buSzPct val="125000"/>
              <a:buFont typeface="Arial" panose="020B0604020202020204" pitchFamily="34" charset="0"/>
              <a:buChar char="•"/>
              <a:defRPr sz="1200">
                <a:solidFill>
                  <a:schemeClr val="tx1"/>
                </a:solidFill>
              </a:defRPr>
            </a:lvl3pPr>
            <a:lvl4pPr marL="228600" indent="-228600" algn="l">
              <a:spcBef>
                <a:spcPts val="600"/>
              </a:spcBef>
              <a:buClrTx/>
              <a:buSzPct val="125000"/>
              <a:buFont typeface="Arial" panose="020B0604020202020204" pitchFamily="34" charset="0"/>
              <a:buChar char="•"/>
              <a:defRPr sz="1200">
                <a:solidFill>
                  <a:schemeClr val="tx1"/>
                </a:solidFill>
              </a:defRPr>
            </a:lvl4pPr>
            <a:lvl5pPr marL="228600" indent="-228600" algn="l">
              <a:spcBef>
                <a:spcPts val="600"/>
              </a:spcBef>
              <a:buClrTx/>
              <a:buSzPct val="125000"/>
              <a:buFont typeface="Arial" panose="020B0604020202020204" pitchFamily="34" charset="0"/>
              <a:buChar char="•"/>
              <a:defRPr sz="1200">
                <a:solidFill>
                  <a:schemeClr val="tx1"/>
                </a:solidFill>
              </a:defRPr>
            </a:lvl5pPr>
            <a:lvl6pPr marL="228600" indent="-228600" algn="l">
              <a:spcBef>
                <a:spcPts val="600"/>
              </a:spcBef>
              <a:buClrTx/>
              <a:buSzPct val="125000"/>
              <a:buFont typeface="Arial" panose="020B0604020202020204" pitchFamily="34" charset="0"/>
              <a:buChar char="•"/>
              <a:defRPr sz="1200">
                <a:solidFill>
                  <a:schemeClr val="tx1"/>
                </a:solidFill>
              </a:defRPr>
            </a:lvl6pPr>
            <a:lvl7pPr marL="228600" indent="-228600" algn="l">
              <a:spcBef>
                <a:spcPts val="600"/>
              </a:spcBef>
              <a:buClrTx/>
              <a:buSzPct val="125000"/>
              <a:buFont typeface="Arial" panose="020B0604020202020204" pitchFamily="34" charset="0"/>
              <a:buChar char="•"/>
              <a:defRPr sz="1200">
                <a:solidFill>
                  <a:schemeClr val="tx1"/>
                </a:solidFill>
              </a:defRPr>
            </a:lvl7pPr>
            <a:lvl8pPr marL="228600" indent="-228600" algn="l">
              <a:spcBef>
                <a:spcPts val="600"/>
              </a:spcBef>
              <a:buClrTx/>
              <a:buSzPct val="125000"/>
              <a:buFont typeface="Arial" panose="020B0604020202020204" pitchFamily="34" charset="0"/>
              <a:buChar char="•"/>
              <a:defRPr sz="1200">
                <a:solidFill>
                  <a:schemeClr val="tx1"/>
                </a:solidFill>
              </a:defRPr>
            </a:lvl8pPr>
            <a:lvl9pPr marL="228600" indent="-228600" algn="l">
              <a:spcBef>
                <a:spcPts val="600"/>
              </a:spcBef>
              <a:buClrTx/>
              <a:buSzPct val="125000"/>
              <a:buFont typeface="Arial" panose="020B0604020202020204" pitchFamily="34" charset="0"/>
              <a:buChar char="•"/>
              <a:defRPr sz="1200">
                <a:solidFill>
                  <a:schemeClr val="tx1"/>
                </a:solidFill>
              </a:defRPr>
            </a:lvl9pPr>
          </a:lstStyle>
          <a:p>
            <a:pPr lvl="0"/>
            <a:r>
              <a:rPr lang="en-US" dirty="0"/>
              <a:t>Speaker’s Full Name</a:t>
            </a:r>
          </a:p>
          <a:p>
            <a:pPr lvl="1"/>
            <a:r>
              <a:rPr lang="en-US" dirty="0"/>
              <a:t>Speaker’s title</a:t>
            </a:r>
          </a:p>
        </p:txBody>
      </p:sp>
      <p:sp>
        <p:nvSpPr>
          <p:cNvPr id="11" name="Footer Placeholder 10">
            <a:extLst>
              <a:ext uri="{FF2B5EF4-FFF2-40B4-BE49-F238E27FC236}">
                <a16:creationId xmlns:a16="http://schemas.microsoft.com/office/drawing/2014/main" id="{593BD8E8-263E-4363-B56A-C654487075F5}"/>
              </a:ext>
            </a:extLst>
          </p:cNvPr>
          <p:cNvSpPr>
            <a:spLocks noGrp="1"/>
          </p:cNvSpPr>
          <p:nvPr>
            <p:ph type="ftr" sz="quarter" idx="11"/>
          </p:nvPr>
        </p:nvSpPr>
        <p:spPr bwMode="white">
          <a:xfrm>
            <a:off x="457200" y="4757277"/>
            <a:ext cx="5029200" cy="115416"/>
          </a:xfrm>
        </p:spPr>
        <p:txBody>
          <a:bodyPr>
            <a:spAutoFit/>
          </a:bodyPr>
          <a:lstStyle>
            <a:lvl1pPr>
              <a:defRPr sz="750">
                <a:solidFill>
                  <a:schemeClr val="bg1"/>
                </a:solidFill>
              </a:defRPr>
            </a:lvl1pPr>
            <a:lvl2pPr marL="0" indent="0">
              <a:defRPr sz="750">
                <a:solidFill>
                  <a:schemeClr val="bg1"/>
                </a:solidFill>
              </a:defRPr>
            </a:lvl2pPr>
            <a:lvl3pPr marL="0" indent="0">
              <a:defRPr sz="750">
                <a:solidFill>
                  <a:schemeClr val="bg1"/>
                </a:solidFill>
              </a:defRPr>
            </a:lvl3pPr>
            <a:lvl4pPr marL="0" indent="0">
              <a:defRPr sz="750">
                <a:solidFill>
                  <a:schemeClr val="bg1"/>
                </a:solidFill>
              </a:defRPr>
            </a:lvl4pPr>
            <a:lvl5pPr marL="0" indent="0">
              <a:defRPr sz="750">
                <a:solidFill>
                  <a:schemeClr val="bg1"/>
                </a:solidFill>
              </a:defRPr>
            </a:lvl5pPr>
            <a:lvl6pPr marL="0" indent="0">
              <a:defRPr sz="750">
                <a:solidFill>
                  <a:schemeClr val="bg1"/>
                </a:solidFill>
              </a:defRPr>
            </a:lvl6pPr>
            <a:lvl7pPr marL="0" indent="0">
              <a:defRPr sz="750">
                <a:solidFill>
                  <a:schemeClr val="bg1"/>
                </a:solidFill>
              </a:defRPr>
            </a:lvl7pPr>
            <a:lvl8pPr marL="0" indent="0">
              <a:defRPr sz="750">
                <a:solidFill>
                  <a:schemeClr val="bg1"/>
                </a:solidFill>
              </a:defRPr>
            </a:lvl8pPr>
            <a:lvl9pPr marL="0" indent="0">
              <a:defRPr sz="750">
                <a:solidFill>
                  <a:schemeClr val="bg1"/>
                </a:solidFill>
              </a:defRPr>
            </a:lvl9pPr>
          </a:lstStyle>
          <a:p>
            <a:r>
              <a:rPr lang="en-US" dirty="0"/>
              <a:t>© </a:t>
            </a:r>
            <a:r>
              <a:rPr lang="en-US" dirty="0" smtClean="0"/>
              <a:t>2019 </a:t>
            </a:r>
            <a:r>
              <a:rPr lang="en-US" dirty="0"/>
              <a:t>Cognizant</a:t>
            </a:r>
          </a:p>
        </p:txBody>
      </p:sp>
      <p:cxnSp>
        <p:nvCxnSpPr>
          <p:cNvPr id="8" name="Straight Connector 7">
            <a:extLst>
              <a:ext uri="{FF2B5EF4-FFF2-40B4-BE49-F238E27FC236}">
                <a16:creationId xmlns:a16="http://schemas.microsoft.com/office/drawing/2014/main" id="{B2D38650-2189-4A4F-AD30-9C41C4094C5F}"/>
              </a:ext>
            </a:extLst>
          </p:cNvPr>
          <p:cNvCxnSpPr>
            <a:cxnSpLocks/>
          </p:cNvCxnSpPr>
          <p:nvPr userDrawn="1"/>
        </p:nvCxnSpPr>
        <p:spPr bwMode="black">
          <a:xfrm>
            <a:off x="457200" y="2928574"/>
            <a:ext cx="2286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49944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Blue Cover Slide, Graphic">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5F1FCDD-9A69-4405-B89F-CFDAF1874AA8}"/>
              </a:ext>
            </a:extLst>
          </p:cNvPr>
          <p:cNvPicPr>
            <a:picLocks noChangeAspect="1"/>
          </p:cNvPicPr>
          <p:nvPr userDrawn="1"/>
        </p:nvPicPr>
        <p:blipFill>
          <a:blip r:embed="rId2"/>
          <a:stretch>
            <a:fillRect/>
          </a:stretch>
        </p:blipFill>
        <p:spPr>
          <a:xfrm>
            <a:off x="0" y="0"/>
            <a:ext cx="9144000" cy="5151120"/>
          </a:xfrm>
          <a:prstGeom prst="rect">
            <a:avLst/>
          </a:prstGeom>
        </p:spPr>
      </p:pic>
      <p:sp>
        <p:nvSpPr>
          <p:cNvPr id="2" name="Title 1">
            <a:extLst>
              <a:ext uri="{FF2B5EF4-FFF2-40B4-BE49-F238E27FC236}">
                <a16:creationId xmlns:a16="http://schemas.microsoft.com/office/drawing/2014/main" id="{9E61C033-5F13-4DFF-B15B-CE7C811FF242}"/>
              </a:ext>
            </a:extLst>
          </p:cNvPr>
          <p:cNvSpPr>
            <a:spLocks noGrp="1"/>
          </p:cNvSpPr>
          <p:nvPr>
            <p:ph type="ctrTitle" hasCustomPrompt="1"/>
          </p:nvPr>
        </p:nvSpPr>
        <p:spPr bwMode="white">
          <a:xfrm>
            <a:off x="457200" y="1691187"/>
            <a:ext cx="5029200" cy="1052596"/>
          </a:xfrm>
        </p:spPr>
        <p:txBody>
          <a:bodyPr anchor="b">
            <a:spAutoFit/>
          </a:bodyPr>
          <a:lstStyle>
            <a:lvl1pPr algn="l">
              <a:defRPr sz="3800">
                <a:solidFill>
                  <a:schemeClr val="bg1"/>
                </a:solidFill>
              </a:defRPr>
            </a:lvl1pPr>
          </a:lstStyle>
          <a:p>
            <a:pPr lvl="0"/>
            <a:r>
              <a:rPr lang="en-US" dirty="0"/>
              <a:t>Presentation Title Goes Here</a:t>
            </a:r>
          </a:p>
        </p:txBody>
      </p:sp>
      <p:sp>
        <p:nvSpPr>
          <p:cNvPr id="3" name="Subtitle 2">
            <a:extLst>
              <a:ext uri="{FF2B5EF4-FFF2-40B4-BE49-F238E27FC236}">
                <a16:creationId xmlns:a16="http://schemas.microsoft.com/office/drawing/2014/main" id="{86915D2C-FBBF-4872-8B9B-3345FADF0AAF}"/>
              </a:ext>
            </a:extLst>
          </p:cNvPr>
          <p:cNvSpPr>
            <a:spLocks noGrp="1"/>
          </p:cNvSpPr>
          <p:nvPr>
            <p:ph type="subTitle" idx="1" hasCustomPrompt="1"/>
          </p:nvPr>
        </p:nvSpPr>
        <p:spPr bwMode="white">
          <a:xfrm>
            <a:off x="457200" y="3118104"/>
            <a:ext cx="5029200" cy="538609"/>
          </a:xfrm>
        </p:spPr>
        <p:txBody>
          <a:bodyPr>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a:solidFill>
                  <a:schemeClr val="bg1"/>
                </a:solidFill>
              </a:defRPr>
            </a:lvl1pPr>
            <a:lvl2pPr marL="0" indent="0" algn="l">
              <a:buClrTx/>
              <a:buFont typeface="Arial" panose="020B0604020202020204" pitchFamily="34" charset="0"/>
              <a:buNone/>
              <a:tabLst/>
              <a:defRPr sz="1200">
                <a:solidFill>
                  <a:schemeClr val="bg1"/>
                </a:solidFill>
              </a:defRPr>
            </a:lvl2pPr>
            <a:lvl3pPr marL="228600" indent="-228600" algn="l">
              <a:spcBef>
                <a:spcPts val="600"/>
              </a:spcBef>
              <a:buClrTx/>
              <a:buSzPct val="125000"/>
              <a:buFont typeface="Arial" panose="020B0604020202020204" pitchFamily="34" charset="0"/>
              <a:buChar char="•"/>
              <a:defRPr sz="1200">
                <a:solidFill>
                  <a:schemeClr val="bg1"/>
                </a:solidFill>
              </a:defRPr>
            </a:lvl3pPr>
            <a:lvl4pPr marL="228600" indent="-228600" algn="l">
              <a:spcBef>
                <a:spcPts val="600"/>
              </a:spcBef>
              <a:buClrTx/>
              <a:buSzPct val="125000"/>
              <a:buFont typeface="Arial" panose="020B0604020202020204" pitchFamily="34" charset="0"/>
              <a:buChar char="•"/>
              <a:defRPr sz="1200">
                <a:solidFill>
                  <a:schemeClr val="bg1"/>
                </a:solidFill>
              </a:defRPr>
            </a:lvl4pPr>
            <a:lvl5pPr marL="228600" indent="-228600" algn="l">
              <a:spcBef>
                <a:spcPts val="600"/>
              </a:spcBef>
              <a:buClrTx/>
              <a:buSzPct val="125000"/>
              <a:buFont typeface="Arial" panose="020B0604020202020204" pitchFamily="34" charset="0"/>
              <a:buChar char="•"/>
              <a:defRPr sz="1200">
                <a:solidFill>
                  <a:schemeClr val="bg1"/>
                </a:solidFill>
              </a:defRPr>
            </a:lvl5pPr>
            <a:lvl6pPr marL="228600" indent="-228600" algn="l">
              <a:spcBef>
                <a:spcPts val="600"/>
              </a:spcBef>
              <a:buClrTx/>
              <a:buSzPct val="125000"/>
              <a:buFont typeface="Arial" panose="020B0604020202020204" pitchFamily="34" charset="0"/>
              <a:buChar char="•"/>
              <a:defRPr sz="1200">
                <a:solidFill>
                  <a:schemeClr val="bg1"/>
                </a:solidFill>
              </a:defRPr>
            </a:lvl6pPr>
            <a:lvl7pPr marL="228600" indent="-228600" algn="l">
              <a:spcBef>
                <a:spcPts val="600"/>
              </a:spcBef>
              <a:buClrTx/>
              <a:buSzPct val="125000"/>
              <a:buFont typeface="Arial" panose="020B0604020202020204" pitchFamily="34" charset="0"/>
              <a:buChar char="•"/>
              <a:defRPr sz="1200">
                <a:solidFill>
                  <a:schemeClr val="bg1"/>
                </a:solidFill>
              </a:defRPr>
            </a:lvl7pPr>
            <a:lvl8pPr marL="228600" indent="-228600" algn="l">
              <a:spcBef>
                <a:spcPts val="600"/>
              </a:spcBef>
              <a:buClrTx/>
              <a:buSzPct val="125000"/>
              <a:buFont typeface="Arial" panose="020B0604020202020204" pitchFamily="34" charset="0"/>
              <a:buChar char="•"/>
              <a:defRPr sz="1200">
                <a:solidFill>
                  <a:schemeClr val="bg1"/>
                </a:solidFill>
              </a:defRPr>
            </a:lvl8pPr>
            <a:lvl9pPr marL="228600" indent="-228600" algn="l">
              <a:spcBef>
                <a:spcPts val="600"/>
              </a:spcBef>
              <a:buClrTx/>
              <a:buSzPct val="125000"/>
              <a:buFont typeface="Arial" panose="020B0604020202020204" pitchFamily="34" charset="0"/>
              <a:buChar char="•"/>
              <a:defRPr sz="1200">
                <a:solidFill>
                  <a:schemeClr val="bg1"/>
                </a:solidFill>
              </a:defRPr>
            </a:lvl9pPr>
          </a:lstStyle>
          <a:p>
            <a:pPr lvl="0"/>
            <a:r>
              <a:rPr lang="en-US" dirty="0"/>
              <a:t>Speaker’s Full Name</a:t>
            </a:r>
          </a:p>
          <a:p>
            <a:pPr lvl="1"/>
            <a:r>
              <a:rPr lang="en-US" dirty="0"/>
              <a:t>Speaker’s title</a:t>
            </a:r>
          </a:p>
        </p:txBody>
      </p:sp>
      <p:sp>
        <p:nvSpPr>
          <p:cNvPr id="11" name="Footer Placeholder 10">
            <a:extLst>
              <a:ext uri="{FF2B5EF4-FFF2-40B4-BE49-F238E27FC236}">
                <a16:creationId xmlns:a16="http://schemas.microsoft.com/office/drawing/2014/main" id="{593BD8E8-263E-4363-B56A-C654487075F5}"/>
              </a:ext>
            </a:extLst>
          </p:cNvPr>
          <p:cNvSpPr>
            <a:spLocks noGrp="1"/>
          </p:cNvSpPr>
          <p:nvPr>
            <p:ph type="ftr" sz="quarter" idx="11"/>
          </p:nvPr>
        </p:nvSpPr>
        <p:spPr bwMode="white">
          <a:xfrm>
            <a:off x="457200" y="4757277"/>
            <a:ext cx="5029200" cy="115416"/>
          </a:xfrm>
        </p:spPr>
        <p:txBody>
          <a:bodyPr>
            <a:spAutoFit/>
          </a:bodyPr>
          <a:lstStyle>
            <a:lvl1pPr>
              <a:defRPr sz="750">
                <a:solidFill>
                  <a:schemeClr val="bg1"/>
                </a:solidFill>
              </a:defRPr>
            </a:lvl1pPr>
            <a:lvl2pPr marL="0" indent="0">
              <a:defRPr sz="750">
                <a:solidFill>
                  <a:schemeClr val="bg1"/>
                </a:solidFill>
              </a:defRPr>
            </a:lvl2pPr>
            <a:lvl3pPr marL="0" indent="0">
              <a:defRPr sz="750">
                <a:solidFill>
                  <a:schemeClr val="bg1"/>
                </a:solidFill>
              </a:defRPr>
            </a:lvl3pPr>
            <a:lvl4pPr marL="0" indent="0">
              <a:defRPr sz="750">
                <a:solidFill>
                  <a:schemeClr val="bg1"/>
                </a:solidFill>
              </a:defRPr>
            </a:lvl4pPr>
            <a:lvl5pPr marL="0" indent="0">
              <a:defRPr sz="750">
                <a:solidFill>
                  <a:schemeClr val="bg1"/>
                </a:solidFill>
              </a:defRPr>
            </a:lvl5pPr>
            <a:lvl6pPr marL="0" indent="0">
              <a:defRPr sz="750">
                <a:solidFill>
                  <a:schemeClr val="bg1"/>
                </a:solidFill>
              </a:defRPr>
            </a:lvl6pPr>
            <a:lvl7pPr marL="0" indent="0">
              <a:defRPr sz="750">
                <a:solidFill>
                  <a:schemeClr val="bg1"/>
                </a:solidFill>
              </a:defRPr>
            </a:lvl7pPr>
            <a:lvl8pPr marL="0" indent="0">
              <a:defRPr sz="750">
                <a:solidFill>
                  <a:schemeClr val="bg1"/>
                </a:solidFill>
              </a:defRPr>
            </a:lvl8pPr>
            <a:lvl9pPr marL="0" indent="0">
              <a:defRPr sz="750">
                <a:solidFill>
                  <a:schemeClr val="bg1"/>
                </a:solidFill>
              </a:defRPr>
            </a:lvl9pPr>
          </a:lstStyle>
          <a:p>
            <a:r>
              <a:rPr lang="en-US" dirty="0"/>
              <a:t>© </a:t>
            </a:r>
            <a:r>
              <a:rPr lang="en-US" dirty="0" smtClean="0"/>
              <a:t>2019 </a:t>
            </a:r>
            <a:r>
              <a:rPr lang="en-US" dirty="0"/>
              <a:t>Cognizant</a:t>
            </a:r>
          </a:p>
        </p:txBody>
      </p:sp>
      <p:cxnSp>
        <p:nvCxnSpPr>
          <p:cNvPr id="13" name="Straight Connector 12">
            <a:extLst>
              <a:ext uri="{FF2B5EF4-FFF2-40B4-BE49-F238E27FC236}">
                <a16:creationId xmlns:a16="http://schemas.microsoft.com/office/drawing/2014/main" id="{F769F7CB-0D67-49E0-9197-CA57AE8A17CA}"/>
              </a:ext>
            </a:extLst>
          </p:cNvPr>
          <p:cNvCxnSpPr>
            <a:cxnSpLocks/>
          </p:cNvCxnSpPr>
          <p:nvPr userDrawn="1"/>
        </p:nvCxnSpPr>
        <p:spPr bwMode="white">
          <a:xfrm>
            <a:off x="457200" y="2928574"/>
            <a:ext cx="2286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FE4D59F9-56F9-4A49-9196-51BDC9B0737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7200" y="384048"/>
            <a:ext cx="2385905" cy="512064"/>
          </a:xfrm>
          <a:prstGeom prst="rect">
            <a:avLst/>
          </a:prstGeom>
        </p:spPr>
      </p:pic>
    </p:spTree>
    <p:extLst>
      <p:ext uri="{BB962C8B-B14F-4D97-AF65-F5344CB8AC3E}">
        <p14:creationId xmlns:p14="http://schemas.microsoft.com/office/powerpoint/2010/main" val="40490520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Blue Divider / Quote">
    <p:bg>
      <p:bgPr>
        <a:solidFill>
          <a:schemeClr val="tx1"/>
        </a:solidFill>
        <a:effectLst/>
      </p:bgPr>
    </p:bg>
    <p:spTree>
      <p:nvGrpSpPr>
        <p:cNvPr id="1" name=""/>
        <p:cNvGrpSpPr/>
        <p:nvPr/>
      </p:nvGrpSpPr>
      <p:grpSpPr>
        <a:xfrm>
          <a:off x="0" y="0"/>
          <a:ext cx="0" cy="0"/>
          <a:chOff x="0" y="0"/>
          <a:chExt cx="0" cy="0"/>
        </a:xfrm>
      </p:grpSpPr>
      <p:sp>
        <p:nvSpPr>
          <p:cNvPr id="9" name="Text Placeholder 5">
            <a:extLst>
              <a:ext uri="{FF2B5EF4-FFF2-40B4-BE49-F238E27FC236}">
                <a16:creationId xmlns:a16="http://schemas.microsoft.com/office/drawing/2014/main" id="{B47FCECF-73EE-4938-97F6-6222F9DD4575}"/>
              </a:ext>
            </a:extLst>
          </p:cNvPr>
          <p:cNvSpPr>
            <a:spLocks noGrp="1"/>
          </p:cNvSpPr>
          <p:nvPr>
            <p:ph type="body" sz="quarter" idx="13"/>
          </p:nvPr>
        </p:nvSpPr>
        <p:spPr>
          <a:xfrm>
            <a:off x="557784" y="1225296"/>
            <a:ext cx="6720840" cy="1719072"/>
          </a:xfrm>
        </p:spPr>
        <p:txBody>
          <a:bodyPr anchor="t" anchorCtr="0">
            <a:noAutofit/>
          </a:bodyPr>
          <a:lstStyle>
            <a:lvl1pPr>
              <a:defRPr sz="4400">
                <a:solidFill>
                  <a:schemeClr val="bg1"/>
                </a:solidFill>
              </a:defRPr>
            </a:lvl1pPr>
            <a:lvl2pPr marL="231775" indent="-231775">
              <a:buNone/>
              <a:defRPr sz="4400">
                <a:solidFill>
                  <a:schemeClr val="bg1"/>
                </a:solidFill>
              </a:defRPr>
            </a:lvl2pPr>
            <a:lvl3pPr marL="228600" indent="-228600">
              <a:buClrTx/>
              <a:buSzPct val="125000"/>
              <a:buFont typeface="Arial" panose="020B0604020202020204" pitchFamily="34" charset="0"/>
              <a:buChar char="•"/>
              <a:defRPr>
                <a:solidFill>
                  <a:schemeClr val="bg1"/>
                </a:solidFill>
              </a:defRPr>
            </a:lvl3pPr>
            <a:lvl4pPr marL="0" indent="0">
              <a:buClrTx/>
              <a:buFont typeface="Arial" panose="020B0604020202020204" pitchFamily="34" charset="0"/>
              <a:buNone/>
              <a:defRPr sz="1200" i="1">
                <a:solidFill>
                  <a:schemeClr val="bg1"/>
                </a:solidFill>
                <a:latin typeface="+mn-lt"/>
              </a:defRPr>
            </a:lvl4pPr>
            <a:lvl5pPr marL="0" indent="0">
              <a:buClrTx/>
              <a:buFont typeface="Arial" panose="020B0604020202020204" pitchFamily="34" charset="0"/>
              <a:buNone/>
              <a:defRPr sz="1200" i="1">
                <a:solidFill>
                  <a:schemeClr val="bg1"/>
                </a:solidFill>
                <a:latin typeface="+mn-lt"/>
              </a:defRPr>
            </a:lvl5pPr>
            <a:lvl6pPr marL="0" indent="0">
              <a:buClrTx/>
              <a:buFont typeface="Arial" panose="020B0604020202020204" pitchFamily="34" charset="0"/>
              <a:buNone/>
              <a:defRPr sz="1200" i="1">
                <a:solidFill>
                  <a:schemeClr val="bg1"/>
                </a:solidFill>
                <a:latin typeface="+mn-lt"/>
              </a:defRPr>
            </a:lvl6pPr>
            <a:lvl7pPr marL="0" indent="0">
              <a:buClrTx/>
              <a:buFont typeface="Arial" panose="020B0604020202020204" pitchFamily="34" charset="0"/>
              <a:buNone/>
              <a:defRPr sz="1200" i="1">
                <a:solidFill>
                  <a:schemeClr val="bg1"/>
                </a:solidFill>
                <a:latin typeface="+mn-lt"/>
              </a:defRPr>
            </a:lvl7pPr>
            <a:lvl8pPr marL="0" indent="0">
              <a:buClrTx/>
              <a:buFont typeface="Arial" panose="020B0604020202020204" pitchFamily="34" charset="0"/>
              <a:buNone/>
              <a:defRPr sz="1200" i="1">
                <a:solidFill>
                  <a:schemeClr val="bg1"/>
                </a:solidFill>
                <a:latin typeface="+mn-lt"/>
              </a:defRPr>
            </a:lvl8pPr>
            <a:lvl9pPr marL="0" indent="0">
              <a:buClrTx/>
              <a:buFont typeface="Arial" panose="020B0604020202020204" pitchFamily="34" charset="0"/>
              <a:buNone/>
              <a:defRPr sz="1200" i="1">
                <a:solidFill>
                  <a:schemeClr val="bg1"/>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CAECB6D0-2A5A-4D58-8FE1-4A2994CDFC55}"/>
              </a:ext>
            </a:extLst>
          </p:cNvPr>
          <p:cNvSpPr>
            <a:spLocks noGrp="1"/>
          </p:cNvSpPr>
          <p:nvPr>
            <p:ph type="dt" sz="half" idx="14"/>
          </p:nvPr>
        </p:nvSpPr>
        <p:spPr/>
        <p:txBody>
          <a:bodyPr/>
          <a:lstStyle>
            <a:lvl1pPr>
              <a:defRPr>
                <a:solidFill>
                  <a:schemeClr val="bg1"/>
                </a:solidFill>
              </a:defRPr>
            </a:lvl1pPr>
          </a:lstStyle>
          <a:p>
            <a:endParaRPr lang="en-US" dirty="0"/>
          </a:p>
        </p:txBody>
      </p:sp>
      <p:sp>
        <p:nvSpPr>
          <p:cNvPr id="3" name="Footer Placeholder 2">
            <a:extLst>
              <a:ext uri="{FF2B5EF4-FFF2-40B4-BE49-F238E27FC236}">
                <a16:creationId xmlns:a16="http://schemas.microsoft.com/office/drawing/2014/main" id="{3315279A-CBE5-442B-9406-3D6FDD83D721}"/>
              </a:ext>
            </a:extLst>
          </p:cNvPr>
          <p:cNvSpPr>
            <a:spLocks noGrp="1"/>
          </p:cNvSpPr>
          <p:nvPr>
            <p:ph type="ftr" sz="quarter" idx="15"/>
          </p:nvPr>
        </p:nvSpPr>
        <p:spPr>
          <a:xfrm>
            <a:off x="557784" y="4800600"/>
            <a:ext cx="4572000" cy="15544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r>
              <a:rPr lang="en-US" dirty="0"/>
              <a:t>© </a:t>
            </a:r>
            <a:r>
              <a:rPr lang="en-US" dirty="0" smtClean="0"/>
              <a:t>2019 </a:t>
            </a:r>
            <a:r>
              <a:rPr lang="en-US" dirty="0"/>
              <a:t>Cognizant</a:t>
            </a:r>
          </a:p>
        </p:txBody>
      </p:sp>
      <p:sp>
        <p:nvSpPr>
          <p:cNvPr id="4" name="Slide Number Placeholder 3">
            <a:extLst>
              <a:ext uri="{FF2B5EF4-FFF2-40B4-BE49-F238E27FC236}">
                <a16:creationId xmlns:a16="http://schemas.microsoft.com/office/drawing/2014/main" id="{9D1F1E75-A9F9-49B6-874A-F457E114ACD3}"/>
              </a:ext>
            </a:extLst>
          </p:cNvPr>
          <p:cNvSpPr>
            <a:spLocks noGrp="1"/>
          </p:cNvSpPr>
          <p:nvPr>
            <p:ph type="sldNum" sz="quarter" idx="16"/>
          </p:nvPr>
        </p:nvSpPr>
        <p:spPr>
          <a:xfrm>
            <a:off x="310896" y="4800600"/>
            <a:ext cx="228600" cy="155448"/>
          </a:xfrm>
        </p:spPr>
        <p:txBody>
          <a:bodyPr/>
          <a:lstStyle>
            <a:lvl1pPr>
              <a:defRPr>
                <a:solidFill>
                  <a:schemeClr val="bg1"/>
                </a:solidFill>
              </a:defRPr>
            </a:lvl1pPr>
          </a:lstStyle>
          <a:p>
            <a:fld id="{2EFEF571-C9B4-4D92-A7F7-315B894862A8}" type="slidenum">
              <a:rPr lang="en-US" smtClean="0"/>
              <a:pPr/>
              <a:t>‹#›</a:t>
            </a:fld>
            <a:endParaRPr lang="en-US" dirty="0"/>
          </a:p>
        </p:txBody>
      </p:sp>
      <p:cxnSp>
        <p:nvCxnSpPr>
          <p:cNvPr id="10" name="Straight Connector 9">
            <a:extLst>
              <a:ext uri="{FF2B5EF4-FFF2-40B4-BE49-F238E27FC236}">
                <a16:creationId xmlns:a16="http://schemas.microsoft.com/office/drawing/2014/main" id="{F437EAAD-C2F6-40CC-8C2D-A4C3970B3E6F}"/>
              </a:ext>
            </a:extLst>
          </p:cNvPr>
          <p:cNvCxnSpPr>
            <a:cxnSpLocks/>
          </p:cNvCxnSpPr>
          <p:nvPr userDrawn="1"/>
        </p:nvCxnSpPr>
        <p:spPr>
          <a:xfrm>
            <a:off x="557784" y="1097280"/>
            <a:ext cx="672084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2990A6E3-DE2F-40B3-955E-42C3550BD2D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7485912" y="4780026"/>
            <a:ext cx="1278163" cy="274320"/>
          </a:xfrm>
          <a:prstGeom prst="rect">
            <a:avLst/>
          </a:prstGeom>
        </p:spPr>
      </p:pic>
    </p:spTree>
    <p:extLst>
      <p:ext uri="{BB962C8B-B14F-4D97-AF65-F5344CB8AC3E}">
        <p14:creationId xmlns:p14="http://schemas.microsoft.com/office/powerpoint/2010/main" val="2897232784"/>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Header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2E48B4-F4ED-4DA0-AE35-136D1133A4FD}"/>
              </a:ext>
            </a:extLst>
          </p:cNvPr>
          <p:cNvSpPr>
            <a:spLocks noGrp="1"/>
          </p:cNvSpPr>
          <p:nvPr>
            <p:ph type="title"/>
          </p:nvPr>
        </p:nvSpPr>
        <p:spPr>
          <a:xfrm>
            <a:off x="384048" y="147856"/>
            <a:ext cx="8385048" cy="396893"/>
          </a:xfrm>
        </p:spPr>
        <p:txBody>
          <a:bodyPr/>
          <a:lstStyle/>
          <a:p>
            <a:r>
              <a:rPr lang="en-US"/>
              <a:t>Click to edit Master title style</a:t>
            </a:r>
          </a:p>
        </p:txBody>
      </p:sp>
      <p:sp>
        <p:nvSpPr>
          <p:cNvPr id="6" name="Date Placeholder 5">
            <a:extLst>
              <a:ext uri="{FF2B5EF4-FFF2-40B4-BE49-F238E27FC236}">
                <a16:creationId xmlns:a16="http://schemas.microsoft.com/office/drawing/2014/main" id="{D65DC66A-BAB7-4355-9ED4-0CA743C61960}"/>
              </a:ext>
            </a:extLst>
          </p:cNvPr>
          <p:cNvSpPr>
            <a:spLocks noGrp="1"/>
          </p:cNvSpPr>
          <p:nvPr>
            <p:ph type="dt" sz="half" idx="10"/>
          </p:nvPr>
        </p:nvSpPr>
        <p:spPr/>
        <p:txBody>
          <a:bodyPr/>
          <a:lstStyle/>
          <a:p>
            <a:endParaRPr lang="en-US" dirty="0"/>
          </a:p>
        </p:txBody>
      </p:sp>
      <p:sp>
        <p:nvSpPr>
          <p:cNvPr id="7" name="Footer Placeholder 6">
            <a:extLst>
              <a:ext uri="{FF2B5EF4-FFF2-40B4-BE49-F238E27FC236}">
                <a16:creationId xmlns:a16="http://schemas.microsoft.com/office/drawing/2014/main" id="{A7E53A72-E1D6-4692-98EC-6243614B7573}"/>
              </a:ext>
            </a:extLst>
          </p:cNvPr>
          <p:cNvSpPr>
            <a:spLocks noGrp="1"/>
          </p:cNvSpPr>
          <p:nvPr>
            <p:ph type="ftr" sz="quarter" idx="11"/>
          </p:nvPr>
        </p:nvSpPr>
        <p:spPr/>
        <p:txBody>
          <a:bodyPr/>
          <a:lstStyle/>
          <a:p>
            <a:r>
              <a:rPr lang="en-US" dirty="0"/>
              <a:t>© </a:t>
            </a:r>
            <a:r>
              <a:rPr lang="en-US" dirty="0" smtClean="0"/>
              <a:t>2019 </a:t>
            </a:r>
            <a:r>
              <a:rPr lang="en-US" dirty="0"/>
              <a:t>Cognizant</a:t>
            </a:r>
          </a:p>
        </p:txBody>
      </p:sp>
      <p:sp>
        <p:nvSpPr>
          <p:cNvPr id="8" name="Slide Number Placeholder 7">
            <a:extLst>
              <a:ext uri="{FF2B5EF4-FFF2-40B4-BE49-F238E27FC236}">
                <a16:creationId xmlns:a16="http://schemas.microsoft.com/office/drawing/2014/main" id="{6049D8E0-67E3-4D7E-847C-95CFA1F84B8F}"/>
              </a:ext>
            </a:extLst>
          </p:cNvPr>
          <p:cNvSpPr>
            <a:spLocks noGrp="1"/>
          </p:cNvSpPr>
          <p:nvPr>
            <p:ph type="sldNum" sz="quarter" idx="12"/>
          </p:nvPr>
        </p:nvSpPr>
        <p:spPr/>
        <p:txBody>
          <a:bodyPr/>
          <a:lstStyle/>
          <a:p>
            <a:fld id="{2EFEF571-C9B4-4D92-A7F7-315B894862A8}" type="slidenum">
              <a:rPr lang="en-US" smtClean="0"/>
              <a:pPr/>
              <a:t>‹#›</a:t>
            </a:fld>
            <a:endParaRPr lang="en-US" dirty="0"/>
          </a:p>
        </p:txBody>
      </p:sp>
      <p:cxnSp>
        <p:nvCxnSpPr>
          <p:cNvPr id="13" name="Straight Connector 12">
            <a:extLst>
              <a:ext uri="{FF2B5EF4-FFF2-40B4-BE49-F238E27FC236}">
                <a16:creationId xmlns:a16="http://schemas.microsoft.com/office/drawing/2014/main" id="{1A92D58F-27A5-440B-BDDC-757CC6F1E323}"/>
              </a:ext>
            </a:extLst>
          </p:cNvPr>
          <p:cNvCxnSpPr>
            <a:cxnSpLocks/>
          </p:cNvCxnSpPr>
          <p:nvPr userDrawn="1"/>
        </p:nvCxnSpPr>
        <p:spPr>
          <a:xfrm>
            <a:off x="379925" y="4690872"/>
            <a:ext cx="838415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0E5CE040-C0D3-40BD-8063-A2DF101E8B8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7485912" y="4780026"/>
            <a:ext cx="1278163" cy="274320"/>
          </a:xfrm>
          <a:prstGeom prst="rect">
            <a:avLst/>
          </a:prstGeom>
        </p:spPr>
      </p:pic>
    </p:spTree>
    <p:extLst>
      <p:ext uri="{BB962C8B-B14F-4D97-AF65-F5344CB8AC3E}">
        <p14:creationId xmlns:p14="http://schemas.microsoft.com/office/powerpoint/2010/main" val="1059580691"/>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9D512A5-02AD-4CE7-95D7-2098ED248CD3}"/>
              </a:ext>
            </a:extLst>
          </p:cNvPr>
          <p:cNvPicPr>
            <a:picLocks noChangeAspect="1"/>
          </p:cNvPicPr>
          <p:nvPr userDrawn="1"/>
        </p:nvPicPr>
        <p:blipFill>
          <a:blip r:embed="rId2"/>
          <a:stretch>
            <a:fillRect/>
          </a:stretch>
        </p:blipFill>
        <p:spPr>
          <a:xfrm>
            <a:off x="0" y="5975"/>
            <a:ext cx="9133377" cy="5137525"/>
          </a:xfrm>
          <a:prstGeom prst="rect">
            <a:avLst/>
          </a:prstGeom>
        </p:spPr>
      </p:pic>
      <p:sp>
        <p:nvSpPr>
          <p:cNvPr id="2" name="Title 1"/>
          <p:cNvSpPr>
            <a:spLocks noGrp="1"/>
          </p:cNvSpPr>
          <p:nvPr>
            <p:ph type="title" hasCustomPrompt="1"/>
          </p:nvPr>
        </p:nvSpPr>
        <p:spPr>
          <a:xfrm>
            <a:off x="612648" y="1828800"/>
            <a:ext cx="7772400" cy="329184"/>
          </a:xfrm>
        </p:spPr>
        <p:txBody>
          <a:bodyPr anchor="b" anchorCtr="0">
            <a:noAutofit/>
          </a:bodyPr>
          <a:lstStyle>
            <a:lvl1pPr>
              <a:defRPr sz="3200">
                <a:solidFill>
                  <a:schemeClr val="tx1"/>
                </a:solidFill>
              </a:defRPr>
            </a:lvl1pPr>
          </a:lstStyle>
          <a:p>
            <a:r>
              <a:rPr lang="en-US" dirty="0"/>
              <a:t>Thank you</a:t>
            </a:r>
          </a:p>
        </p:txBody>
      </p:sp>
      <p:sp>
        <p:nvSpPr>
          <p:cNvPr id="8" name="Text Placeholder 7"/>
          <p:cNvSpPr>
            <a:spLocks noGrp="1"/>
          </p:cNvSpPr>
          <p:nvPr>
            <p:ph type="body" sz="quarter" idx="10" hasCustomPrompt="1"/>
          </p:nvPr>
        </p:nvSpPr>
        <p:spPr>
          <a:xfrm>
            <a:off x="612648" y="2441448"/>
            <a:ext cx="7772400" cy="630936"/>
          </a:xfrm>
          <a:prstGeom prst="rect">
            <a:avLst/>
          </a:prstGeom>
        </p:spPr>
        <p:txBody>
          <a:bodyPr vert="horz">
            <a:normAutofit/>
          </a:bodyPr>
          <a:lstStyle>
            <a:lvl1pPr marL="0" indent="0">
              <a:buNone/>
              <a:defRPr sz="2000">
                <a:solidFill>
                  <a:schemeClr val="tx1"/>
                </a:solidFill>
              </a:defRPr>
            </a:lvl1pPr>
            <a:lvl2pPr marL="0" indent="0">
              <a:buNone/>
              <a:defRPr sz="2000">
                <a:solidFill>
                  <a:schemeClr val="tx1"/>
                </a:solidFill>
              </a:defRPr>
            </a:lvl2pPr>
            <a:lvl3pPr marL="0" indent="0">
              <a:buNone/>
              <a:defRPr sz="2000">
                <a:solidFill>
                  <a:schemeClr val="tx1"/>
                </a:solidFill>
              </a:defRPr>
            </a:lvl3pPr>
            <a:lvl4pPr marL="0" indent="0">
              <a:buNone/>
              <a:defRPr sz="2000">
                <a:solidFill>
                  <a:schemeClr val="tx1"/>
                </a:solidFill>
              </a:defRPr>
            </a:lvl4pPr>
            <a:lvl5pPr marL="0" indent="0">
              <a:buNone/>
              <a:defRPr sz="2000">
                <a:solidFill>
                  <a:schemeClr val="tx1"/>
                </a:solidFill>
              </a:defRPr>
            </a:lvl5pPr>
            <a:lvl6pPr marL="0" indent="0">
              <a:buNone/>
              <a:defRPr sz="2000">
                <a:solidFill>
                  <a:schemeClr val="tx1"/>
                </a:solidFill>
              </a:defRPr>
            </a:lvl6pPr>
            <a:lvl7pPr marL="0" indent="0">
              <a:buNone/>
              <a:defRPr sz="2000">
                <a:solidFill>
                  <a:schemeClr val="tx1"/>
                </a:solidFill>
              </a:defRPr>
            </a:lvl7pPr>
            <a:lvl8pPr marL="0" indent="0">
              <a:buNone/>
              <a:defRPr sz="2000">
                <a:solidFill>
                  <a:schemeClr val="tx1"/>
                </a:solidFill>
              </a:defRPr>
            </a:lvl8pPr>
            <a:lvl9pPr marL="0" indent="0">
              <a:buNone/>
              <a:defRPr sz="2000">
                <a:solidFill>
                  <a:schemeClr val="tx1"/>
                </a:solidFill>
              </a:defRPr>
            </a:lvl9pPr>
          </a:lstStyle>
          <a:p>
            <a:pPr lvl="0"/>
            <a:r>
              <a:rPr lang="en-US" dirty="0"/>
              <a:t>Name</a:t>
            </a:r>
            <a:br>
              <a:rPr lang="en-US" dirty="0"/>
            </a:br>
            <a:r>
              <a:rPr lang="en-US" dirty="0"/>
              <a:t>Email (optional)</a:t>
            </a:r>
          </a:p>
        </p:txBody>
      </p:sp>
      <p:sp>
        <p:nvSpPr>
          <p:cNvPr id="6" name="TextBox 5"/>
          <p:cNvSpPr txBox="1"/>
          <p:nvPr userDrawn="1"/>
        </p:nvSpPr>
        <p:spPr>
          <a:xfrm>
            <a:off x="3588152" y="-972273"/>
            <a:ext cx="184731" cy="369332"/>
          </a:xfrm>
          <a:prstGeom prst="rect">
            <a:avLst/>
          </a:prstGeom>
          <a:noFill/>
        </p:spPr>
        <p:txBody>
          <a:bodyPr wrap="none" rtlCol="0">
            <a:spAutoFit/>
          </a:bodyPr>
          <a:lstStyle/>
          <a:p>
            <a:endParaRPr lang="en-US" dirty="0" err="1">
              <a:solidFill>
                <a:schemeClr val="tx2"/>
              </a:solidFill>
            </a:endParaRPr>
          </a:p>
        </p:txBody>
      </p:sp>
      <p:cxnSp>
        <p:nvCxnSpPr>
          <p:cNvPr id="11" name="Straight Connector 10">
            <a:extLst>
              <a:ext uri="{FF2B5EF4-FFF2-40B4-BE49-F238E27FC236}">
                <a16:creationId xmlns:a16="http://schemas.microsoft.com/office/drawing/2014/main" id="{8FFA5237-4D06-4CB8-B81D-E6E000044E96}"/>
              </a:ext>
            </a:extLst>
          </p:cNvPr>
          <p:cNvCxnSpPr>
            <a:cxnSpLocks/>
          </p:cNvCxnSpPr>
          <p:nvPr userDrawn="1"/>
        </p:nvCxnSpPr>
        <p:spPr>
          <a:xfrm>
            <a:off x="611138" y="2299716"/>
            <a:ext cx="1858684" cy="0"/>
          </a:xfrm>
          <a:prstGeom prst="line">
            <a:avLst/>
          </a:prstGeom>
          <a:ln>
            <a:solidFill>
              <a:srgbClr val="00A451"/>
            </a:solidFill>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94BBC5B1-60EC-4841-A052-A7EA1047094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611138" y="425898"/>
            <a:ext cx="2385905" cy="512064"/>
          </a:xfrm>
          <a:prstGeom prst="rect">
            <a:avLst/>
          </a:prstGeom>
        </p:spPr>
      </p:pic>
    </p:spTree>
    <p:extLst>
      <p:ext uri="{BB962C8B-B14F-4D97-AF65-F5344CB8AC3E}">
        <p14:creationId xmlns:p14="http://schemas.microsoft.com/office/powerpoint/2010/main" val="2842031517"/>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CONTENT">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 y="1925"/>
            <a:ext cx="9147424" cy="5141576"/>
          </a:xfrm>
          <a:prstGeom prst="rect">
            <a:avLst/>
          </a:prstGeom>
        </p:spPr>
      </p:pic>
      <p:pic>
        <p:nvPicPr>
          <p:cNvPr id="10" name="Picture 9"/>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4" y="1925"/>
            <a:ext cx="9147426" cy="5141576"/>
          </a:xfrm>
          <a:prstGeom prst="rect">
            <a:avLst/>
          </a:prstGeom>
        </p:spPr>
      </p:pic>
      <p:sp>
        <p:nvSpPr>
          <p:cNvPr id="12" name="Slide Number Placeholder 2"/>
          <p:cNvSpPr txBox="1">
            <a:spLocks/>
          </p:cNvSpPr>
          <p:nvPr userDrawn="1"/>
        </p:nvSpPr>
        <p:spPr>
          <a:xfrm>
            <a:off x="-1190" y="4800600"/>
            <a:ext cx="342989" cy="342900"/>
          </a:xfrm>
          <a:prstGeom prst="rect">
            <a:avLst/>
          </a:prstGeom>
        </p:spPr>
        <p:txBody>
          <a:bodyPr lIns="0" tIns="0" rIns="0" bIns="0" anchor="ctr"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fld id="{16C8D08C-6347-417B-AA63-6440CF162007}" type="slidenum">
              <a:rPr lang="en-US" sz="750" b="0" smtClean="0">
                <a:solidFill>
                  <a:schemeClr val="tx1"/>
                </a:solidFill>
                <a:latin typeface="Arial" panose="020B0604020202020204" pitchFamily="34" charset="0"/>
                <a:cs typeface="Arial" panose="020B0604020202020204" pitchFamily="34" charset="0"/>
              </a:rPr>
              <a:pPr algn="ctr">
                <a:defRPr/>
              </a:pPr>
              <a:t>‹#›</a:t>
            </a:fld>
            <a:endParaRPr lang="en-US" sz="750" b="0" dirty="0">
              <a:solidFill>
                <a:schemeClr val="tx1"/>
              </a:solidFill>
              <a:latin typeface="Arial" panose="020B0604020202020204" pitchFamily="34" charset="0"/>
              <a:cs typeface="Arial" panose="020B0604020202020204" pitchFamily="34" charset="0"/>
            </a:endParaRPr>
          </a:p>
        </p:txBody>
      </p:sp>
      <p:cxnSp>
        <p:nvCxnSpPr>
          <p:cNvPr id="14" name="Straight Connector 13"/>
          <p:cNvCxnSpPr/>
          <p:nvPr userDrawn="1"/>
        </p:nvCxnSpPr>
        <p:spPr>
          <a:xfrm>
            <a:off x="342956" y="4869180"/>
            <a:ext cx="0" cy="205740"/>
          </a:xfrm>
          <a:prstGeom prst="line">
            <a:avLst/>
          </a:prstGeom>
          <a:ln w="6350">
            <a:solidFill>
              <a:schemeClr val="tx1">
                <a:alpha val="32000"/>
              </a:schemeClr>
            </a:solidFill>
          </a:ln>
        </p:spPr>
        <p:style>
          <a:lnRef idx="1">
            <a:schemeClr val="accent1"/>
          </a:lnRef>
          <a:fillRef idx="0">
            <a:schemeClr val="accent1"/>
          </a:fillRef>
          <a:effectRef idx="0">
            <a:schemeClr val="accent1"/>
          </a:effectRef>
          <a:fontRef idx="minor">
            <a:schemeClr val="tx1"/>
          </a:fontRef>
        </p:style>
      </p:cxnSp>
      <p:sp>
        <p:nvSpPr>
          <p:cNvPr id="16" name="TextBox 15"/>
          <p:cNvSpPr txBox="1"/>
          <p:nvPr userDrawn="1"/>
        </p:nvSpPr>
        <p:spPr>
          <a:xfrm>
            <a:off x="384837" y="4873948"/>
            <a:ext cx="841566" cy="163984"/>
          </a:xfrm>
          <a:prstGeom prst="rect">
            <a:avLst/>
          </a:prstGeom>
          <a:noFill/>
        </p:spPr>
        <p:txBody>
          <a:bodyPr wrap="none" lIns="59526" tIns="29764" rIns="59526" bIns="29764" rtlCol="0">
            <a:spAutoFit/>
          </a:bodyPr>
          <a:lstStyle/>
          <a:p>
            <a:r>
              <a:rPr lang="en-US" sz="675" b="1" dirty="0" smtClean="0">
                <a:solidFill>
                  <a:schemeClr val="tx1"/>
                </a:solidFill>
                <a:latin typeface="Arial" panose="020B0604020202020204" pitchFamily="34" charset="0"/>
                <a:cs typeface="Arial" panose="020B0604020202020204" pitchFamily="34" charset="0"/>
              </a:rPr>
              <a:t>Internet</a:t>
            </a:r>
            <a:r>
              <a:rPr lang="en-US" sz="675" dirty="0" smtClean="0">
                <a:solidFill>
                  <a:schemeClr val="tx1"/>
                </a:solidFill>
                <a:latin typeface="Arial" panose="020B0604020202020204" pitchFamily="34" charset="0"/>
                <a:cs typeface="Arial" panose="020B0604020202020204" pitchFamily="34" charset="0"/>
              </a:rPr>
              <a:t> </a:t>
            </a:r>
            <a:r>
              <a:rPr lang="en-US" sz="675" i="1" dirty="0" smtClean="0">
                <a:solidFill>
                  <a:schemeClr val="tx1"/>
                </a:solidFill>
                <a:latin typeface="Arial" panose="020B0604020202020204" pitchFamily="34" charset="0"/>
                <a:cs typeface="Arial" panose="020B0604020202020204" pitchFamily="34" charset="0"/>
              </a:rPr>
              <a:t>of</a:t>
            </a:r>
            <a:r>
              <a:rPr lang="en-US" sz="675" dirty="0" smtClean="0">
                <a:solidFill>
                  <a:schemeClr val="tx1"/>
                </a:solidFill>
                <a:latin typeface="Arial" panose="020B0604020202020204" pitchFamily="34" charset="0"/>
                <a:cs typeface="Arial" panose="020B0604020202020204" pitchFamily="34" charset="0"/>
              </a:rPr>
              <a:t> </a:t>
            </a:r>
            <a:r>
              <a:rPr lang="en-US" sz="675" b="1" dirty="0" smtClean="0">
                <a:solidFill>
                  <a:schemeClr val="tx1"/>
                </a:solidFill>
                <a:latin typeface="Arial" panose="020B0604020202020204" pitchFamily="34" charset="0"/>
                <a:cs typeface="Arial" panose="020B0604020202020204" pitchFamily="34" charset="0"/>
              </a:rPr>
              <a:t>Things</a:t>
            </a:r>
            <a:endParaRPr lang="en-US" sz="675" b="1" dirty="0">
              <a:solidFill>
                <a:schemeClr val="tx1"/>
              </a:solidFill>
              <a:latin typeface="Arial" panose="020B0604020202020204" pitchFamily="34" charset="0"/>
              <a:cs typeface="Arial" panose="020B0604020202020204" pitchFamily="34" charset="0"/>
            </a:endParaRPr>
          </a:p>
        </p:txBody>
      </p:sp>
      <p:cxnSp>
        <p:nvCxnSpPr>
          <p:cNvPr id="9" name="Straight Connector 8"/>
          <p:cNvCxnSpPr/>
          <p:nvPr userDrawn="1"/>
        </p:nvCxnSpPr>
        <p:spPr>
          <a:xfrm>
            <a:off x="-1190" y="4781028"/>
            <a:ext cx="9148618" cy="0"/>
          </a:xfrm>
          <a:prstGeom prst="line">
            <a:avLst/>
          </a:prstGeom>
          <a:ln w="6350">
            <a:solidFill>
              <a:srgbClr val="CBCBCB"/>
            </a:solidFill>
          </a:ln>
        </p:spPr>
        <p:style>
          <a:lnRef idx="1">
            <a:schemeClr val="accent1"/>
          </a:lnRef>
          <a:fillRef idx="0">
            <a:schemeClr val="accent1"/>
          </a:fillRef>
          <a:effectRef idx="0">
            <a:schemeClr val="accent1"/>
          </a:effectRef>
          <a:fontRef idx="minor">
            <a:schemeClr val="tx1"/>
          </a:fontRef>
        </p:style>
      </p:cxnSp>
      <p:pic>
        <p:nvPicPr>
          <p:cNvPr id="11" name="Picture 10"/>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8170351" y="4849383"/>
            <a:ext cx="810281" cy="247140"/>
          </a:xfrm>
          <a:prstGeom prst="rect">
            <a:avLst/>
          </a:prstGeom>
        </p:spPr>
      </p:pic>
    </p:spTree>
    <p:extLst>
      <p:ext uri="{BB962C8B-B14F-4D97-AF65-F5344CB8AC3E}">
        <p14:creationId xmlns:p14="http://schemas.microsoft.com/office/powerpoint/2010/main" val="845470123"/>
      </p:ext>
    </p:extLst>
  </p:cSld>
  <p:clrMapOvr>
    <a:masterClrMapping/>
  </p:clrMapOvr>
  <p:transition spd="slow">
    <p:push dir="u"/>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Blank with Header">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39647" y="4734920"/>
            <a:ext cx="539195" cy="375771"/>
          </a:xfrm>
        </p:spPr>
        <p:txBody>
          <a:bodyPr/>
          <a:lstStyle/>
          <a:p>
            <a:fld id="{B32AB80A-78BA-6B42-BA0D-B44ACF890F5A}" type="slidenum">
              <a:rPr lang="en-US" smtClean="0">
                <a:solidFill>
                  <a:prstClr val="white"/>
                </a:solidFill>
              </a:rPr>
              <a:pPr/>
              <a:t>‹#›</a:t>
            </a:fld>
            <a:endParaRPr lang="en-US" dirty="0">
              <a:solidFill>
                <a:prstClr val="white"/>
              </a:solidFill>
            </a:endParaRPr>
          </a:p>
        </p:txBody>
      </p:sp>
      <p:sp>
        <p:nvSpPr>
          <p:cNvPr id="2" name="Title 1"/>
          <p:cNvSpPr>
            <a:spLocks noGrp="1"/>
          </p:cNvSpPr>
          <p:nvPr>
            <p:ph type="title" hasCustomPrompt="1"/>
          </p:nvPr>
        </p:nvSpPr>
        <p:spPr>
          <a:xfrm>
            <a:off x="304363" y="247697"/>
            <a:ext cx="8464987" cy="455444"/>
          </a:xfrm>
          <a:noFill/>
        </p:spPr>
        <p:txBody>
          <a:bodyPr vert="horz" lIns="154375" tIns="77188" rIns="154375" bIns="77188" rtlCol="0" anchor="ctr">
            <a:noAutofit/>
          </a:bodyPr>
          <a:lstStyle>
            <a:lvl1pPr>
              <a:defRPr lang="en-US" sz="1950" b="1" dirty="0">
                <a:gradFill flip="none" rotWithShape="1">
                  <a:gsLst>
                    <a:gs pos="0">
                      <a:schemeClr val="accent1"/>
                    </a:gs>
                    <a:gs pos="100000">
                      <a:schemeClr val="accent2"/>
                    </a:gs>
                  </a:gsLst>
                  <a:lin ang="2700000" scaled="1"/>
                  <a:tileRect/>
                </a:gradFill>
                <a:latin typeface="Calibri" panose="020F0502020204030204" pitchFamily="34" charset="0"/>
                <a:cs typeface="Calibri" panose="020F0502020204030204" pitchFamily="34" charset="0"/>
              </a:defRPr>
            </a:lvl1pPr>
          </a:lstStyle>
          <a:p>
            <a:pPr lvl="0">
              <a:lnSpc>
                <a:spcPts val="1852"/>
              </a:lnSpc>
            </a:pPr>
            <a:r>
              <a:rPr lang="en-US" dirty="0"/>
              <a:t>Header</a:t>
            </a:r>
          </a:p>
        </p:txBody>
      </p:sp>
      <p:cxnSp>
        <p:nvCxnSpPr>
          <p:cNvPr id="9" name="Straight Connector 8"/>
          <p:cNvCxnSpPr/>
          <p:nvPr userDrawn="1"/>
        </p:nvCxnSpPr>
        <p:spPr>
          <a:xfrm>
            <a:off x="408217" y="238125"/>
            <a:ext cx="8363857" cy="0"/>
          </a:xfrm>
          <a:prstGeom prst="line">
            <a:avLst/>
          </a:prstGeom>
          <a:ln w="6350" cmpd="sng">
            <a:gradFill flip="none" rotWithShape="1">
              <a:gsLst>
                <a:gs pos="0">
                  <a:srgbClr val="0099FF"/>
                </a:gs>
                <a:gs pos="100000">
                  <a:srgbClr val="008000"/>
                </a:gs>
              </a:gsLst>
              <a:lin ang="0" scaled="1"/>
              <a:tileRect/>
            </a:gradFill>
            <a:beve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7004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White Cover Slide, Graphic">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B2D38650-2189-4A4F-AD30-9C41C4094C5F}"/>
              </a:ext>
            </a:extLst>
          </p:cNvPr>
          <p:cNvCxnSpPr>
            <a:cxnSpLocks/>
          </p:cNvCxnSpPr>
          <p:nvPr userDrawn="1"/>
        </p:nvCxnSpPr>
        <p:spPr bwMode="black">
          <a:xfrm>
            <a:off x="457200" y="2928574"/>
            <a:ext cx="2286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94BA977D-F01B-45A3-A788-241A0D7E09A5}"/>
              </a:ext>
            </a:extLst>
          </p:cNvPr>
          <p:cNvPicPr>
            <a:picLocks noChangeAspect="1"/>
          </p:cNvPicPr>
          <p:nvPr userDrawn="1"/>
        </p:nvPicPr>
        <p:blipFill>
          <a:blip r:embed="rId2"/>
          <a:stretch>
            <a:fillRect/>
          </a:stretch>
        </p:blipFill>
        <p:spPr>
          <a:xfrm>
            <a:off x="0" y="4451986"/>
            <a:ext cx="9144000" cy="691515"/>
          </a:xfrm>
          <a:prstGeom prst="rect">
            <a:avLst/>
          </a:prstGeom>
        </p:spPr>
      </p:pic>
      <p:pic>
        <p:nvPicPr>
          <p:cNvPr id="7" name="Picture 6">
            <a:extLst>
              <a:ext uri="{FF2B5EF4-FFF2-40B4-BE49-F238E27FC236}">
                <a16:creationId xmlns:a16="http://schemas.microsoft.com/office/drawing/2014/main" id="{99B63AD2-13B3-4C1A-81A7-6B8DAA7875CA}"/>
              </a:ext>
            </a:extLst>
          </p:cNvPr>
          <p:cNvPicPr>
            <a:picLocks noChangeAspect="1"/>
          </p:cNvPicPr>
          <p:nvPr userDrawn="1"/>
        </p:nvPicPr>
        <p:blipFill>
          <a:blip r:embed="rId3"/>
          <a:stretch>
            <a:fillRect/>
          </a:stretch>
        </p:blipFill>
        <p:spPr bwMode="black">
          <a:xfrm>
            <a:off x="457201" y="384048"/>
            <a:ext cx="2385905" cy="512064"/>
          </a:xfrm>
          <a:prstGeom prst="rect">
            <a:avLst/>
          </a:prstGeom>
        </p:spPr>
      </p:pic>
      <p:sp>
        <p:nvSpPr>
          <p:cNvPr id="2" name="Title 1">
            <a:extLst>
              <a:ext uri="{FF2B5EF4-FFF2-40B4-BE49-F238E27FC236}">
                <a16:creationId xmlns:a16="http://schemas.microsoft.com/office/drawing/2014/main" id="{9E61C033-5F13-4DFF-B15B-CE7C811FF242}"/>
              </a:ext>
            </a:extLst>
          </p:cNvPr>
          <p:cNvSpPr>
            <a:spLocks noGrp="1"/>
          </p:cNvSpPr>
          <p:nvPr>
            <p:ph type="ctrTitle" hasCustomPrompt="1"/>
          </p:nvPr>
        </p:nvSpPr>
        <p:spPr bwMode="black">
          <a:xfrm>
            <a:off x="457200" y="1691640"/>
            <a:ext cx="5029200" cy="1052596"/>
          </a:xfrm>
        </p:spPr>
        <p:txBody>
          <a:bodyPr anchor="b">
            <a:spAutoFit/>
          </a:bodyPr>
          <a:lstStyle>
            <a:lvl1pPr algn="l">
              <a:defRPr sz="3800">
                <a:solidFill>
                  <a:schemeClr val="tx1"/>
                </a:solidFill>
              </a:defRPr>
            </a:lvl1pPr>
          </a:lstStyle>
          <a:p>
            <a:pPr lvl="0"/>
            <a:r>
              <a:rPr lang="en-US" dirty="0"/>
              <a:t>Presentation Title Goes Here</a:t>
            </a:r>
          </a:p>
        </p:txBody>
      </p:sp>
    </p:spTree>
    <p:extLst>
      <p:ext uri="{BB962C8B-B14F-4D97-AF65-F5344CB8AC3E}">
        <p14:creationId xmlns:p14="http://schemas.microsoft.com/office/powerpoint/2010/main" val="314788331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Blue Cover Slide, Graphic">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5F1FCDD-9A69-4405-B89F-CFDAF1874AA8}"/>
              </a:ext>
            </a:extLst>
          </p:cNvPr>
          <p:cNvPicPr>
            <a:picLocks noChangeAspect="1"/>
          </p:cNvPicPr>
          <p:nvPr userDrawn="1"/>
        </p:nvPicPr>
        <p:blipFill>
          <a:blip r:embed="rId2"/>
          <a:stretch>
            <a:fillRect/>
          </a:stretch>
        </p:blipFill>
        <p:spPr>
          <a:xfrm>
            <a:off x="0" y="0"/>
            <a:ext cx="9144000" cy="5151120"/>
          </a:xfrm>
          <a:prstGeom prst="rect">
            <a:avLst/>
          </a:prstGeom>
        </p:spPr>
      </p:pic>
      <p:sp>
        <p:nvSpPr>
          <p:cNvPr id="2" name="Title 1">
            <a:extLst>
              <a:ext uri="{FF2B5EF4-FFF2-40B4-BE49-F238E27FC236}">
                <a16:creationId xmlns:a16="http://schemas.microsoft.com/office/drawing/2014/main" id="{9E61C033-5F13-4DFF-B15B-CE7C811FF242}"/>
              </a:ext>
            </a:extLst>
          </p:cNvPr>
          <p:cNvSpPr>
            <a:spLocks noGrp="1"/>
          </p:cNvSpPr>
          <p:nvPr>
            <p:ph type="ctrTitle" hasCustomPrompt="1"/>
          </p:nvPr>
        </p:nvSpPr>
        <p:spPr bwMode="white">
          <a:xfrm>
            <a:off x="457200" y="1691187"/>
            <a:ext cx="5029200" cy="1052596"/>
          </a:xfrm>
        </p:spPr>
        <p:txBody>
          <a:bodyPr anchor="b">
            <a:spAutoFit/>
          </a:bodyPr>
          <a:lstStyle>
            <a:lvl1pPr algn="l">
              <a:defRPr sz="3800">
                <a:solidFill>
                  <a:schemeClr val="bg1"/>
                </a:solidFill>
              </a:defRPr>
            </a:lvl1pPr>
          </a:lstStyle>
          <a:p>
            <a:pPr lvl="0"/>
            <a:r>
              <a:rPr lang="en-US" dirty="0"/>
              <a:t>Presentation Title Goes Here</a:t>
            </a:r>
          </a:p>
        </p:txBody>
      </p:sp>
      <p:sp>
        <p:nvSpPr>
          <p:cNvPr id="3" name="Subtitle 2">
            <a:extLst>
              <a:ext uri="{FF2B5EF4-FFF2-40B4-BE49-F238E27FC236}">
                <a16:creationId xmlns:a16="http://schemas.microsoft.com/office/drawing/2014/main" id="{86915D2C-FBBF-4872-8B9B-3345FADF0AAF}"/>
              </a:ext>
            </a:extLst>
          </p:cNvPr>
          <p:cNvSpPr>
            <a:spLocks noGrp="1"/>
          </p:cNvSpPr>
          <p:nvPr>
            <p:ph type="subTitle" idx="1" hasCustomPrompt="1"/>
          </p:nvPr>
        </p:nvSpPr>
        <p:spPr bwMode="white">
          <a:xfrm>
            <a:off x="457200" y="3118105"/>
            <a:ext cx="5029200" cy="538609"/>
          </a:xfrm>
        </p:spPr>
        <p:txBody>
          <a:bodyPr>
            <a:spAutoFit/>
          </a:bodyPr>
          <a:lstStyle>
            <a:lvl1pPr marL="0" marR="0" indent="0" algn="l" defTabSz="914378" rtl="0" eaLnBrk="1" fontAlgn="auto" latinLnBrk="0" hangingPunct="1">
              <a:lnSpc>
                <a:spcPct val="100000"/>
              </a:lnSpc>
              <a:spcBef>
                <a:spcPts val="600"/>
              </a:spcBef>
              <a:spcAft>
                <a:spcPts val="0"/>
              </a:spcAft>
              <a:buClrTx/>
              <a:buSzTx/>
              <a:buFont typeface="Arial" panose="020B0604020202020204" pitchFamily="34" charset="0"/>
              <a:buNone/>
              <a:tabLst/>
              <a:defRPr sz="1800">
                <a:solidFill>
                  <a:schemeClr val="bg1"/>
                </a:solidFill>
              </a:defRPr>
            </a:lvl1pPr>
            <a:lvl2pPr marL="0" indent="0" algn="l">
              <a:buClrTx/>
              <a:buFont typeface="Arial" panose="020B0604020202020204" pitchFamily="34" charset="0"/>
              <a:buNone/>
              <a:tabLst/>
              <a:defRPr sz="1200">
                <a:solidFill>
                  <a:schemeClr val="bg1"/>
                </a:solidFill>
              </a:defRPr>
            </a:lvl2pPr>
            <a:lvl3pPr marL="228594" indent="-228594" algn="l">
              <a:spcBef>
                <a:spcPts val="600"/>
              </a:spcBef>
              <a:buClrTx/>
              <a:buSzPct val="125000"/>
              <a:buFont typeface="Arial" panose="020B0604020202020204" pitchFamily="34" charset="0"/>
              <a:buChar char="•"/>
              <a:defRPr sz="1200">
                <a:solidFill>
                  <a:schemeClr val="bg1"/>
                </a:solidFill>
              </a:defRPr>
            </a:lvl3pPr>
            <a:lvl4pPr marL="228594" indent="-228594" algn="l">
              <a:spcBef>
                <a:spcPts val="600"/>
              </a:spcBef>
              <a:buClrTx/>
              <a:buSzPct val="125000"/>
              <a:buFont typeface="Arial" panose="020B0604020202020204" pitchFamily="34" charset="0"/>
              <a:buChar char="•"/>
              <a:defRPr sz="1200">
                <a:solidFill>
                  <a:schemeClr val="bg1"/>
                </a:solidFill>
              </a:defRPr>
            </a:lvl4pPr>
            <a:lvl5pPr marL="228594" indent="-228594" algn="l">
              <a:spcBef>
                <a:spcPts val="600"/>
              </a:spcBef>
              <a:buClrTx/>
              <a:buSzPct val="125000"/>
              <a:buFont typeface="Arial" panose="020B0604020202020204" pitchFamily="34" charset="0"/>
              <a:buChar char="•"/>
              <a:defRPr sz="1200">
                <a:solidFill>
                  <a:schemeClr val="bg1"/>
                </a:solidFill>
              </a:defRPr>
            </a:lvl5pPr>
            <a:lvl6pPr marL="228594" indent="-228594" algn="l">
              <a:spcBef>
                <a:spcPts val="600"/>
              </a:spcBef>
              <a:buClrTx/>
              <a:buSzPct val="125000"/>
              <a:buFont typeface="Arial" panose="020B0604020202020204" pitchFamily="34" charset="0"/>
              <a:buChar char="•"/>
              <a:defRPr sz="1200">
                <a:solidFill>
                  <a:schemeClr val="bg1"/>
                </a:solidFill>
              </a:defRPr>
            </a:lvl6pPr>
            <a:lvl7pPr marL="228594" indent="-228594" algn="l">
              <a:spcBef>
                <a:spcPts val="600"/>
              </a:spcBef>
              <a:buClrTx/>
              <a:buSzPct val="125000"/>
              <a:buFont typeface="Arial" panose="020B0604020202020204" pitchFamily="34" charset="0"/>
              <a:buChar char="•"/>
              <a:defRPr sz="1200">
                <a:solidFill>
                  <a:schemeClr val="bg1"/>
                </a:solidFill>
              </a:defRPr>
            </a:lvl7pPr>
            <a:lvl8pPr marL="228594" indent="-228594" algn="l">
              <a:spcBef>
                <a:spcPts val="600"/>
              </a:spcBef>
              <a:buClrTx/>
              <a:buSzPct val="125000"/>
              <a:buFont typeface="Arial" panose="020B0604020202020204" pitchFamily="34" charset="0"/>
              <a:buChar char="•"/>
              <a:defRPr sz="1200">
                <a:solidFill>
                  <a:schemeClr val="bg1"/>
                </a:solidFill>
              </a:defRPr>
            </a:lvl8pPr>
            <a:lvl9pPr marL="228594" indent="-228594" algn="l">
              <a:spcBef>
                <a:spcPts val="600"/>
              </a:spcBef>
              <a:buClrTx/>
              <a:buSzPct val="125000"/>
              <a:buFont typeface="Arial" panose="020B0604020202020204" pitchFamily="34" charset="0"/>
              <a:buChar char="•"/>
              <a:defRPr sz="1200">
                <a:solidFill>
                  <a:schemeClr val="bg1"/>
                </a:solidFill>
              </a:defRPr>
            </a:lvl9pPr>
          </a:lstStyle>
          <a:p>
            <a:pPr lvl="0"/>
            <a:r>
              <a:rPr lang="en-US" dirty="0"/>
              <a:t>Speaker’s Full Name</a:t>
            </a:r>
          </a:p>
          <a:p>
            <a:pPr lvl="1"/>
            <a:r>
              <a:rPr lang="en-US" dirty="0"/>
              <a:t>Speaker’s title</a:t>
            </a:r>
          </a:p>
        </p:txBody>
      </p:sp>
      <p:sp>
        <p:nvSpPr>
          <p:cNvPr id="11" name="Footer Placeholder 10">
            <a:extLst>
              <a:ext uri="{FF2B5EF4-FFF2-40B4-BE49-F238E27FC236}">
                <a16:creationId xmlns:a16="http://schemas.microsoft.com/office/drawing/2014/main" id="{593BD8E8-263E-4363-B56A-C654487075F5}"/>
              </a:ext>
            </a:extLst>
          </p:cNvPr>
          <p:cNvSpPr>
            <a:spLocks noGrp="1"/>
          </p:cNvSpPr>
          <p:nvPr>
            <p:ph type="ftr" sz="quarter" idx="11"/>
          </p:nvPr>
        </p:nvSpPr>
        <p:spPr bwMode="white">
          <a:xfrm>
            <a:off x="457200" y="4757277"/>
            <a:ext cx="5029200" cy="115416"/>
          </a:xfrm>
        </p:spPr>
        <p:txBody>
          <a:bodyPr>
            <a:spAutoFit/>
          </a:bodyPr>
          <a:lstStyle>
            <a:lvl1pPr>
              <a:defRPr sz="750">
                <a:solidFill>
                  <a:schemeClr val="bg1"/>
                </a:solidFill>
              </a:defRPr>
            </a:lvl1pPr>
            <a:lvl2pPr marL="0" indent="0">
              <a:defRPr sz="750">
                <a:solidFill>
                  <a:schemeClr val="bg1"/>
                </a:solidFill>
              </a:defRPr>
            </a:lvl2pPr>
            <a:lvl3pPr marL="0" indent="0">
              <a:defRPr sz="750">
                <a:solidFill>
                  <a:schemeClr val="bg1"/>
                </a:solidFill>
              </a:defRPr>
            </a:lvl3pPr>
            <a:lvl4pPr marL="0" indent="0">
              <a:defRPr sz="750">
                <a:solidFill>
                  <a:schemeClr val="bg1"/>
                </a:solidFill>
              </a:defRPr>
            </a:lvl4pPr>
            <a:lvl5pPr marL="0" indent="0">
              <a:defRPr sz="750">
                <a:solidFill>
                  <a:schemeClr val="bg1"/>
                </a:solidFill>
              </a:defRPr>
            </a:lvl5pPr>
            <a:lvl6pPr marL="0" indent="0">
              <a:defRPr sz="750">
                <a:solidFill>
                  <a:schemeClr val="bg1"/>
                </a:solidFill>
              </a:defRPr>
            </a:lvl6pPr>
            <a:lvl7pPr marL="0" indent="0">
              <a:defRPr sz="750">
                <a:solidFill>
                  <a:schemeClr val="bg1"/>
                </a:solidFill>
              </a:defRPr>
            </a:lvl7pPr>
            <a:lvl8pPr marL="0" indent="0">
              <a:defRPr sz="750">
                <a:solidFill>
                  <a:schemeClr val="bg1"/>
                </a:solidFill>
              </a:defRPr>
            </a:lvl8pPr>
            <a:lvl9pPr marL="0" indent="0">
              <a:defRPr sz="750">
                <a:solidFill>
                  <a:schemeClr val="bg1"/>
                </a:solidFill>
              </a:defRPr>
            </a:lvl9pPr>
          </a:lstStyle>
          <a:p>
            <a:r>
              <a:rPr lang="en-US"/>
              <a:t>© 2019 Cognizant</a:t>
            </a:r>
            <a:endParaRPr lang="en-US" dirty="0"/>
          </a:p>
        </p:txBody>
      </p:sp>
      <p:cxnSp>
        <p:nvCxnSpPr>
          <p:cNvPr id="13" name="Straight Connector 12">
            <a:extLst>
              <a:ext uri="{FF2B5EF4-FFF2-40B4-BE49-F238E27FC236}">
                <a16:creationId xmlns:a16="http://schemas.microsoft.com/office/drawing/2014/main" id="{F769F7CB-0D67-49E0-9197-CA57AE8A17CA}"/>
              </a:ext>
            </a:extLst>
          </p:cNvPr>
          <p:cNvCxnSpPr>
            <a:cxnSpLocks/>
          </p:cNvCxnSpPr>
          <p:nvPr userDrawn="1"/>
        </p:nvCxnSpPr>
        <p:spPr bwMode="white">
          <a:xfrm>
            <a:off x="457200" y="2928574"/>
            <a:ext cx="2286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FE4D59F9-56F9-4A49-9196-51BDC9B07373}"/>
              </a:ext>
            </a:extLst>
          </p:cNvPr>
          <p:cNvPicPr>
            <a:picLocks noChangeAspect="1"/>
          </p:cNvPicPr>
          <p:nvPr userDrawn="1"/>
        </p:nvPicPr>
        <p:blipFill>
          <a:blip r:embed="rId3"/>
          <a:stretch>
            <a:fillRect/>
          </a:stretch>
        </p:blipFill>
        <p:spPr>
          <a:xfrm>
            <a:off x="457201" y="384048"/>
            <a:ext cx="2385905" cy="512064"/>
          </a:xfrm>
          <a:prstGeom prst="rect">
            <a:avLst/>
          </a:prstGeom>
        </p:spPr>
      </p:pic>
    </p:spTree>
    <p:extLst>
      <p:ext uri="{BB962C8B-B14F-4D97-AF65-F5344CB8AC3E}">
        <p14:creationId xmlns:p14="http://schemas.microsoft.com/office/powerpoint/2010/main" val="287625248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Blue Cover Slide">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61C033-5F13-4DFF-B15B-CE7C811FF242}"/>
              </a:ext>
            </a:extLst>
          </p:cNvPr>
          <p:cNvSpPr>
            <a:spLocks noGrp="1"/>
          </p:cNvSpPr>
          <p:nvPr>
            <p:ph type="ctrTitle" hasCustomPrompt="1"/>
          </p:nvPr>
        </p:nvSpPr>
        <p:spPr bwMode="white">
          <a:xfrm>
            <a:off x="457200" y="1691187"/>
            <a:ext cx="5029200" cy="1052596"/>
          </a:xfrm>
        </p:spPr>
        <p:txBody>
          <a:bodyPr anchor="b">
            <a:spAutoFit/>
          </a:bodyPr>
          <a:lstStyle>
            <a:lvl1pPr algn="l">
              <a:defRPr sz="3800">
                <a:solidFill>
                  <a:schemeClr val="bg1"/>
                </a:solidFill>
              </a:defRPr>
            </a:lvl1pPr>
          </a:lstStyle>
          <a:p>
            <a:pPr lvl="0"/>
            <a:r>
              <a:rPr lang="en-US" dirty="0"/>
              <a:t>Presentation Title Goes Here</a:t>
            </a:r>
          </a:p>
        </p:txBody>
      </p:sp>
      <p:sp>
        <p:nvSpPr>
          <p:cNvPr id="3" name="Subtitle 2">
            <a:extLst>
              <a:ext uri="{FF2B5EF4-FFF2-40B4-BE49-F238E27FC236}">
                <a16:creationId xmlns:a16="http://schemas.microsoft.com/office/drawing/2014/main" id="{86915D2C-FBBF-4872-8B9B-3345FADF0AAF}"/>
              </a:ext>
            </a:extLst>
          </p:cNvPr>
          <p:cNvSpPr>
            <a:spLocks noGrp="1"/>
          </p:cNvSpPr>
          <p:nvPr>
            <p:ph type="subTitle" idx="1" hasCustomPrompt="1"/>
          </p:nvPr>
        </p:nvSpPr>
        <p:spPr bwMode="white">
          <a:xfrm>
            <a:off x="457200" y="3118105"/>
            <a:ext cx="5029200" cy="538609"/>
          </a:xfrm>
        </p:spPr>
        <p:txBody>
          <a:bodyPr>
            <a:spAutoFit/>
          </a:bodyPr>
          <a:lstStyle>
            <a:lvl1pPr marL="0" marR="0" indent="0" algn="l" defTabSz="914378" rtl="0" eaLnBrk="1" fontAlgn="auto" latinLnBrk="0" hangingPunct="1">
              <a:lnSpc>
                <a:spcPct val="100000"/>
              </a:lnSpc>
              <a:spcBef>
                <a:spcPts val="600"/>
              </a:spcBef>
              <a:spcAft>
                <a:spcPts val="0"/>
              </a:spcAft>
              <a:buClrTx/>
              <a:buSzTx/>
              <a:buFont typeface="Arial" panose="020B0604020202020204" pitchFamily="34" charset="0"/>
              <a:buNone/>
              <a:tabLst/>
              <a:defRPr sz="1800">
                <a:solidFill>
                  <a:schemeClr val="bg1"/>
                </a:solidFill>
              </a:defRPr>
            </a:lvl1pPr>
            <a:lvl2pPr marL="0" indent="0" algn="l">
              <a:buClrTx/>
              <a:buFont typeface="Arial" panose="020B0604020202020204" pitchFamily="34" charset="0"/>
              <a:buNone/>
              <a:tabLst/>
              <a:defRPr sz="1200">
                <a:solidFill>
                  <a:schemeClr val="bg1"/>
                </a:solidFill>
              </a:defRPr>
            </a:lvl2pPr>
            <a:lvl3pPr marL="228594" indent="-228594" algn="l">
              <a:spcBef>
                <a:spcPts val="600"/>
              </a:spcBef>
              <a:buClrTx/>
              <a:buSzPct val="125000"/>
              <a:buFont typeface="Arial" panose="020B0604020202020204" pitchFamily="34" charset="0"/>
              <a:buChar char="•"/>
              <a:defRPr sz="1200">
                <a:solidFill>
                  <a:schemeClr val="bg1"/>
                </a:solidFill>
              </a:defRPr>
            </a:lvl3pPr>
            <a:lvl4pPr marL="228594" indent="-228594" algn="l">
              <a:spcBef>
                <a:spcPts val="600"/>
              </a:spcBef>
              <a:buClrTx/>
              <a:buSzPct val="125000"/>
              <a:buFont typeface="Arial" panose="020B0604020202020204" pitchFamily="34" charset="0"/>
              <a:buChar char="•"/>
              <a:defRPr sz="1200">
                <a:solidFill>
                  <a:schemeClr val="bg1"/>
                </a:solidFill>
              </a:defRPr>
            </a:lvl4pPr>
            <a:lvl5pPr marL="228594" indent="-228594" algn="l">
              <a:spcBef>
                <a:spcPts val="600"/>
              </a:spcBef>
              <a:buClrTx/>
              <a:buSzPct val="125000"/>
              <a:buFont typeface="Arial" panose="020B0604020202020204" pitchFamily="34" charset="0"/>
              <a:buChar char="•"/>
              <a:defRPr sz="1200">
                <a:solidFill>
                  <a:schemeClr val="bg1"/>
                </a:solidFill>
              </a:defRPr>
            </a:lvl5pPr>
            <a:lvl6pPr marL="228594" indent="-228594" algn="l">
              <a:spcBef>
                <a:spcPts val="600"/>
              </a:spcBef>
              <a:buClrTx/>
              <a:buSzPct val="125000"/>
              <a:buFont typeface="Arial" panose="020B0604020202020204" pitchFamily="34" charset="0"/>
              <a:buChar char="•"/>
              <a:defRPr sz="1200">
                <a:solidFill>
                  <a:schemeClr val="bg1"/>
                </a:solidFill>
              </a:defRPr>
            </a:lvl6pPr>
            <a:lvl7pPr marL="228594" indent="-228594" algn="l">
              <a:spcBef>
                <a:spcPts val="600"/>
              </a:spcBef>
              <a:buClrTx/>
              <a:buSzPct val="125000"/>
              <a:buFont typeface="Arial" panose="020B0604020202020204" pitchFamily="34" charset="0"/>
              <a:buChar char="•"/>
              <a:defRPr sz="1200">
                <a:solidFill>
                  <a:schemeClr val="bg1"/>
                </a:solidFill>
              </a:defRPr>
            </a:lvl7pPr>
            <a:lvl8pPr marL="228594" indent="-228594" algn="l">
              <a:spcBef>
                <a:spcPts val="600"/>
              </a:spcBef>
              <a:buClrTx/>
              <a:buSzPct val="125000"/>
              <a:buFont typeface="Arial" panose="020B0604020202020204" pitchFamily="34" charset="0"/>
              <a:buChar char="•"/>
              <a:defRPr sz="1200">
                <a:solidFill>
                  <a:schemeClr val="bg1"/>
                </a:solidFill>
              </a:defRPr>
            </a:lvl8pPr>
            <a:lvl9pPr marL="228594" indent="-228594" algn="l">
              <a:spcBef>
                <a:spcPts val="600"/>
              </a:spcBef>
              <a:buClrTx/>
              <a:buSzPct val="125000"/>
              <a:buFont typeface="Arial" panose="020B0604020202020204" pitchFamily="34" charset="0"/>
              <a:buChar char="•"/>
              <a:defRPr sz="1200">
                <a:solidFill>
                  <a:schemeClr val="bg1"/>
                </a:solidFill>
              </a:defRPr>
            </a:lvl9pPr>
          </a:lstStyle>
          <a:p>
            <a:pPr lvl="0"/>
            <a:r>
              <a:rPr lang="en-US" dirty="0"/>
              <a:t>Speaker’s Full Name</a:t>
            </a:r>
          </a:p>
          <a:p>
            <a:pPr lvl="1"/>
            <a:r>
              <a:rPr lang="en-US" dirty="0"/>
              <a:t>Speaker’s title</a:t>
            </a:r>
          </a:p>
        </p:txBody>
      </p:sp>
      <p:sp>
        <p:nvSpPr>
          <p:cNvPr id="11" name="Footer Placeholder 10">
            <a:extLst>
              <a:ext uri="{FF2B5EF4-FFF2-40B4-BE49-F238E27FC236}">
                <a16:creationId xmlns:a16="http://schemas.microsoft.com/office/drawing/2014/main" id="{593BD8E8-263E-4363-B56A-C654487075F5}"/>
              </a:ext>
            </a:extLst>
          </p:cNvPr>
          <p:cNvSpPr>
            <a:spLocks noGrp="1"/>
          </p:cNvSpPr>
          <p:nvPr>
            <p:ph type="ftr" sz="quarter" idx="11"/>
          </p:nvPr>
        </p:nvSpPr>
        <p:spPr bwMode="white">
          <a:xfrm>
            <a:off x="457200" y="4757277"/>
            <a:ext cx="5029200" cy="115416"/>
          </a:xfrm>
        </p:spPr>
        <p:txBody>
          <a:bodyPr>
            <a:spAutoFit/>
          </a:bodyPr>
          <a:lstStyle>
            <a:lvl1pPr>
              <a:defRPr sz="750">
                <a:solidFill>
                  <a:schemeClr val="bg1"/>
                </a:solidFill>
              </a:defRPr>
            </a:lvl1pPr>
            <a:lvl2pPr marL="0" indent="0">
              <a:defRPr sz="750">
                <a:solidFill>
                  <a:schemeClr val="bg1"/>
                </a:solidFill>
              </a:defRPr>
            </a:lvl2pPr>
            <a:lvl3pPr marL="0" indent="0">
              <a:defRPr sz="750">
                <a:solidFill>
                  <a:schemeClr val="bg1"/>
                </a:solidFill>
              </a:defRPr>
            </a:lvl3pPr>
            <a:lvl4pPr marL="0" indent="0">
              <a:defRPr sz="750">
                <a:solidFill>
                  <a:schemeClr val="bg1"/>
                </a:solidFill>
              </a:defRPr>
            </a:lvl4pPr>
            <a:lvl5pPr marL="0" indent="0">
              <a:defRPr sz="750">
                <a:solidFill>
                  <a:schemeClr val="bg1"/>
                </a:solidFill>
              </a:defRPr>
            </a:lvl5pPr>
            <a:lvl6pPr marL="0" indent="0">
              <a:defRPr sz="750">
                <a:solidFill>
                  <a:schemeClr val="bg1"/>
                </a:solidFill>
              </a:defRPr>
            </a:lvl6pPr>
            <a:lvl7pPr marL="0" indent="0">
              <a:defRPr sz="750">
                <a:solidFill>
                  <a:schemeClr val="bg1"/>
                </a:solidFill>
              </a:defRPr>
            </a:lvl7pPr>
            <a:lvl8pPr marL="0" indent="0">
              <a:defRPr sz="750">
                <a:solidFill>
                  <a:schemeClr val="bg1"/>
                </a:solidFill>
              </a:defRPr>
            </a:lvl8pPr>
            <a:lvl9pPr marL="0" indent="0">
              <a:defRPr sz="750">
                <a:solidFill>
                  <a:schemeClr val="bg1"/>
                </a:solidFill>
              </a:defRPr>
            </a:lvl9pPr>
          </a:lstStyle>
          <a:p>
            <a:r>
              <a:rPr lang="en-US"/>
              <a:t>© 2019 Cognizant</a:t>
            </a:r>
            <a:endParaRPr lang="en-US" dirty="0"/>
          </a:p>
        </p:txBody>
      </p:sp>
      <p:cxnSp>
        <p:nvCxnSpPr>
          <p:cNvPr id="13" name="Straight Connector 12">
            <a:extLst>
              <a:ext uri="{FF2B5EF4-FFF2-40B4-BE49-F238E27FC236}">
                <a16:creationId xmlns:a16="http://schemas.microsoft.com/office/drawing/2014/main" id="{F769F7CB-0D67-49E0-9197-CA57AE8A17CA}"/>
              </a:ext>
            </a:extLst>
          </p:cNvPr>
          <p:cNvCxnSpPr>
            <a:cxnSpLocks/>
          </p:cNvCxnSpPr>
          <p:nvPr userDrawn="1"/>
        </p:nvCxnSpPr>
        <p:spPr bwMode="white">
          <a:xfrm>
            <a:off x="457200" y="2928574"/>
            <a:ext cx="2286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FE4D59F9-56F9-4A49-9196-51BDC9B07373}"/>
              </a:ext>
            </a:extLst>
          </p:cNvPr>
          <p:cNvPicPr>
            <a:picLocks noChangeAspect="1"/>
          </p:cNvPicPr>
          <p:nvPr userDrawn="1"/>
        </p:nvPicPr>
        <p:blipFill>
          <a:blip r:embed="rId2"/>
          <a:stretch>
            <a:fillRect/>
          </a:stretch>
        </p:blipFill>
        <p:spPr>
          <a:xfrm>
            <a:off x="457201" y="384048"/>
            <a:ext cx="2385905" cy="512064"/>
          </a:xfrm>
          <a:prstGeom prst="rect">
            <a:avLst/>
          </a:prstGeom>
        </p:spPr>
      </p:pic>
    </p:spTree>
    <p:extLst>
      <p:ext uri="{BB962C8B-B14F-4D97-AF65-F5344CB8AC3E}">
        <p14:creationId xmlns:p14="http://schemas.microsoft.com/office/powerpoint/2010/main" val="9249407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Blue Cover Slide, Graphic">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5F1FCDD-9A69-4405-B89F-CFDAF1874AA8}"/>
              </a:ext>
            </a:extLst>
          </p:cNvPr>
          <p:cNvPicPr>
            <a:picLocks noChangeAspect="1"/>
          </p:cNvPicPr>
          <p:nvPr userDrawn="1"/>
        </p:nvPicPr>
        <p:blipFill>
          <a:blip r:embed="rId2"/>
          <a:stretch>
            <a:fillRect/>
          </a:stretch>
        </p:blipFill>
        <p:spPr>
          <a:xfrm>
            <a:off x="0" y="0"/>
            <a:ext cx="9144000" cy="5151120"/>
          </a:xfrm>
          <a:prstGeom prst="rect">
            <a:avLst/>
          </a:prstGeom>
        </p:spPr>
      </p:pic>
      <p:sp>
        <p:nvSpPr>
          <p:cNvPr id="2" name="Title 1">
            <a:extLst>
              <a:ext uri="{FF2B5EF4-FFF2-40B4-BE49-F238E27FC236}">
                <a16:creationId xmlns:a16="http://schemas.microsoft.com/office/drawing/2014/main" id="{9E61C033-5F13-4DFF-B15B-CE7C811FF242}"/>
              </a:ext>
            </a:extLst>
          </p:cNvPr>
          <p:cNvSpPr>
            <a:spLocks noGrp="1"/>
          </p:cNvSpPr>
          <p:nvPr>
            <p:ph type="ctrTitle" hasCustomPrompt="1"/>
          </p:nvPr>
        </p:nvSpPr>
        <p:spPr bwMode="white">
          <a:xfrm>
            <a:off x="457200" y="1691187"/>
            <a:ext cx="5029200" cy="1052596"/>
          </a:xfrm>
        </p:spPr>
        <p:txBody>
          <a:bodyPr anchor="b">
            <a:spAutoFit/>
          </a:bodyPr>
          <a:lstStyle>
            <a:lvl1pPr algn="l">
              <a:defRPr sz="3800">
                <a:solidFill>
                  <a:schemeClr val="bg1"/>
                </a:solidFill>
              </a:defRPr>
            </a:lvl1pPr>
          </a:lstStyle>
          <a:p>
            <a:pPr lvl="0"/>
            <a:r>
              <a:rPr lang="en-US" dirty="0"/>
              <a:t>Presentation Title Goes Here</a:t>
            </a:r>
          </a:p>
        </p:txBody>
      </p:sp>
      <p:sp>
        <p:nvSpPr>
          <p:cNvPr id="3" name="Subtitle 2">
            <a:extLst>
              <a:ext uri="{FF2B5EF4-FFF2-40B4-BE49-F238E27FC236}">
                <a16:creationId xmlns:a16="http://schemas.microsoft.com/office/drawing/2014/main" id="{86915D2C-FBBF-4872-8B9B-3345FADF0AAF}"/>
              </a:ext>
            </a:extLst>
          </p:cNvPr>
          <p:cNvSpPr>
            <a:spLocks noGrp="1"/>
          </p:cNvSpPr>
          <p:nvPr>
            <p:ph type="subTitle" idx="1" hasCustomPrompt="1"/>
          </p:nvPr>
        </p:nvSpPr>
        <p:spPr bwMode="white">
          <a:xfrm>
            <a:off x="457200" y="3118104"/>
            <a:ext cx="5029200" cy="538609"/>
          </a:xfrm>
        </p:spPr>
        <p:txBody>
          <a:bodyPr>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a:solidFill>
                  <a:schemeClr val="bg1"/>
                </a:solidFill>
              </a:defRPr>
            </a:lvl1pPr>
            <a:lvl2pPr marL="0" indent="0" algn="l">
              <a:buClrTx/>
              <a:buFont typeface="Arial" panose="020B0604020202020204" pitchFamily="34" charset="0"/>
              <a:buNone/>
              <a:tabLst/>
              <a:defRPr sz="1200">
                <a:solidFill>
                  <a:schemeClr val="bg1"/>
                </a:solidFill>
              </a:defRPr>
            </a:lvl2pPr>
            <a:lvl3pPr marL="228600" indent="-228600" algn="l">
              <a:spcBef>
                <a:spcPts val="600"/>
              </a:spcBef>
              <a:buClrTx/>
              <a:buSzPct val="125000"/>
              <a:buFont typeface="Arial" panose="020B0604020202020204" pitchFamily="34" charset="0"/>
              <a:buChar char="•"/>
              <a:defRPr sz="1200">
                <a:solidFill>
                  <a:schemeClr val="bg1"/>
                </a:solidFill>
              </a:defRPr>
            </a:lvl3pPr>
            <a:lvl4pPr marL="228600" indent="-228600" algn="l">
              <a:spcBef>
                <a:spcPts val="600"/>
              </a:spcBef>
              <a:buClrTx/>
              <a:buSzPct val="125000"/>
              <a:buFont typeface="Arial" panose="020B0604020202020204" pitchFamily="34" charset="0"/>
              <a:buChar char="•"/>
              <a:defRPr sz="1200">
                <a:solidFill>
                  <a:schemeClr val="bg1"/>
                </a:solidFill>
              </a:defRPr>
            </a:lvl4pPr>
            <a:lvl5pPr marL="228600" indent="-228600" algn="l">
              <a:spcBef>
                <a:spcPts val="600"/>
              </a:spcBef>
              <a:buClrTx/>
              <a:buSzPct val="125000"/>
              <a:buFont typeface="Arial" panose="020B0604020202020204" pitchFamily="34" charset="0"/>
              <a:buChar char="•"/>
              <a:defRPr sz="1200">
                <a:solidFill>
                  <a:schemeClr val="bg1"/>
                </a:solidFill>
              </a:defRPr>
            </a:lvl5pPr>
            <a:lvl6pPr marL="228600" indent="-228600" algn="l">
              <a:spcBef>
                <a:spcPts val="600"/>
              </a:spcBef>
              <a:buClrTx/>
              <a:buSzPct val="125000"/>
              <a:buFont typeface="Arial" panose="020B0604020202020204" pitchFamily="34" charset="0"/>
              <a:buChar char="•"/>
              <a:defRPr sz="1200">
                <a:solidFill>
                  <a:schemeClr val="bg1"/>
                </a:solidFill>
              </a:defRPr>
            </a:lvl6pPr>
            <a:lvl7pPr marL="228600" indent="-228600" algn="l">
              <a:spcBef>
                <a:spcPts val="600"/>
              </a:spcBef>
              <a:buClrTx/>
              <a:buSzPct val="125000"/>
              <a:buFont typeface="Arial" panose="020B0604020202020204" pitchFamily="34" charset="0"/>
              <a:buChar char="•"/>
              <a:defRPr sz="1200">
                <a:solidFill>
                  <a:schemeClr val="bg1"/>
                </a:solidFill>
              </a:defRPr>
            </a:lvl7pPr>
            <a:lvl8pPr marL="228600" indent="-228600" algn="l">
              <a:spcBef>
                <a:spcPts val="600"/>
              </a:spcBef>
              <a:buClrTx/>
              <a:buSzPct val="125000"/>
              <a:buFont typeface="Arial" panose="020B0604020202020204" pitchFamily="34" charset="0"/>
              <a:buChar char="•"/>
              <a:defRPr sz="1200">
                <a:solidFill>
                  <a:schemeClr val="bg1"/>
                </a:solidFill>
              </a:defRPr>
            </a:lvl8pPr>
            <a:lvl9pPr marL="228600" indent="-228600" algn="l">
              <a:spcBef>
                <a:spcPts val="600"/>
              </a:spcBef>
              <a:buClrTx/>
              <a:buSzPct val="125000"/>
              <a:buFont typeface="Arial" panose="020B0604020202020204" pitchFamily="34" charset="0"/>
              <a:buChar char="•"/>
              <a:defRPr sz="1200">
                <a:solidFill>
                  <a:schemeClr val="bg1"/>
                </a:solidFill>
              </a:defRPr>
            </a:lvl9pPr>
          </a:lstStyle>
          <a:p>
            <a:pPr lvl="0"/>
            <a:r>
              <a:rPr lang="en-US" dirty="0"/>
              <a:t>Speaker’s Full Name</a:t>
            </a:r>
          </a:p>
          <a:p>
            <a:pPr lvl="1"/>
            <a:r>
              <a:rPr lang="en-US" dirty="0"/>
              <a:t>Speaker’s title</a:t>
            </a:r>
          </a:p>
        </p:txBody>
      </p:sp>
      <p:sp>
        <p:nvSpPr>
          <p:cNvPr id="11" name="Footer Placeholder 10">
            <a:extLst>
              <a:ext uri="{FF2B5EF4-FFF2-40B4-BE49-F238E27FC236}">
                <a16:creationId xmlns:a16="http://schemas.microsoft.com/office/drawing/2014/main" id="{593BD8E8-263E-4363-B56A-C654487075F5}"/>
              </a:ext>
            </a:extLst>
          </p:cNvPr>
          <p:cNvSpPr>
            <a:spLocks noGrp="1"/>
          </p:cNvSpPr>
          <p:nvPr>
            <p:ph type="ftr" sz="quarter" idx="11"/>
          </p:nvPr>
        </p:nvSpPr>
        <p:spPr bwMode="white">
          <a:xfrm>
            <a:off x="457200" y="4757277"/>
            <a:ext cx="5029200" cy="115416"/>
          </a:xfrm>
        </p:spPr>
        <p:txBody>
          <a:bodyPr>
            <a:spAutoFit/>
          </a:bodyPr>
          <a:lstStyle>
            <a:lvl1pPr>
              <a:defRPr sz="750">
                <a:solidFill>
                  <a:schemeClr val="bg1"/>
                </a:solidFill>
              </a:defRPr>
            </a:lvl1pPr>
            <a:lvl2pPr marL="0" indent="0">
              <a:defRPr sz="750">
                <a:solidFill>
                  <a:schemeClr val="bg1"/>
                </a:solidFill>
              </a:defRPr>
            </a:lvl2pPr>
            <a:lvl3pPr marL="0" indent="0">
              <a:defRPr sz="750">
                <a:solidFill>
                  <a:schemeClr val="bg1"/>
                </a:solidFill>
              </a:defRPr>
            </a:lvl3pPr>
            <a:lvl4pPr marL="0" indent="0">
              <a:defRPr sz="750">
                <a:solidFill>
                  <a:schemeClr val="bg1"/>
                </a:solidFill>
              </a:defRPr>
            </a:lvl4pPr>
            <a:lvl5pPr marL="0" indent="0">
              <a:defRPr sz="750">
                <a:solidFill>
                  <a:schemeClr val="bg1"/>
                </a:solidFill>
              </a:defRPr>
            </a:lvl5pPr>
            <a:lvl6pPr marL="0" indent="0">
              <a:defRPr sz="750">
                <a:solidFill>
                  <a:schemeClr val="bg1"/>
                </a:solidFill>
              </a:defRPr>
            </a:lvl6pPr>
            <a:lvl7pPr marL="0" indent="0">
              <a:defRPr sz="750">
                <a:solidFill>
                  <a:schemeClr val="bg1"/>
                </a:solidFill>
              </a:defRPr>
            </a:lvl7pPr>
            <a:lvl8pPr marL="0" indent="0">
              <a:defRPr sz="750">
                <a:solidFill>
                  <a:schemeClr val="bg1"/>
                </a:solidFill>
              </a:defRPr>
            </a:lvl8pPr>
            <a:lvl9pPr marL="0" indent="0">
              <a:defRPr sz="750">
                <a:solidFill>
                  <a:schemeClr val="bg1"/>
                </a:solidFill>
              </a:defRPr>
            </a:lvl9pPr>
          </a:lstStyle>
          <a:p>
            <a:r>
              <a:rPr lang="en-US" dirty="0"/>
              <a:t>© </a:t>
            </a:r>
            <a:r>
              <a:rPr lang="en-US" dirty="0" smtClean="0"/>
              <a:t>2019 </a:t>
            </a:r>
            <a:r>
              <a:rPr lang="en-US" dirty="0"/>
              <a:t>Cognizant</a:t>
            </a:r>
          </a:p>
        </p:txBody>
      </p:sp>
      <p:cxnSp>
        <p:nvCxnSpPr>
          <p:cNvPr id="13" name="Straight Connector 12">
            <a:extLst>
              <a:ext uri="{FF2B5EF4-FFF2-40B4-BE49-F238E27FC236}">
                <a16:creationId xmlns:a16="http://schemas.microsoft.com/office/drawing/2014/main" id="{F769F7CB-0D67-49E0-9197-CA57AE8A17CA}"/>
              </a:ext>
            </a:extLst>
          </p:cNvPr>
          <p:cNvCxnSpPr>
            <a:cxnSpLocks/>
          </p:cNvCxnSpPr>
          <p:nvPr userDrawn="1"/>
        </p:nvCxnSpPr>
        <p:spPr bwMode="white">
          <a:xfrm>
            <a:off x="457200" y="2928574"/>
            <a:ext cx="2286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FE4D59F9-56F9-4A49-9196-51BDC9B0737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7200" y="384048"/>
            <a:ext cx="2385905" cy="512064"/>
          </a:xfrm>
          <a:prstGeom prst="rect">
            <a:avLst/>
          </a:prstGeom>
        </p:spPr>
      </p:pic>
    </p:spTree>
    <p:extLst>
      <p:ext uri="{BB962C8B-B14F-4D97-AF65-F5344CB8AC3E}">
        <p14:creationId xmlns:p14="http://schemas.microsoft.com/office/powerpoint/2010/main" val="264551891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Agenda, Picture &amp; Numbered Text">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59AFEE-79A3-4996-B06D-D9A66A9C5048}"/>
              </a:ext>
            </a:extLst>
          </p:cNvPr>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8" name="Content Placeholder 2">
            <a:extLst>
              <a:ext uri="{FF2B5EF4-FFF2-40B4-BE49-F238E27FC236}">
                <a16:creationId xmlns:a16="http://schemas.microsoft.com/office/drawing/2014/main" id="{B2BD88AD-BF9F-4A95-ACE0-0665F32F8DFE}"/>
              </a:ext>
            </a:extLst>
          </p:cNvPr>
          <p:cNvSpPr>
            <a:spLocks noGrp="1"/>
          </p:cNvSpPr>
          <p:nvPr>
            <p:ph idx="1" hasCustomPrompt="1"/>
          </p:nvPr>
        </p:nvSpPr>
        <p:spPr>
          <a:xfrm>
            <a:off x="3621024" y="1261872"/>
            <a:ext cx="5141976" cy="3319272"/>
          </a:xfrm>
          <a:prstGeom prst="rect">
            <a:avLst/>
          </a:prstGeom>
        </p:spPr>
        <p:txBody>
          <a:bodyPr vert="horz" lIns="0" tIns="0" rIns="0" bIns="0" rtlCol="0">
            <a:normAutofit/>
          </a:bodyPr>
          <a:lstStyle>
            <a:lvl1pPr marL="283457" indent="-283457">
              <a:buFont typeface="+mj-lt"/>
              <a:buAutoNum type="arabicPeriod"/>
              <a:defRPr>
                <a:solidFill>
                  <a:schemeClr val="bg1"/>
                </a:solidFill>
              </a:defRPr>
            </a:lvl1pPr>
            <a:lvl2pPr marL="0" indent="0">
              <a:buNone/>
              <a:defRPr lang="en-US" sz="1400" baseline="0" noProof="0" dirty="0">
                <a:solidFill>
                  <a:schemeClr val="bg1"/>
                </a:solidFill>
              </a:defRPr>
            </a:lvl2pPr>
            <a:lvl3pPr marL="0" indent="0">
              <a:spcBef>
                <a:spcPts val="600"/>
              </a:spcBef>
              <a:buNone/>
              <a:defRPr sz="1400">
                <a:solidFill>
                  <a:schemeClr val="bg1"/>
                </a:solidFill>
              </a:defRPr>
            </a:lvl3pPr>
            <a:lvl4pPr marL="0" indent="0">
              <a:spcBef>
                <a:spcPts val="600"/>
              </a:spcBef>
              <a:buNone/>
              <a:defRPr sz="1400">
                <a:solidFill>
                  <a:schemeClr val="bg1"/>
                </a:solidFill>
              </a:defRPr>
            </a:lvl4pPr>
            <a:lvl5pPr marL="0" indent="0">
              <a:spcBef>
                <a:spcPts val="600"/>
              </a:spcBef>
              <a:buNone/>
              <a:defRPr sz="1400">
                <a:solidFill>
                  <a:schemeClr val="bg1"/>
                </a:solidFill>
              </a:defRPr>
            </a:lvl5pPr>
            <a:lvl6pPr marL="0" indent="0">
              <a:lnSpc>
                <a:spcPct val="100000"/>
              </a:lnSpc>
              <a:spcBef>
                <a:spcPts val="600"/>
              </a:spcBef>
              <a:buNone/>
              <a:defRPr sz="1400">
                <a:solidFill>
                  <a:schemeClr val="bg1"/>
                </a:solidFill>
              </a:defRPr>
            </a:lvl6pPr>
            <a:lvl7pPr marL="0" indent="0">
              <a:spcBef>
                <a:spcPts val="600"/>
              </a:spcBef>
              <a:buNone/>
              <a:defRPr sz="1400">
                <a:solidFill>
                  <a:schemeClr val="bg1"/>
                </a:solidFill>
              </a:defRPr>
            </a:lvl7pPr>
            <a:lvl8pPr marL="0" indent="0">
              <a:lnSpc>
                <a:spcPct val="100000"/>
              </a:lnSpc>
              <a:spcBef>
                <a:spcPts val="600"/>
              </a:spcBef>
              <a:buNone/>
              <a:defRPr sz="1400">
                <a:solidFill>
                  <a:schemeClr val="bg1"/>
                </a:solidFill>
              </a:defRPr>
            </a:lvl8pPr>
            <a:lvl9pPr marL="0" indent="0">
              <a:lnSpc>
                <a:spcPct val="100000"/>
              </a:lnSpc>
              <a:spcBef>
                <a:spcPts val="600"/>
              </a:spcBef>
              <a:buNone/>
              <a:defRPr sz="1400">
                <a:solidFill>
                  <a:schemeClr val="bg1"/>
                </a:solidFill>
              </a:defRPr>
            </a:lvl9pPr>
          </a:lstStyle>
          <a:p>
            <a:pPr lvl="0"/>
            <a:r>
              <a:rPr lang="en-US" dirty="0"/>
              <a:t>Numbered text</a:t>
            </a:r>
          </a:p>
          <a:p>
            <a:pPr lvl="1"/>
            <a:r>
              <a:rPr lang="en-US" dirty="0"/>
              <a:t>Supporting text</a:t>
            </a:r>
          </a:p>
          <a:p>
            <a:pPr lvl="1"/>
            <a:endParaRPr lang="en-US" dirty="0"/>
          </a:p>
          <a:p>
            <a:pPr lvl="0"/>
            <a:r>
              <a:rPr lang="en-US" dirty="0"/>
              <a:t>Numbered text</a:t>
            </a:r>
          </a:p>
          <a:p>
            <a:pPr lvl="1"/>
            <a:r>
              <a:rPr lang="en-US" dirty="0"/>
              <a:t>Supporting text</a:t>
            </a:r>
          </a:p>
          <a:p>
            <a:pPr lvl="1"/>
            <a:endParaRPr lang="en-US" dirty="0"/>
          </a:p>
          <a:p>
            <a:pPr lvl="0"/>
            <a:r>
              <a:rPr lang="en-US" dirty="0"/>
              <a:t>Numbered text</a:t>
            </a:r>
          </a:p>
          <a:p>
            <a:pPr lvl="1"/>
            <a:r>
              <a:rPr lang="en-US" dirty="0"/>
              <a:t>Supporting text</a:t>
            </a:r>
          </a:p>
          <a:p>
            <a:pPr lvl="1"/>
            <a:endParaRPr lang="en-US" dirty="0"/>
          </a:p>
          <a:p>
            <a:pPr lvl="0"/>
            <a:r>
              <a:rPr lang="en-US" dirty="0"/>
              <a:t>Numbered text</a:t>
            </a:r>
          </a:p>
          <a:p>
            <a:pPr lvl="1"/>
            <a:r>
              <a:rPr lang="en-US" dirty="0"/>
              <a:t>Supporting text</a:t>
            </a:r>
          </a:p>
          <a:p>
            <a:pPr lvl="1"/>
            <a:endParaRPr lang="en-US" dirty="0"/>
          </a:p>
          <a:p>
            <a:pPr marL="457189" lvl="1" indent="-457189">
              <a:buNone/>
            </a:pPr>
            <a:endParaRPr kumimoji="0" lang="en-US" sz="2800" b="0" i="0" u="none" strike="noStrike" kern="1200" cap="none" spc="0" normalizeH="0" baseline="0" noProof="0" dirty="0">
              <a:ln>
                <a:noFill/>
              </a:ln>
              <a:solidFill>
                <a:srgbClr val="0033B4"/>
              </a:solidFill>
              <a:effectLst/>
              <a:uLnTx/>
              <a:uFillTx/>
              <a:latin typeface="+mn-lt"/>
              <a:ea typeface="+mn-ea"/>
              <a:cs typeface="+mn-cs"/>
            </a:endParaRPr>
          </a:p>
        </p:txBody>
      </p:sp>
      <p:sp>
        <p:nvSpPr>
          <p:cNvPr id="9" name="Picture Placeholder 6">
            <a:extLst>
              <a:ext uri="{FF2B5EF4-FFF2-40B4-BE49-F238E27FC236}">
                <a16:creationId xmlns:a16="http://schemas.microsoft.com/office/drawing/2014/main" id="{A7A5CEAD-8DF7-4847-A3C5-A3EBD2E6DC60}"/>
              </a:ext>
            </a:extLst>
          </p:cNvPr>
          <p:cNvSpPr>
            <a:spLocks noGrp="1"/>
          </p:cNvSpPr>
          <p:nvPr>
            <p:ph type="pic" sz="quarter" idx="16" hasCustomPrompt="1"/>
          </p:nvPr>
        </p:nvSpPr>
        <p:spPr>
          <a:xfrm>
            <a:off x="381001" y="1261871"/>
            <a:ext cx="2757488" cy="3319272"/>
          </a:xfrm>
          <a:noFill/>
        </p:spPr>
        <p:txBody>
          <a:bodyPr/>
          <a:lstStyle>
            <a:lvl1pPr marL="0" marR="0" indent="0" algn="l" defTabSz="457189" rtl="0" eaLnBrk="1" fontAlgn="auto" latinLnBrk="0" hangingPunct="1">
              <a:lnSpc>
                <a:spcPct val="90000"/>
              </a:lnSpc>
              <a:spcBef>
                <a:spcPts val="600"/>
              </a:spcBef>
              <a:spcAft>
                <a:spcPts val="0"/>
              </a:spcAft>
              <a:buClrTx/>
              <a:buSzTx/>
              <a:buFont typeface="Arial"/>
              <a:buNone/>
              <a:tabLst/>
              <a:defRPr>
                <a:solidFill>
                  <a:schemeClr val="bg1"/>
                </a:solidFill>
              </a:defRPr>
            </a:lvl1pPr>
          </a:lstStyle>
          <a:p>
            <a:pPr marL="0" marR="0" lvl="0" indent="0" algn="l" defTabSz="457189" rtl="0" eaLnBrk="1" fontAlgn="auto" latinLnBrk="0" hangingPunct="1">
              <a:lnSpc>
                <a:spcPct val="90000"/>
              </a:lnSpc>
              <a:spcBef>
                <a:spcPts val="600"/>
              </a:spcBef>
              <a:spcAft>
                <a:spcPts val="0"/>
              </a:spcAft>
              <a:buClrTx/>
              <a:buSzTx/>
              <a:buFont typeface="Arial"/>
              <a:buNone/>
              <a:tabLst/>
              <a:defRPr/>
            </a:pPr>
            <a:r>
              <a:rPr lang="en-US" dirty="0"/>
              <a:t>Drag picture to placeholder or click icon to add</a:t>
            </a:r>
          </a:p>
          <a:p>
            <a:endParaRPr lang="en-US" dirty="0"/>
          </a:p>
        </p:txBody>
      </p:sp>
      <p:sp>
        <p:nvSpPr>
          <p:cNvPr id="3" name="Date Placeholder 2">
            <a:extLst>
              <a:ext uri="{FF2B5EF4-FFF2-40B4-BE49-F238E27FC236}">
                <a16:creationId xmlns:a16="http://schemas.microsoft.com/office/drawing/2014/main" id="{F6CB4A54-5341-4A6F-9733-3D09E3B0E7F5}"/>
              </a:ext>
            </a:extLst>
          </p:cNvPr>
          <p:cNvSpPr>
            <a:spLocks noGrp="1"/>
          </p:cNvSpPr>
          <p:nvPr>
            <p:ph type="dt" sz="half" idx="17"/>
          </p:nvPr>
        </p:nvSpPr>
        <p:spPr/>
        <p:txBody>
          <a:bodyPr/>
          <a:lstStyle>
            <a:lvl1pPr>
              <a:defRPr>
                <a:solidFill>
                  <a:schemeClr val="bg1"/>
                </a:solidFill>
              </a:defRPr>
            </a:lvl1pPr>
          </a:lstStyle>
          <a:p>
            <a:fld id="{676E5D10-EDE5-4AA1-814D-62D885CD7BFE}" type="datetime1">
              <a:rPr lang="en-US" smtClean="0"/>
              <a:t>9/23/2019</a:t>
            </a:fld>
            <a:endParaRPr lang="en-US" dirty="0"/>
          </a:p>
        </p:txBody>
      </p:sp>
      <p:sp>
        <p:nvSpPr>
          <p:cNvPr id="7" name="Footer Placeholder 6">
            <a:extLst>
              <a:ext uri="{FF2B5EF4-FFF2-40B4-BE49-F238E27FC236}">
                <a16:creationId xmlns:a16="http://schemas.microsoft.com/office/drawing/2014/main" id="{A9F96F16-06EB-41EA-A547-8A5407FBCF45}"/>
              </a:ext>
            </a:extLst>
          </p:cNvPr>
          <p:cNvSpPr>
            <a:spLocks noGrp="1"/>
          </p:cNvSpPr>
          <p:nvPr>
            <p:ph type="ftr" sz="quarter" idx="18"/>
          </p:nvPr>
        </p:nvSpPr>
        <p:spPr/>
        <p:txBody>
          <a:bodyPr/>
          <a:lstStyle>
            <a:lvl1pPr>
              <a:defRPr>
                <a:solidFill>
                  <a:schemeClr val="bg1"/>
                </a:solidFill>
              </a:defRPr>
            </a:lvl1pPr>
          </a:lstStyle>
          <a:p>
            <a:r>
              <a:rPr lang="en-US"/>
              <a:t>© 2019 Cognizant</a:t>
            </a:r>
            <a:endParaRPr lang="en-US" dirty="0"/>
          </a:p>
        </p:txBody>
      </p:sp>
      <p:sp>
        <p:nvSpPr>
          <p:cNvPr id="10" name="Slide Number Placeholder 9">
            <a:extLst>
              <a:ext uri="{FF2B5EF4-FFF2-40B4-BE49-F238E27FC236}">
                <a16:creationId xmlns:a16="http://schemas.microsoft.com/office/drawing/2014/main" id="{6CDF8484-6FCC-46A8-B1A4-B877ED71BD26}"/>
              </a:ext>
            </a:extLst>
          </p:cNvPr>
          <p:cNvSpPr>
            <a:spLocks noGrp="1"/>
          </p:cNvSpPr>
          <p:nvPr>
            <p:ph type="sldNum" sz="quarter" idx="19"/>
          </p:nvPr>
        </p:nvSpPr>
        <p:spPr/>
        <p:txBody>
          <a:bodyPr/>
          <a:lstStyle>
            <a:lvl1pPr>
              <a:defRPr>
                <a:solidFill>
                  <a:schemeClr val="bg1"/>
                </a:solidFill>
              </a:defRPr>
            </a:lvl1pPr>
          </a:lstStyle>
          <a:p>
            <a:fld id="{2EFEF571-C9B4-4D92-A7F7-315B894862A8}" type="slidenum">
              <a:rPr lang="en-US" smtClean="0"/>
              <a:pPr/>
              <a:t>‹#›</a:t>
            </a:fld>
            <a:endParaRPr lang="en-US" dirty="0"/>
          </a:p>
        </p:txBody>
      </p:sp>
      <p:cxnSp>
        <p:nvCxnSpPr>
          <p:cNvPr id="13" name="Straight Connector 12">
            <a:extLst>
              <a:ext uri="{FF2B5EF4-FFF2-40B4-BE49-F238E27FC236}">
                <a16:creationId xmlns:a16="http://schemas.microsoft.com/office/drawing/2014/main" id="{6F8FABAD-01EF-483E-B2EF-403B57169C4D}"/>
              </a:ext>
            </a:extLst>
          </p:cNvPr>
          <p:cNvCxnSpPr>
            <a:cxnSpLocks/>
          </p:cNvCxnSpPr>
          <p:nvPr userDrawn="1"/>
        </p:nvCxnSpPr>
        <p:spPr>
          <a:xfrm>
            <a:off x="384946" y="4690872"/>
            <a:ext cx="838415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D42CD7C5-2D34-4C27-8DA0-D81A9530F15A}"/>
              </a:ext>
            </a:extLst>
          </p:cNvPr>
          <p:cNvPicPr>
            <a:picLocks noChangeAspect="1"/>
          </p:cNvPicPr>
          <p:nvPr userDrawn="1"/>
        </p:nvPicPr>
        <p:blipFill>
          <a:blip r:embed="rId2"/>
          <a:stretch>
            <a:fillRect/>
          </a:stretch>
        </p:blipFill>
        <p:spPr bwMode="black">
          <a:xfrm>
            <a:off x="7485913" y="4780026"/>
            <a:ext cx="1278163" cy="274320"/>
          </a:xfrm>
          <a:prstGeom prst="rect">
            <a:avLst/>
          </a:prstGeom>
        </p:spPr>
      </p:pic>
    </p:spTree>
    <p:extLst>
      <p:ext uri="{BB962C8B-B14F-4D97-AF65-F5344CB8AC3E}">
        <p14:creationId xmlns:p14="http://schemas.microsoft.com/office/powerpoint/2010/main" val="139986116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Agenda &amp; Numbered Text">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59AFEE-79A3-4996-B06D-D9A66A9C5048}"/>
              </a:ext>
            </a:extLst>
          </p:cNvPr>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8" name="Content Placeholder 2">
            <a:extLst>
              <a:ext uri="{FF2B5EF4-FFF2-40B4-BE49-F238E27FC236}">
                <a16:creationId xmlns:a16="http://schemas.microsoft.com/office/drawing/2014/main" id="{0E686D16-B817-4FD7-91EF-E75DCEECBDBE}"/>
              </a:ext>
            </a:extLst>
          </p:cNvPr>
          <p:cNvSpPr>
            <a:spLocks noGrp="1"/>
          </p:cNvSpPr>
          <p:nvPr>
            <p:ph idx="1" hasCustomPrompt="1"/>
          </p:nvPr>
        </p:nvSpPr>
        <p:spPr>
          <a:xfrm>
            <a:off x="377952" y="1261872"/>
            <a:ext cx="8385048" cy="3319272"/>
          </a:xfrm>
          <a:prstGeom prst="rect">
            <a:avLst/>
          </a:prstGeom>
        </p:spPr>
        <p:txBody>
          <a:bodyPr vert="horz" lIns="0" tIns="0" rIns="0" bIns="0" rtlCol="0">
            <a:normAutofit/>
          </a:bodyPr>
          <a:lstStyle>
            <a:lvl1pPr marL="283457" indent="-283457">
              <a:buFont typeface="+mj-lt"/>
              <a:buAutoNum type="arabicPeriod"/>
              <a:defRPr>
                <a:solidFill>
                  <a:schemeClr val="bg1"/>
                </a:solidFill>
              </a:defRPr>
            </a:lvl1pPr>
            <a:lvl2pPr marL="0" indent="0">
              <a:buNone/>
              <a:defRPr lang="en-US" sz="1400" baseline="0" noProof="0" dirty="0">
                <a:solidFill>
                  <a:schemeClr val="bg1"/>
                </a:solidFill>
              </a:defRPr>
            </a:lvl2pPr>
            <a:lvl3pPr marL="0" indent="0">
              <a:spcBef>
                <a:spcPts val="600"/>
              </a:spcBef>
              <a:buNone/>
              <a:defRPr sz="1400">
                <a:solidFill>
                  <a:schemeClr val="bg1"/>
                </a:solidFill>
              </a:defRPr>
            </a:lvl3pPr>
            <a:lvl4pPr marL="0" indent="0">
              <a:spcBef>
                <a:spcPts val="600"/>
              </a:spcBef>
              <a:buNone/>
              <a:defRPr sz="1400">
                <a:solidFill>
                  <a:schemeClr val="bg1"/>
                </a:solidFill>
              </a:defRPr>
            </a:lvl4pPr>
            <a:lvl5pPr marL="0" indent="0">
              <a:spcBef>
                <a:spcPts val="600"/>
              </a:spcBef>
              <a:buNone/>
              <a:defRPr sz="1400">
                <a:solidFill>
                  <a:schemeClr val="bg1"/>
                </a:solidFill>
              </a:defRPr>
            </a:lvl5pPr>
            <a:lvl6pPr marL="0" indent="0">
              <a:lnSpc>
                <a:spcPct val="100000"/>
              </a:lnSpc>
              <a:spcBef>
                <a:spcPts val="600"/>
              </a:spcBef>
              <a:buNone/>
              <a:defRPr sz="1400">
                <a:solidFill>
                  <a:schemeClr val="bg1"/>
                </a:solidFill>
              </a:defRPr>
            </a:lvl6pPr>
            <a:lvl7pPr marL="0" indent="0">
              <a:spcBef>
                <a:spcPts val="600"/>
              </a:spcBef>
              <a:buNone/>
              <a:defRPr sz="1400">
                <a:solidFill>
                  <a:schemeClr val="bg1"/>
                </a:solidFill>
              </a:defRPr>
            </a:lvl7pPr>
            <a:lvl8pPr marL="0" indent="0">
              <a:lnSpc>
                <a:spcPct val="100000"/>
              </a:lnSpc>
              <a:spcBef>
                <a:spcPts val="600"/>
              </a:spcBef>
              <a:buNone/>
              <a:defRPr sz="1400">
                <a:solidFill>
                  <a:schemeClr val="bg1"/>
                </a:solidFill>
              </a:defRPr>
            </a:lvl8pPr>
            <a:lvl9pPr marL="0" indent="0">
              <a:lnSpc>
                <a:spcPct val="100000"/>
              </a:lnSpc>
              <a:spcBef>
                <a:spcPts val="600"/>
              </a:spcBef>
              <a:buNone/>
              <a:defRPr sz="1400">
                <a:solidFill>
                  <a:schemeClr val="bg1"/>
                </a:solidFill>
              </a:defRPr>
            </a:lvl9pPr>
          </a:lstStyle>
          <a:p>
            <a:pPr lvl="0"/>
            <a:r>
              <a:rPr lang="en-US" dirty="0"/>
              <a:t>Numbered text</a:t>
            </a:r>
          </a:p>
          <a:p>
            <a:pPr lvl="1"/>
            <a:r>
              <a:rPr lang="en-US" dirty="0"/>
              <a:t>Supporting text</a:t>
            </a:r>
          </a:p>
          <a:p>
            <a:pPr lvl="1"/>
            <a:endParaRPr lang="en-US" dirty="0"/>
          </a:p>
          <a:p>
            <a:pPr lvl="0"/>
            <a:r>
              <a:rPr lang="en-US" dirty="0"/>
              <a:t>Numbered text</a:t>
            </a:r>
          </a:p>
          <a:p>
            <a:pPr lvl="1"/>
            <a:r>
              <a:rPr lang="en-US" dirty="0"/>
              <a:t>Supporting text</a:t>
            </a:r>
          </a:p>
          <a:p>
            <a:pPr lvl="1"/>
            <a:endParaRPr lang="en-US" dirty="0"/>
          </a:p>
          <a:p>
            <a:pPr lvl="0"/>
            <a:r>
              <a:rPr lang="en-US" dirty="0"/>
              <a:t>Numbered text</a:t>
            </a:r>
          </a:p>
          <a:p>
            <a:pPr lvl="1"/>
            <a:r>
              <a:rPr lang="en-US" dirty="0"/>
              <a:t>Supporting text</a:t>
            </a:r>
          </a:p>
          <a:p>
            <a:pPr lvl="1"/>
            <a:endParaRPr lang="en-US" dirty="0"/>
          </a:p>
          <a:p>
            <a:pPr lvl="0"/>
            <a:r>
              <a:rPr lang="en-US" dirty="0"/>
              <a:t>Numbered text</a:t>
            </a:r>
          </a:p>
          <a:p>
            <a:pPr lvl="1"/>
            <a:r>
              <a:rPr lang="en-US" dirty="0"/>
              <a:t>Supporting text</a:t>
            </a:r>
          </a:p>
        </p:txBody>
      </p:sp>
      <p:sp>
        <p:nvSpPr>
          <p:cNvPr id="3" name="Date Placeholder 2">
            <a:extLst>
              <a:ext uri="{FF2B5EF4-FFF2-40B4-BE49-F238E27FC236}">
                <a16:creationId xmlns:a16="http://schemas.microsoft.com/office/drawing/2014/main" id="{650FADBE-3030-4F6C-88B1-C1A6FD63B6E9}"/>
              </a:ext>
            </a:extLst>
          </p:cNvPr>
          <p:cNvSpPr>
            <a:spLocks noGrp="1"/>
          </p:cNvSpPr>
          <p:nvPr>
            <p:ph type="dt" sz="half" idx="10"/>
          </p:nvPr>
        </p:nvSpPr>
        <p:spPr/>
        <p:txBody>
          <a:bodyPr/>
          <a:lstStyle>
            <a:lvl1pPr>
              <a:defRPr>
                <a:solidFill>
                  <a:schemeClr val="bg1"/>
                </a:solidFill>
              </a:defRPr>
            </a:lvl1pPr>
          </a:lstStyle>
          <a:p>
            <a:fld id="{E3C3AD6A-A4A9-4823-AA03-DE9A0E00CAAD}" type="datetime1">
              <a:rPr lang="en-US" smtClean="0"/>
              <a:t>9/23/2019</a:t>
            </a:fld>
            <a:endParaRPr lang="en-US" dirty="0"/>
          </a:p>
        </p:txBody>
      </p:sp>
      <p:sp>
        <p:nvSpPr>
          <p:cNvPr id="6" name="Footer Placeholder 5">
            <a:extLst>
              <a:ext uri="{FF2B5EF4-FFF2-40B4-BE49-F238E27FC236}">
                <a16:creationId xmlns:a16="http://schemas.microsoft.com/office/drawing/2014/main" id="{A0282AB7-CA5B-4BB2-9297-72F42A2F2BAB}"/>
              </a:ext>
            </a:extLst>
          </p:cNvPr>
          <p:cNvSpPr>
            <a:spLocks noGrp="1"/>
          </p:cNvSpPr>
          <p:nvPr>
            <p:ph type="ftr" sz="quarter" idx="11"/>
          </p:nvPr>
        </p:nvSpPr>
        <p:spPr/>
        <p:txBody>
          <a:bodyPr/>
          <a:lstStyle>
            <a:lvl1pPr>
              <a:defRPr>
                <a:solidFill>
                  <a:schemeClr val="bg1"/>
                </a:solidFill>
              </a:defRPr>
            </a:lvl1pPr>
          </a:lstStyle>
          <a:p>
            <a:r>
              <a:rPr lang="en-US" dirty="0"/>
              <a:t>© 2019 Cognizant</a:t>
            </a:r>
          </a:p>
        </p:txBody>
      </p:sp>
      <p:sp>
        <p:nvSpPr>
          <p:cNvPr id="7" name="Slide Number Placeholder 6">
            <a:extLst>
              <a:ext uri="{FF2B5EF4-FFF2-40B4-BE49-F238E27FC236}">
                <a16:creationId xmlns:a16="http://schemas.microsoft.com/office/drawing/2014/main" id="{69F0976E-13F2-445E-A5C4-28915A054515}"/>
              </a:ext>
            </a:extLst>
          </p:cNvPr>
          <p:cNvSpPr>
            <a:spLocks noGrp="1"/>
          </p:cNvSpPr>
          <p:nvPr>
            <p:ph type="sldNum" sz="quarter" idx="12"/>
          </p:nvPr>
        </p:nvSpPr>
        <p:spPr/>
        <p:txBody>
          <a:bodyPr/>
          <a:lstStyle>
            <a:lvl1pPr>
              <a:defRPr>
                <a:solidFill>
                  <a:schemeClr val="bg1"/>
                </a:solidFill>
              </a:defRPr>
            </a:lvl1pPr>
          </a:lstStyle>
          <a:p>
            <a:fld id="{2EFEF571-C9B4-4D92-A7F7-315B894862A8}" type="slidenum">
              <a:rPr lang="en-US" smtClean="0"/>
              <a:pPr/>
              <a:t>‹#›</a:t>
            </a:fld>
            <a:endParaRPr lang="en-US" dirty="0"/>
          </a:p>
        </p:txBody>
      </p:sp>
      <p:cxnSp>
        <p:nvCxnSpPr>
          <p:cNvPr id="12" name="Straight Connector 11">
            <a:extLst>
              <a:ext uri="{FF2B5EF4-FFF2-40B4-BE49-F238E27FC236}">
                <a16:creationId xmlns:a16="http://schemas.microsoft.com/office/drawing/2014/main" id="{2211AD09-EFF5-4259-BC1F-AFBAA6EE5437}"/>
              </a:ext>
            </a:extLst>
          </p:cNvPr>
          <p:cNvCxnSpPr>
            <a:cxnSpLocks/>
          </p:cNvCxnSpPr>
          <p:nvPr userDrawn="1"/>
        </p:nvCxnSpPr>
        <p:spPr>
          <a:xfrm>
            <a:off x="384946" y="4690872"/>
            <a:ext cx="838415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05BD48D0-E8C8-4058-B322-A6DC8E33D793}"/>
              </a:ext>
            </a:extLst>
          </p:cNvPr>
          <p:cNvPicPr>
            <a:picLocks noChangeAspect="1"/>
          </p:cNvPicPr>
          <p:nvPr userDrawn="1"/>
        </p:nvPicPr>
        <p:blipFill>
          <a:blip r:embed="rId2"/>
          <a:stretch>
            <a:fillRect/>
          </a:stretch>
        </p:blipFill>
        <p:spPr bwMode="black">
          <a:xfrm>
            <a:off x="7485913" y="4780026"/>
            <a:ext cx="1278163" cy="274320"/>
          </a:xfrm>
          <a:prstGeom prst="rect">
            <a:avLst/>
          </a:prstGeom>
        </p:spPr>
      </p:pic>
    </p:spTree>
    <p:extLst>
      <p:ext uri="{BB962C8B-B14F-4D97-AF65-F5344CB8AC3E}">
        <p14:creationId xmlns:p14="http://schemas.microsoft.com/office/powerpoint/2010/main" val="93232035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 preserve="1">
  <p:cSld name="Header &amp; 1-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59AFEE-79A3-4996-B06D-D9A66A9C5048}"/>
              </a:ext>
            </a:extLst>
          </p:cNvPr>
          <p:cNvSpPr>
            <a:spLocks noGrp="1"/>
          </p:cNvSpPr>
          <p:nvPr>
            <p:ph type="title"/>
          </p:nvPr>
        </p:nvSpPr>
        <p:spPr>
          <a:xfrm>
            <a:off x="384048" y="158409"/>
            <a:ext cx="8385048" cy="795528"/>
          </a:xfrm>
        </p:spPr>
        <p:txBody>
          <a:bodyPr>
            <a:normAutofit/>
          </a:bodyPr>
          <a:lstStyle>
            <a:lvl1pPr>
              <a:defRPr sz="2100"/>
            </a:lvl1pPr>
          </a:lstStyle>
          <a:p>
            <a:r>
              <a:rPr lang="en-US" dirty="0"/>
              <a:t>Click to edit Master title style</a:t>
            </a:r>
          </a:p>
        </p:txBody>
      </p:sp>
      <p:sp>
        <p:nvSpPr>
          <p:cNvPr id="3" name="Content Placeholder 2">
            <a:extLst>
              <a:ext uri="{FF2B5EF4-FFF2-40B4-BE49-F238E27FC236}">
                <a16:creationId xmlns:a16="http://schemas.microsoft.com/office/drawing/2014/main" id="{326E17DD-19FC-4C3A-8168-1354DEB9B32C}"/>
              </a:ext>
            </a:extLst>
          </p:cNvPr>
          <p:cNvSpPr>
            <a:spLocks noGrp="1"/>
          </p:cNvSpPr>
          <p:nvPr>
            <p:ph idx="1"/>
          </p:nvPr>
        </p:nvSpPr>
        <p:spPr>
          <a:xfrm>
            <a:off x="384048" y="1261872"/>
            <a:ext cx="8385048" cy="3319272"/>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Date Placeholder 5">
            <a:extLst>
              <a:ext uri="{FF2B5EF4-FFF2-40B4-BE49-F238E27FC236}">
                <a16:creationId xmlns:a16="http://schemas.microsoft.com/office/drawing/2014/main" id="{91D511AA-6A21-4D17-A7EA-84E88C35C4DA}"/>
              </a:ext>
            </a:extLst>
          </p:cNvPr>
          <p:cNvSpPr>
            <a:spLocks noGrp="1"/>
          </p:cNvSpPr>
          <p:nvPr>
            <p:ph type="dt" sz="half" idx="10"/>
          </p:nvPr>
        </p:nvSpPr>
        <p:spPr/>
        <p:txBody>
          <a:bodyPr/>
          <a:lstStyle/>
          <a:p>
            <a:fld id="{CA77607B-3439-4809-94D8-D18199A226D1}" type="datetime1">
              <a:rPr lang="en-US" smtClean="0"/>
              <a:t>9/23/2019</a:t>
            </a:fld>
            <a:endParaRPr lang="en-US" dirty="0"/>
          </a:p>
        </p:txBody>
      </p:sp>
      <p:sp>
        <p:nvSpPr>
          <p:cNvPr id="7" name="Footer Placeholder 6">
            <a:extLst>
              <a:ext uri="{FF2B5EF4-FFF2-40B4-BE49-F238E27FC236}">
                <a16:creationId xmlns:a16="http://schemas.microsoft.com/office/drawing/2014/main" id="{3B1582F7-096C-4E61-A430-37DE800FD8E9}"/>
              </a:ext>
            </a:extLst>
          </p:cNvPr>
          <p:cNvSpPr>
            <a:spLocks noGrp="1"/>
          </p:cNvSpPr>
          <p:nvPr>
            <p:ph type="ftr" sz="quarter" idx="11"/>
          </p:nvPr>
        </p:nvSpPr>
        <p:spPr/>
        <p:txBody>
          <a:bodyPr/>
          <a:lstStyle/>
          <a:p>
            <a:r>
              <a:rPr lang="en-US" dirty="0"/>
              <a:t>© 2019 Cognizant</a:t>
            </a:r>
          </a:p>
        </p:txBody>
      </p:sp>
      <p:sp>
        <p:nvSpPr>
          <p:cNvPr id="10" name="Slide Number Placeholder 9">
            <a:extLst>
              <a:ext uri="{FF2B5EF4-FFF2-40B4-BE49-F238E27FC236}">
                <a16:creationId xmlns:a16="http://schemas.microsoft.com/office/drawing/2014/main" id="{6DECEAA4-0F33-4B6D-A269-0A7754EC7763}"/>
              </a:ext>
            </a:extLst>
          </p:cNvPr>
          <p:cNvSpPr>
            <a:spLocks noGrp="1"/>
          </p:cNvSpPr>
          <p:nvPr>
            <p:ph type="sldNum" sz="quarter" idx="12"/>
          </p:nvPr>
        </p:nvSpPr>
        <p:spPr/>
        <p:txBody>
          <a:bodyPr/>
          <a:lstStyle/>
          <a:p>
            <a:fld id="{2EFEF571-C9B4-4D92-A7F7-315B894862A8}" type="slidenum">
              <a:rPr lang="en-US" smtClean="0"/>
              <a:pPr/>
              <a:t>‹#›</a:t>
            </a:fld>
            <a:endParaRPr lang="en-US" dirty="0"/>
          </a:p>
        </p:txBody>
      </p:sp>
      <p:cxnSp>
        <p:nvCxnSpPr>
          <p:cNvPr id="12" name="Straight Connector 11">
            <a:extLst>
              <a:ext uri="{FF2B5EF4-FFF2-40B4-BE49-F238E27FC236}">
                <a16:creationId xmlns:a16="http://schemas.microsoft.com/office/drawing/2014/main" id="{52B07E44-2946-4C76-AAE8-51C4712E237F}"/>
              </a:ext>
            </a:extLst>
          </p:cNvPr>
          <p:cNvCxnSpPr>
            <a:cxnSpLocks/>
          </p:cNvCxnSpPr>
          <p:nvPr userDrawn="1"/>
        </p:nvCxnSpPr>
        <p:spPr>
          <a:xfrm>
            <a:off x="379926" y="4690872"/>
            <a:ext cx="838415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DB0FBDCD-BEEF-402D-8FD6-B67C618D658B}"/>
              </a:ext>
            </a:extLst>
          </p:cNvPr>
          <p:cNvPicPr>
            <a:picLocks noChangeAspect="1"/>
          </p:cNvPicPr>
          <p:nvPr userDrawn="1"/>
        </p:nvPicPr>
        <p:blipFill>
          <a:blip r:embed="rId2"/>
          <a:stretch>
            <a:fillRect/>
          </a:stretch>
        </p:blipFill>
        <p:spPr bwMode="black">
          <a:xfrm>
            <a:off x="7485913" y="4780026"/>
            <a:ext cx="1278163" cy="274320"/>
          </a:xfrm>
          <a:prstGeom prst="rect">
            <a:avLst/>
          </a:prstGeom>
        </p:spPr>
      </p:pic>
    </p:spTree>
    <p:extLst>
      <p:ext uri="{BB962C8B-B14F-4D97-AF65-F5344CB8AC3E}">
        <p14:creationId xmlns:p14="http://schemas.microsoft.com/office/powerpoint/2010/main" val="41322288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Obj" preserve="1">
  <p:cSld name="Header &amp; 2-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AE91A-A46E-4B41-88C6-F4AF075C932A}"/>
              </a:ext>
            </a:extLst>
          </p:cNvPr>
          <p:cNvSpPr>
            <a:spLocks noGrp="1"/>
          </p:cNvSpPr>
          <p:nvPr>
            <p:ph type="title"/>
          </p:nvPr>
        </p:nvSpPr>
        <p:spPr>
          <a:xfrm>
            <a:off x="384048" y="274320"/>
            <a:ext cx="8385048" cy="795528"/>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D40D7502-C6C7-49CE-8A81-C3BD1B453749}"/>
              </a:ext>
            </a:extLst>
          </p:cNvPr>
          <p:cNvSpPr>
            <a:spLocks noGrp="1"/>
          </p:cNvSpPr>
          <p:nvPr>
            <p:ph sz="half" idx="1"/>
          </p:nvPr>
        </p:nvSpPr>
        <p:spPr>
          <a:xfrm>
            <a:off x="384048" y="1261872"/>
            <a:ext cx="4114800" cy="3319272"/>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3DBA163B-9823-4AA6-93E0-8B7386BC3109}"/>
              </a:ext>
            </a:extLst>
          </p:cNvPr>
          <p:cNvSpPr>
            <a:spLocks noGrp="1"/>
          </p:cNvSpPr>
          <p:nvPr>
            <p:ph sz="half" idx="2"/>
          </p:nvPr>
        </p:nvSpPr>
        <p:spPr>
          <a:xfrm>
            <a:off x="4654295" y="1261872"/>
            <a:ext cx="4114800" cy="3319272"/>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5F7C4CB0-E1A6-4DBC-8C27-B432BF957BCC}"/>
              </a:ext>
            </a:extLst>
          </p:cNvPr>
          <p:cNvSpPr>
            <a:spLocks noGrp="1"/>
          </p:cNvSpPr>
          <p:nvPr>
            <p:ph type="dt" sz="half" idx="10"/>
          </p:nvPr>
        </p:nvSpPr>
        <p:spPr/>
        <p:txBody>
          <a:bodyPr/>
          <a:lstStyle/>
          <a:p>
            <a:fld id="{B2D27430-FD8D-4C57-97B7-E62D086B7415}" type="datetime1">
              <a:rPr lang="en-US" smtClean="0"/>
              <a:t>9/23/2019</a:t>
            </a:fld>
            <a:endParaRPr lang="en-US" dirty="0"/>
          </a:p>
        </p:txBody>
      </p:sp>
      <p:sp>
        <p:nvSpPr>
          <p:cNvPr id="6" name="Footer Placeholder 5">
            <a:extLst>
              <a:ext uri="{FF2B5EF4-FFF2-40B4-BE49-F238E27FC236}">
                <a16:creationId xmlns:a16="http://schemas.microsoft.com/office/drawing/2014/main" id="{599FAE45-F8BC-40F3-9164-D36C18C3F03A}"/>
              </a:ext>
            </a:extLst>
          </p:cNvPr>
          <p:cNvSpPr>
            <a:spLocks noGrp="1"/>
          </p:cNvSpPr>
          <p:nvPr>
            <p:ph type="ftr" sz="quarter" idx="11"/>
          </p:nvPr>
        </p:nvSpPr>
        <p:spPr/>
        <p:txBody>
          <a:bodyPr/>
          <a:lstStyle/>
          <a:p>
            <a:r>
              <a:rPr lang="en-US" dirty="0"/>
              <a:t>© 2019 Cognizant</a:t>
            </a:r>
          </a:p>
        </p:txBody>
      </p:sp>
      <p:sp>
        <p:nvSpPr>
          <p:cNvPr id="7" name="Slide Number Placeholder 6">
            <a:extLst>
              <a:ext uri="{FF2B5EF4-FFF2-40B4-BE49-F238E27FC236}">
                <a16:creationId xmlns:a16="http://schemas.microsoft.com/office/drawing/2014/main" id="{FB3BC111-2740-46AF-A4EE-25875C41C2BA}"/>
              </a:ext>
            </a:extLst>
          </p:cNvPr>
          <p:cNvSpPr>
            <a:spLocks noGrp="1"/>
          </p:cNvSpPr>
          <p:nvPr>
            <p:ph type="sldNum" sz="quarter" idx="12"/>
          </p:nvPr>
        </p:nvSpPr>
        <p:spPr/>
        <p:txBody>
          <a:bodyPr/>
          <a:lstStyle/>
          <a:p>
            <a:fld id="{2EFEF571-C9B4-4D92-A7F7-315B894862A8}" type="slidenum">
              <a:rPr lang="en-US" smtClean="0"/>
              <a:pPr/>
              <a:t>‹#›</a:t>
            </a:fld>
            <a:endParaRPr lang="en-US" dirty="0"/>
          </a:p>
        </p:txBody>
      </p:sp>
      <p:cxnSp>
        <p:nvCxnSpPr>
          <p:cNvPr id="11" name="Straight Connector 10">
            <a:extLst>
              <a:ext uri="{FF2B5EF4-FFF2-40B4-BE49-F238E27FC236}">
                <a16:creationId xmlns:a16="http://schemas.microsoft.com/office/drawing/2014/main" id="{3D1A41C7-0BA2-435B-A8CC-4AA343893F35}"/>
              </a:ext>
            </a:extLst>
          </p:cNvPr>
          <p:cNvCxnSpPr>
            <a:cxnSpLocks/>
          </p:cNvCxnSpPr>
          <p:nvPr userDrawn="1"/>
        </p:nvCxnSpPr>
        <p:spPr>
          <a:xfrm>
            <a:off x="379926" y="4690872"/>
            <a:ext cx="838415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8D86F33D-B3A6-4729-A0FB-5DC8F3DD4FCB}"/>
              </a:ext>
            </a:extLst>
          </p:cNvPr>
          <p:cNvPicPr>
            <a:picLocks noChangeAspect="1"/>
          </p:cNvPicPr>
          <p:nvPr userDrawn="1"/>
        </p:nvPicPr>
        <p:blipFill>
          <a:blip r:embed="rId2"/>
          <a:stretch>
            <a:fillRect/>
          </a:stretch>
        </p:blipFill>
        <p:spPr bwMode="black">
          <a:xfrm>
            <a:off x="7485913" y="4780026"/>
            <a:ext cx="1278163" cy="274320"/>
          </a:xfrm>
          <a:prstGeom prst="rect">
            <a:avLst/>
          </a:prstGeom>
        </p:spPr>
      </p:pic>
    </p:spTree>
    <p:extLst>
      <p:ext uri="{BB962C8B-B14F-4D97-AF65-F5344CB8AC3E}">
        <p14:creationId xmlns:p14="http://schemas.microsoft.com/office/powerpoint/2010/main" val="92125826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Header, 2-Column with Subtitl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A2E99A-11B3-4572-AF49-8C29B96990E1}"/>
              </a:ext>
            </a:extLst>
          </p:cNvPr>
          <p:cNvSpPr>
            <a:spLocks noGrp="1"/>
          </p:cNvSpPr>
          <p:nvPr>
            <p:ph type="title"/>
          </p:nvPr>
        </p:nvSpPr>
        <p:spPr>
          <a:xfrm>
            <a:off x="384048" y="273844"/>
            <a:ext cx="8385048" cy="795528"/>
          </a:xfrm>
        </p:spPr>
        <p:txBody>
          <a:bodyPr/>
          <a:lstStyle/>
          <a:p>
            <a:r>
              <a:rPr lang="en-US"/>
              <a:t>Click to edit Master title style</a:t>
            </a:r>
          </a:p>
        </p:txBody>
      </p:sp>
      <p:sp>
        <p:nvSpPr>
          <p:cNvPr id="3" name="Text Placeholder 2">
            <a:extLst>
              <a:ext uri="{FF2B5EF4-FFF2-40B4-BE49-F238E27FC236}">
                <a16:creationId xmlns:a16="http://schemas.microsoft.com/office/drawing/2014/main" id="{D840DFAA-C481-4FB6-91AE-F3350B8D70A8}"/>
              </a:ext>
            </a:extLst>
          </p:cNvPr>
          <p:cNvSpPr>
            <a:spLocks noGrp="1"/>
          </p:cNvSpPr>
          <p:nvPr>
            <p:ph type="body" idx="1"/>
          </p:nvPr>
        </p:nvSpPr>
        <p:spPr>
          <a:xfrm>
            <a:off x="384048" y="1260872"/>
            <a:ext cx="4114800" cy="576072"/>
          </a:xfrm>
        </p:spPr>
        <p:txBody>
          <a:bodyPr vert="horz" lIns="0" tIns="0" rIns="0" bIns="0" rtlCol="0" anchor="b">
            <a:normAutofit/>
          </a:bodyPr>
          <a:lstStyle>
            <a:lvl1pPr>
              <a:defRPr lang="en-US" b="1" dirty="0">
                <a:solidFill>
                  <a:schemeClr val="tx1"/>
                </a:solidFill>
              </a:defRPr>
            </a:lvl1pPr>
            <a:lvl2pPr marL="0" indent="0">
              <a:buNone/>
              <a:defRPr b="1">
                <a:solidFill>
                  <a:schemeClr val="tx1"/>
                </a:solidFill>
              </a:defRPr>
            </a:lvl2pPr>
            <a:lvl3pPr marL="0" indent="0">
              <a:buNone/>
              <a:defRPr sz="1800" b="1">
                <a:solidFill>
                  <a:schemeClr val="tx1"/>
                </a:solidFill>
              </a:defRPr>
            </a:lvl3pPr>
            <a:lvl4pPr marL="0" indent="0">
              <a:buNone/>
              <a:defRPr sz="1800" b="1">
                <a:solidFill>
                  <a:schemeClr val="tx1"/>
                </a:solidFill>
              </a:defRPr>
            </a:lvl4pPr>
            <a:lvl5pPr marL="0" indent="0">
              <a:buNone/>
              <a:defRPr sz="1800" b="1">
                <a:solidFill>
                  <a:schemeClr val="tx1"/>
                </a:solidFill>
              </a:defRPr>
            </a:lvl5pPr>
            <a:lvl6pPr marL="0" indent="0">
              <a:buNone/>
              <a:defRPr sz="1800" b="1">
                <a:solidFill>
                  <a:schemeClr val="tx1"/>
                </a:solidFill>
              </a:defRPr>
            </a:lvl6pPr>
            <a:lvl7pPr marL="0" indent="0">
              <a:buNone/>
              <a:defRPr sz="1800" b="1">
                <a:solidFill>
                  <a:schemeClr val="tx1"/>
                </a:solidFill>
              </a:defRPr>
            </a:lvl7pPr>
            <a:lvl8pPr marL="0" indent="0">
              <a:buNone/>
              <a:defRPr sz="1800" b="1">
                <a:solidFill>
                  <a:schemeClr val="tx1"/>
                </a:solidFill>
              </a:defRPr>
            </a:lvl8pPr>
            <a:lvl9pPr marL="0" indent="0">
              <a:buNone/>
              <a:defRPr sz="1800" b="1">
                <a:solidFill>
                  <a:schemeClr val="tx1"/>
                </a:solidFill>
              </a:defRPr>
            </a:lvl9pPr>
          </a:lstStyle>
          <a:p>
            <a:pPr lvl="0"/>
            <a:r>
              <a:rPr lang="en-US" dirty="0"/>
              <a:t>Edit Master text styles</a:t>
            </a:r>
          </a:p>
        </p:txBody>
      </p:sp>
      <p:sp>
        <p:nvSpPr>
          <p:cNvPr id="4" name="Content Placeholder 3">
            <a:extLst>
              <a:ext uri="{FF2B5EF4-FFF2-40B4-BE49-F238E27FC236}">
                <a16:creationId xmlns:a16="http://schemas.microsoft.com/office/drawing/2014/main" id="{126E8CC1-FF60-4957-A42D-8194CAF7C166}"/>
              </a:ext>
            </a:extLst>
          </p:cNvPr>
          <p:cNvSpPr>
            <a:spLocks noGrp="1"/>
          </p:cNvSpPr>
          <p:nvPr>
            <p:ph sz="half" idx="2"/>
          </p:nvPr>
        </p:nvSpPr>
        <p:spPr>
          <a:xfrm>
            <a:off x="384048" y="1878807"/>
            <a:ext cx="4114800" cy="2702338"/>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CC5A43C1-9284-49FF-9858-097A5A251B61}"/>
              </a:ext>
            </a:extLst>
          </p:cNvPr>
          <p:cNvSpPr>
            <a:spLocks noGrp="1"/>
          </p:cNvSpPr>
          <p:nvPr>
            <p:ph type="body" sz="quarter" idx="3"/>
          </p:nvPr>
        </p:nvSpPr>
        <p:spPr>
          <a:xfrm>
            <a:off x="4649275" y="1260872"/>
            <a:ext cx="4119821" cy="576072"/>
          </a:xfrm>
        </p:spPr>
        <p:txBody>
          <a:bodyPr anchor="b"/>
          <a:lstStyle>
            <a:lvl1pPr marL="0" indent="0">
              <a:buNone/>
              <a:defRPr sz="1800" b="1">
                <a:solidFill>
                  <a:schemeClr val="tx1"/>
                </a:solidFill>
              </a:defRPr>
            </a:lvl1pPr>
            <a:lvl2pPr marL="0" indent="0">
              <a:buNone/>
              <a:defRPr sz="1800" b="1">
                <a:solidFill>
                  <a:schemeClr val="tx1"/>
                </a:solidFill>
              </a:defRPr>
            </a:lvl2pPr>
            <a:lvl3pPr marL="0" indent="0">
              <a:buNone/>
              <a:defRPr sz="1800" b="1">
                <a:solidFill>
                  <a:schemeClr val="tx1"/>
                </a:solidFill>
              </a:defRPr>
            </a:lvl3pPr>
            <a:lvl4pPr marL="0" indent="0">
              <a:buNone/>
              <a:defRPr sz="1800" b="1">
                <a:solidFill>
                  <a:schemeClr val="tx1"/>
                </a:solidFill>
              </a:defRPr>
            </a:lvl4pPr>
            <a:lvl5pPr marL="0" indent="0">
              <a:buNone/>
              <a:defRPr sz="1800" b="1">
                <a:solidFill>
                  <a:schemeClr val="tx1"/>
                </a:solidFill>
              </a:defRPr>
            </a:lvl5pPr>
            <a:lvl6pPr marL="0" indent="0">
              <a:buNone/>
              <a:defRPr sz="1800" b="1">
                <a:solidFill>
                  <a:schemeClr val="tx1"/>
                </a:solidFill>
              </a:defRPr>
            </a:lvl6pPr>
            <a:lvl7pPr marL="0" indent="0">
              <a:buNone/>
              <a:defRPr sz="1800" b="1">
                <a:solidFill>
                  <a:schemeClr val="tx1"/>
                </a:solidFill>
              </a:defRPr>
            </a:lvl7pPr>
            <a:lvl8pPr marL="0" indent="0">
              <a:buNone/>
              <a:defRPr sz="1800" b="1">
                <a:solidFill>
                  <a:schemeClr val="tx1"/>
                </a:solidFill>
              </a:defRPr>
            </a:lvl8pPr>
            <a:lvl9pPr marL="0" indent="0">
              <a:buNone/>
              <a:defRPr sz="1800" b="1">
                <a:solidFill>
                  <a:schemeClr val="tx1"/>
                </a:solidFill>
              </a:defRPr>
            </a:lvl9pPr>
          </a:lstStyle>
          <a:p>
            <a:pPr lvl="8"/>
            <a:r>
              <a:rPr lang="en-US" dirty="0"/>
              <a:t>Edit Master text styles</a:t>
            </a:r>
          </a:p>
        </p:txBody>
      </p:sp>
      <p:sp>
        <p:nvSpPr>
          <p:cNvPr id="6" name="Content Placeholder 5">
            <a:extLst>
              <a:ext uri="{FF2B5EF4-FFF2-40B4-BE49-F238E27FC236}">
                <a16:creationId xmlns:a16="http://schemas.microsoft.com/office/drawing/2014/main" id="{1DA7AD90-39E3-4265-8B8B-59CFE81D1E45}"/>
              </a:ext>
            </a:extLst>
          </p:cNvPr>
          <p:cNvSpPr>
            <a:spLocks noGrp="1"/>
          </p:cNvSpPr>
          <p:nvPr>
            <p:ph sz="quarter" idx="4"/>
          </p:nvPr>
        </p:nvSpPr>
        <p:spPr>
          <a:xfrm>
            <a:off x="4649275" y="1878807"/>
            <a:ext cx="4119821" cy="2702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D25C4DC-ABAE-46A6-80EC-5588913FA2D6}"/>
              </a:ext>
            </a:extLst>
          </p:cNvPr>
          <p:cNvSpPr>
            <a:spLocks noGrp="1"/>
          </p:cNvSpPr>
          <p:nvPr>
            <p:ph type="dt" sz="half" idx="10"/>
          </p:nvPr>
        </p:nvSpPr>
        <p:spPr/>
        <p:txBody>
          <a:bodyPr/>
          <a:lstStyle/>
          <a:p>
            <a:fld id="{199F8869-5BE9-4203-AD29-11972403B4E4}" type="datetime1">
              <a:rPr lang="en-US" smtClean="0"/>
              <a:t>9/23/2019</a:t>
            </a:fld>
            <a:endParaRPr lang="en-US"/>
          </a:p>
        </p:txBody>
      </p:sp>
      <p:sp>
        <p:nvSpPr>
          <p:cNvPr id="8" name="Footer Placeholder 7">
            <a:extLst>
              <a:ext uri="{FF2B5EF4-FFF2-40B4-BE49-F238E27FC236}">
                <a16:creationId xmlns:a16="http://schemas.microsoft.com/office/drawing/2014/main" id="{42BC3ACD-E960-4B1D-8ED2-EA1A736FEC64}"/>
              </a:ext>
            </a:extLst>
          </p:cNvPr>
          <p:cNvSpPr>
            <a:spLocks noGrp="1"/>
          </p:cNvSpPr>
          <p:nvPr>
            <p:ph type="ftr" sz="quarter" idx="11"/>
          </p:nvPr>
        </p:nvSpPr>
        <p:spPr/>
        <p:txBody>
          <a:bodyPr/>
          <a:lstStyle/>
          <a:p>
            <a:r>
              <a:rPr lang="en-US" dirty="0"/>
              <a:t>© 2019 Cognizant</a:t>
            </a:r>
          </a:p>
        </p:txBody>
      </p:sp>
      <p:sp>
        <p:nvSpPr>
          <p:cNvPr id="9" name="Slide Number Placeholder 8">
            <a:extLst>
              <a:ext uri="{FF2B5EF4-FFF2-40B4-BE49-F238E27FC236}">
                <a16:creationId xmlns:a16="http://schemas.microsoft.com/office/drawing/2014/main" id="{CF68F024-F689-477A-A36F-B7F3F4675F3C}"/>
              </a:ext>
            </a:extLst>
          </p:cNvPr>
          <p:cNvSpPr>
            <a:spLocks noGrp="1"/>
          </p:cNvSpPr>
          <p:nvPr>
            <p:ph type="sldNum" sz="quarter" idx="12"/>
          </p:nvPr>
        </p:nvSpPr>
        <p:spPr/>
        <p:txBody>
          <a:bodyPr/>
          <a:lstStyle/>
          <a:p>
            <a:fld id="{6FDA1862-47CF-4764-A7FE-F6E4702566F0}" type="slidenum">
              <a:rPr lang="en-US" smtClean="0"/>
              <a:t>‹#›</a:t>
            </a:fld>
            <a:endParaRPr lang="en-US"/>
          </a:p>
        </p:txBody>
      </p:sp>
      <p:cxnSp>
        <p:nvCxnSpPr>
          <p:cNvPr id="12" name="Straight Connector 11">
            <a:extLst>
              <a:ext uri="{FF2B5EF4-FFF2-40B4-BE49-F238E27FC236}">
                <a16:creationId xmlns:a16="http://schemas.microsoft.com/office/drawing/2014/main" id="{752FACED-1B7D-4C4A-9BF0-C7901963B1FA}"/>
              </a:ext>
            </a:extLst>
          </p:cNvPr>
          <p:cNvCxnSpPr>
            <a:cxnSpLocks/>
          </p:cNvCxnSpPr>
          <p:nvPr userDrawn="1"/>
        </p:nvCxnSpPr>
        <p:spPr>
          <a:xfrm>
            <a:off x="379926" y="4690872"/>
            <a:ext cx="838415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BDC13708-5FE5-4A50-887E-80784AE8F076}"/>
              </a:ext>
            </a:extLst>
          </p:cNvPr>
          <p:cNvPicPr>
            <a:picLocks noChangeAspect="1"/>
          </p:cNvPicPr>
          <p:nvPr userDrawn="1"/>
        </p:nvPicPr>
        <p:blipFill>
          <a:blip r:embed="rId2"/>
          <a:stretch>
            <a:fillRect/>
          </a:stretch>
        </p:blipFill>
        <p:spPr bwMode="black">
          <a:xfrm>
            <a:off x="7485913" y="4780026"/>
            <a:ext cx="1278163" cy="274320"/>
          </a:xfrm>
          <a:prstGeom prst="rect">
            <a:avLst/>
          </a:prstGeom>
        </p:spPr>
      </p:pic>
    </p:spTree>
    <p:extLst>
      <p:ext uri="{BB962C8B-B14F-4D97-AF65-F5344CB8AC3E}">
        <p14:creationId xmlns:p14="http://schemas.microsoft.com/office/powerpoint/2010/main" val="102159443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Obj" preserve="1">
  <p:cSld name="Header &amp; 3-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AE91A-A46E-4B41-88C6-F4AF075C932A}"/>
              </a:ext>
            </a:extLst>
          </p:cNvPr>
          <p:cNvSpPr>
            <a:spLocks noGrp="1"/>
          </p:cNvSpPr>
          <p:nvPr>
            <p:ph type="title"/>
          </p:nvPr>
        </p:nvSpPr>
        <p:spPr>
          <a:xfrm>
            <a:off x="384048" y="274320"/>
            <a:ext cx="8385048" cy="795528"/>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D40D7502-C6C7-49CE-8A81-C3BD1B453749}"/>
              </a:ext>
            </a:extLst>
          </p:cNvPr>
          <p:cNvSpPr>
            <a:spLocks noGrp="1"/>
          </p:cNvSpPr>
          <p:nvPr>
            <p:ph sz="half" idx="1"/>
          </p:nvPr>
        </p:nvSpPr>
        <p:spPr>
          <a:xfrm>
            <a:off x="384048" y="1261872"/>
            <a:ext cx="2688336" cy="3319272"/>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3DBA163B-9823-4AA6-93E0-8B7386BC3109}"/>
              </a:ext>
            </a:extLst>
          </p:cNvPr>
          <p:cNvSpPr>
            <a:spLocks noGrp="1"/>
          </p:cNvSpPr>
          <p:nvPr>
            <p:ph sz="half" idx="2"/>
          </p:nvPr>
        </p:nvSpPr>
        <p:spPr>
          <a:xfrm>
            <a:off x="3232404" y="1261872"/>
            <a:ext cx="2688336" cy="33192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3">
            <a:extLst>
              <a:ext uri="{FF2B5EF4-FFF2-40B4-BE49-F238E27FC236}">
                <a16:creationId xmlns:a16="http://schemas.microsoft.com/office/drawing/2014/main" id="{617AA6AF-2E25-4B76-8264-0127F05158B5}"/>
              </a:ext>
            </a:extLst>
          </p:cNvPr>
          <p:cNvSpPr>
            <a:spLocks noGrp="1"/>
          </p:cNvSpPr>
          <p:nvPr>
            <p:ph sz="half" idx="13"/>
          </p:nvPr>
        </p:nvSpPr>
        <p:spPr>
          <a:xfrm>
            <a:off x="6080760" y="1261872"/>
            <a:ext cx="2688336" cy="3319272"/>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0D7A35C2-C0F4-49D9-B722-67323A6F7FD1}"/>
              </a:ext>
            </a:extLst>
          </p:cNvPr>
          <p:cNvSpPr>
            <a:spLocks noGrp="1"/>
          </p:cNvSpPr>
          <p:nvPr>
            <p:ph type="dt" sz="half" idx="14"/>
          </p:nvPr>
        </p:nvSpPr>
        <p:spPr/>
        <p:txBody>
          <a:bodyPr/>
          <a:lstStyle/>
          <a:p>
            <a:fld id="{FA4F30D5-424E-420F-948A-7CE096AAF8E3}" type="datetime1">
              <a:rPr lang="en-US" smtClean="0"/>
              <a:t>9/23/2019</a:t>
            </a:fld>
            <a:endParaRPr lang="en-US" dirty="0"/>
          </a:p>
        </p:txBody>
      </p:sp>
      <p:sp>
        <p:nvSpPr>
          <p:cNvPr id="6" name="Footer Placeholder 5">
            <a:extLst>
              <a:ext uri="{FF2B5EF4-FFF2-40B4-BE49-F238E27FC236}">
                <a16:creationId xmlns:a16="http://schemas.microsoft.com/office/drawing/2014/main" id="{F38FFCDF-15C2-443A-9747-477B83B8CFC9}"/>
              </a:ext>
            </a:extLst>
          </p:cNvPr>
          <p:cNvSpPr>
            <a:spLocks noGrp="1"/>
          </p:cNvSpPr>
          <p:nvPr>
            <p:ph type="ftr" sz="quarter" idx="15"/>
          </p:nvPr>
        </p:nvSpPr>
        <p:spPr/>
        <p:txBody>
          <a:bodyPr/>
          <a:lstStyle/>
          <a:p>
            <a:r>
              <a:rPr lang="en-US" dirty="0"/>
              <a:t>© 2019 Cognizant</a:t>
            </a:r>
          </a:p>
        </p:txBody>
      </p:sp>
      <p:sp>
        <p:nvSpPr>
          <p:cNvPr id="7" name="Slide Number Placeholder 6">
            <a:extLst>
              <a:ext uri="{FF2B5EF4-FFF2-40B4-BE49-F238E27FC236}">
                <a16:creationId xmlns:a16="http://schemas.microsoft.com/office/drawing/2014/main" id="{C4063F49-35A6-44FE-8D1B-AF1E3728CAC2}"/>
              </a:ext>
            </a:extLst>
          </p:cNvPr>
          <p:cNvSpPr>
            <a:spLocks noGrp="1"/>
          </p:cNvSpPr>
          <p:nvPr>
            <p:ph type="sldNum" sz="quarter" idx="16"/>
          </p:nvPr>
        </p:nvSpPr>
        <p:spPr/>
        <p:txBody>
          <a:bodyPr/>
          <a:lstStyle/>
          <a:p>
            <a:fld id="{2EFEF571-C9B4-4D92-A7F7-315B894862A8}" type="slidenum">
              <a:rPr lang="en-US" smtClean="0"/>
              <a:pPr/>
              <a:t>‹#›</a:t>
            </a:fld>
            <a:endParaRPr lang="en-US" dirty="0"/>
          </a:p>
        </p:txBody>
      </p:sp>
      <p:cxnSp>
        <p:nvCxnSpPr>
          <p:cNvPr id="11" name="Straight Connector 10">
            <a:extLst>
              <a:ext uri="{FF2B5EF4-FFF2-40B4-BE49-F238E27FC236}">
                <a16:creationId xmlns:a16="http://schemas.microsoft.com/office/drawing/2014/main" id="{4C6EBED9-9EFE-447A-BEE0-FCC12D286A78}"/>
              </a:ext>
            </a:extLst>
          </p:cNvPr>
          <p:cNvCxnSpPr>
            <a:cxnSpLocks/>
          </p:cNvCxnSpPr>
          <p:nvPr userDrawn="1"/>
        </p:nvCxnSpPr>
        <p:spPr>
          <a:xfrm>
            <a:off x="379926" y="4690872"/>
            <a:ext cx="838415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B87AFB02-A938-4E08-B29B-ED6F9D443187}"/>
              </a:ext>
            </a:extLst>
          </p:cNvPr>
          <p:cNvPicPr>
            <a:picLocks noChangeAspect="1"/>
          </p:cNvPicPr>
          <p:nvPr userDrawn="1"/>
        </p:nvPicPr>
        <p:blipFill>
          <a:blip r:embed="rId2"/>
          <a:stretch>
            <a:fillRect/>
          </a:stretch>
        </p:blipFill>
        <p:spPr bwMode="black">
          <a:xfrm>
            <a:off x="7485913" y="4780026"/>
            <a:ext cx="1278163" cy="274320"/>
          </a:xfrm>
          <a:prstGeom prst="rect">
            <a:avLst/>
          </a:prstGeom>
        </p:spPr>
      </p:pic>
    </p:spTree>
    <p:extLst>
      <p:ext uri="{BB962C8B-B14F-4D97-AF65-F5344CB8AC3E}">
        <p14:creationId xmlns:p14="http://schemas.microsoft.com/office/powerpoint/2010/main" val="123921394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Header &amp; 2-column (1/3, 2/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AE91A-A46E-4B41-88C6-F4AF075C932A}"/>
              </a:ext>
            </a:extLst>
          </p:cNvPr>
          <p:cNvSpPr>
            <a:spLocks noGrp="1"/>
          </p:cNvSpPr>
          <p:nvPr>
            <p:ph type="title"/>
          </p:nvPr>
        </p:nvSpPr>
        <p:spPr>
          <a:xfrm>
            <a:off x="384048" y="274320"/>
            <a:ext cx="8385048" cy="795528"/>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D40D7502-C6C7-49CE-8A81-C3BD1B453749}"/>
              </a:ext>
            </a:extLst>
          </p:cNvPr>
          <p:cNvSpPr>
            <a:spLocks noGrp="1"/>
          </p:cNvSpPr>
          <p:nvPr>
            <p:ph sz="half" idx="1"/>
          </p:nvPr>
        </p:nvSpPr>
        <p:spPr>
          <a:xfrm>
            <a:off x="384048" y="1261872"/>
            <a:ext cx="2688336" cy="3319272"/>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3DBA163B-9823-4AA6-93E0-8B7386BC3109}"/>
              </a:ext>
            </a:extLst>
          </p:cNvPr>
          <p:cNvSpPr>
            <a:spLocks noGrp="1"/>
          </p:cNvSpPr>
          <p:nvPr>
            <p:ph sz="half" idx="2"/>
          </p:nvPr>
        </p:nvSpPr>
        <p:spPr>
          <a:xfrm>
            <a:off x="3232404" y="1261872"/>
            <a:ext cx="5536692" cy="33192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C31406E-2CA1-499E-A808-27B124490AF3}"/>
              </a:ext>
            </a:extLst>
          </p:cNvPr>
          <p:cNvSpPr>
            <a:spLocks noGrp="1"/>
          </p:cNvSpPr>
          <p:nvPr>
            <p:ph type="dt" sz="half" idx="10"/>
          </p:nvPr>
        </p:nvSpPr>
        <p:spPr/>
        <p:txBody>
          <a:bodyPr/>
          <a:lstStyle/>
          <a:p>
            <a:fld id="{352484ED-3414-4C8A-8AA7-E5D4349F758D}" type="datetime1">
              <a:rPr lang="en-US" smtClean="0"/>
              <a:t>9/23/2019</a:t>
            </a:fld>
            <a:endParaRPr lang="en-US" dirty="0"/>
          </a:p>
        </p:txBody>
      </p:sp>
      <p:sp>
        <p:nvSpPr>
          <p:cNvPr id="6" name="Footer Placeholder 5">
            <a:extLst>
              <a:ext uri="{FF2B5EF4-FFF2-40B4-BE49-F238E27FC236}">
                <a16:creationId xmlns:a16="http://schemas.microsoft.com/office/drawing/2014/main" id="{E8B5E847-C84C-457F-B901-2EEB12AD94F8}"/>
              </a:ext>
            </a:extLst>
          </p:cNvPr>
          <p:cNvSpPr>
            <a:spLocks noGrp="1"/>
          </p:cNvSpPr>
          <p:nvPr>
            <p:ph type="ftr" sz="quarter" idx="11"/>
          </p:nvPr>
        </p:nvSpPr>
        <p:spPr/>
        <p:txBody>
          <a:bodyPr/>
          <a:lstStyle/>
          <a:p>
            <a:r>
              <a:rPr lang="en-US" dirty="0"/>
              <a:t>© 2019 Cognizant</a:t>
            </a:r>
          </a:p>
        </p:txBody>
      </p:sp>
      <p:sp>
        <p:nvSpPr>
          <p:cNvPr id="7" name="Slide Number Placeholder 6">
            <a:extLst>
              <a:ext uri="{FF2B5EF4-FFF2-40B4-BE49-F238E27FC236}">
                <a16:creationId xmlns:a16="http://schemas.microsoft.com/office/drawing/2014/main" id="{F1C10D1C-F2EA-46B6-B35A-881C8F5C67FE}"/>
              </a:ext>
            </a:extLst>
          </p:cNvPr>
          <p:cNvSpPr>
            <a:spLocks noGrp="1"/>
          </p:cNvSpPr>
          <p:nvPr>
            <p:ph type="sldNum" sz="quarter" idx="12"/>
          </p:nvPr>
        </p:nvSpPr>
        <p:spPr/>
        <p:txBody>
          <a:bodyPr/>
          <a:lstStyle/>
          <a:p>
            <a:fld id="{2EFEF571-C9B4-4D92-A7F7-315B894862A8}" type="slidenum">
              <a:rPr lang="en-US" smtClean="0"/>
              <a:pPr/>
              <a:t>‹#›</a:t>
            </a:fld>
            <a:endParaRPr lang="en-US" dirty="0"/>
          </a:p>
        </p:txBody>
      </p:sp>
      <p:cxnSp>
        <p:nvCxnSpPr>
          <p:cNvPr id="10" name="Straight Connector 9">
            <a:extLst>
              <a:ext uri="{FF2B5EF4-FFF2-40B4-BE49-F238E27FC236}">
                <a16:creationId xmlns:a16="http://schemas.microsoft.com/office/drawing/2014/main" id="{4149C702-A52C-4836-AD09-FFA898A62A90}"/>
              </a:ext>
            </a:extLst>
          </p:cNvPr>
          <p:cNvCxnSpPr>
            <a:cxnSpLocks/>
          </p:cNvCxnSpPr>
          <p:nvPr userDrawn="1"/>
        </p:nvCxnSpPr>
        <p:spPr>
          <a:xfrm>
            <a:off x="379926" y="4690872"/>
            <a:ext cx="838415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2FD43C0D-A77C-4195-A4E0-023F5CDE9415}"/>
              </a:ext>
            </a:extLst>
          </p:cNvPr>
          <p:cNvPicPr>
            <a:picLocks noChangeAspect="1"/>
          </p:cNvPicPr>
          <p:nvPr userDrawn="1"/>
        </p:nvPicPr>
        <p:blipFill>
          <a:blip r:embed="rId2"/>
          <a:stretch>
            <a:fillRect/>
          </a:stretch>
        </p:blipFill>
        <p:spPr bwMode="black">
          <a:xfrm>
            <a:off x="7485913" y="4780026"/>
            <a:ext cx="1278163" cy="274320"/>
          </a:xfrm>
          <a:prstGeom prst="rect">
            <a:avLst/>
          </a:prstGeom>
        </p:spPr>
      </p:pic>
    </p:spTree>
    <p:extLst>
      <p:ext uri="{BB962C8B-B14F-4D97-AF65-F5344CB8AC3E}">
        <p14:creationId xmlns:p14="http://schemas.microsoft.com/office/powerpoint/2010/main" val="266285619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Header &amp; 2-column (2/3, 1/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AE91A-A46E-4B41-88C6-F4AF075C932A}"/>
              </a:ext>
            </a:extLst>
          </p:cNvPr>
          <p:cNvSpPr>
            <a:spLocks noGrp="1"/>
          </p:cNvSpPr>
          <p:nvPr>
            <p:ph type="title"/>
          </p:nvPr>
        </p:nvSpPr>
        <p:spPr>
          <a:xfrm>
            <a:off x="384048" y="274320"/>
            <a:ext cx="8385048" cy="795528"/>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D40D7502-C6C7-49CE-8A81-C3BD1B453749}"/>
              </a:ext>
            </a:extLst>
          </p:cNvPr>
          <p:cNvSpPr>
            <a:spLocks noGrp="1"/>
          </p:cNvSpPr>
          <p:nvPr>
            <p:ph sz="half" idx="1"/>
          </p:nvPr>
        </p:nvSpPr>
        <p:spPr>
          <a:xfrm>
            <a:off x="384048" y="1261872"/>
            <a:ext cx="5536692" cy="3319272"/>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3DBA163B-9823-4AA6-93E0-8B7386BC3109}"/>
              </a:ext>
            </a:extLst>
          </p:cNvPr>
          <p:cNvSpPr>
            <a:spLocks noGrp="1"/>
          </p:cNvSpPr>
          <p:nvPr>
            <p:ph sz="half" idx="2"/>
          </p:nvPr>
        </p:nvSpPr>
        <p:spPr>
          <a:xfrm>
            <a:off x="6080760" y="1261872"/>
            <a:ext cx="2688336" cy="3319272"/>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DCC60974-838A-40CC-8A5B-B6116CA4DBF8}"/>
              </a:ext>
            </a:extLst>
          </p:cNvPr>
          <p:cNvSpPr>
            <a:spLocks noGrp="1"/>
          </p:cNvSpPr>
          <p:nvPr>
            <p:ph type="dt" sz="half" idx="10"/>
          </p:nvPr>
        </p:nvSpPr>
        <p:spPr/>
        <p:txBody>
          <a:bodyPr/>
          <a:lstStyle/>
          <a:p>
            <a:fld id="{3897F13D-7B97-4B42-8809-9296D28D4517}" type="datetime1">
              <a:rPr lang="en-US" smtClean="0"/>
              <a:t>9/23/2019</a:t>
            </a:fld>
            <a:endParaRPr lang="en-US" dirty="0"/>
          </a:p>
        </p:txBody>
      </p:sp>
      <p:sp>
        <p:nvSpPr>
          <p:cNvPr id="6" name="Footer Placeholder 5">
            <a:extLst>
              <a:ext uri="{FF2B5EF4-FFF2-40B4-BE49-F238E27FC236}">
                <a16:creationId xmlns:a16="http://schemas.microsoft.com/office/drawing/2014/main" id="{05E2370C-3F6B-42C0-8834-DB3406097193}"/>
              </a:ext>
            </a:extLst>
          </p:cNvPr>
          <p:cNvSpPr>
            <a:spLocks noGrp="1"/>
          </p:cNvSpPr>
          <p:nvPr>
            <p:ph type="ftr" sz="quarter" idx="11"/>
          </p:nvPr>
        </p:nvSpPr>
        <p:spPr/>
        <p:txBody>
          <a:bodyPr/>
          <a:lstStyle/>
          <a:p>
            <a:r>
              <a:rPr lang="en-US" dirty="0"/>
              <a:t>© 2019 Cognizant</a:t>
            </a:r>
          </a:p>
        </p:txBody>
      </p:sp>
      <p:sp>
        <p:nvSpPr>
          <p:cNvPr id="7" name="Slide Number Placeholder 6">
            <a:extLst>
              <a:ext uri="{FF2B5EF4-FFF2-40B4-BE49-F238E27FC236}">
                <a16:creationId xmlns:a16="http://schemas.microsoft.com/office/drawing/2014/main" id="{8AC5B230-74A0-418F-BBA9-0B141D8CA374}"/>
              </a:ext>
            </a:extLst>
          </p:cNvPr>
          <p:cNvSpPr>
            <a:spLocks noGrp="1"/>
          </p:cNvSpPr>
          <p:nvPr>
            <p:ph type="sldNum" sz="quarter" idx="12"/>
          </p:nvPr>
        </p:nvSpPr>
        <p:spPr/>
        <p:txBody>
          <a:bodyPr/>
          <a:lstStyle/>
          <a:p>
            <a:fld id="{2EFEF571-C9B4-4D92-A7F7-315B894862A8}" type="slidenum">
              <a:rPr lang="en-US" smtClean="0"/>
              <a:pPr/>
              <a:t>‹#›</a:t>
            </a:fld>
            <a:endParaRPr lang="en-US" dirty="0"/>
          </a:p>
        </p:txBody>
      </p:sp>
      <p:cxnSp>
        <p:nvCxnSpPr>
          <p:cNvPr id="11" name="Straight Connector 10">
            <a:extLst>
              <a:ext uri="{FF2B5EF4-FFF2-40B4-BE49-F238E27FC236}">
                <a16:creationId xmlns:a16="http://schemas.microsoft.com/office/drawing/2014/main" id="{02C70E20-6501-4F77-9CBC-3806310ED989}"/>
              </a:ext>
            </a:extLst>
          </p:cNvPr>
          <p:cNvCxnSpPr>
            <a:cxnSpLocks/>
          </p:cNvCxnSpPr>
          <p:nvPr userDrawn="1"/>
        </p:nvCxnSpPr>
        <p:spPr>
          <a:xfrm>
            <a:off x="379926" y="4690872"/>
            <a:ext cx="838415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3DDA0DA6-E3B0-4903-A9B6-BBC566D4D7E7}"/>
              </a:ext>
            </a:extLst>
          </p:cNvPr>
          <p:cNvPicPr>
            <a:picLocks noChangeAspect="1"/>
          </p:cNvPicPr>
          <p:nvPr userDrawn="1"/>
        </p:nvPicPr>
        <p:blipFill>
          <a:blip r:embed="rId2"/>
          <a:stretch>
            <a:fillRect/>
          </a:stretch>
        </p:blipFill>
        <p:spPr bwMode="black">
          <a:xfrm>
            <a:off x="7485913" y="4780026"/>
            <a:ext cx="1278163" cy="274320"/>
          </a:xfrm>
          <a:prstGeom prst="rect">
            <a:avLst/>
          </a:prstGeom>
        </p:spPr>
      </p:pic>
    </p:spTree>
    <p:extLst>
      <p:ext uri="{BB962C8B-B14F-4D97-AF65-F5344CB8AC3E}">
        <p14:creationId xmlns:p14="http://schemas.microsoft.com/office/powerpoint/2010/main" val="246629725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Header, Subtitle &amp; 2-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AE91A-A46E-4B41-88C6-F4AF075C932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40D7502-C6C7-49CE-8A81-C3BD1B453749}"/>
              </a:ext>
            </a:extLst>
          </p:cNvPr>
          <p:cNvSpPr>
            <a:spLocks noGrp="1"/>
          </p:cNvSpPr>
          <p:nvPr>
            <p:ph sz="half" idx="1"/>
          </p:nvPr>
        </p:nvSpPr>
        <p:spPr>
          <a:xfrm>
            <a:off x="384048" y="1261872"/>
            <a:ext cx="8385047" cy="795528"/>
          </a:xfrm>
        </p:spPr>
        <p:txBody>
          <a:bodyPr/>
          <a:lstStyle>
            <a:lvl1pPr>
              <a:defRPr b="1">
                <a:solidFill>
                  <a:schemeClr val="tx1"/>
                </a:solidFill>
              </a:defRPr>
            </a:lvl1pPr>
            <a:lvl2pPr>
              <a:defRPr>
                <a:solidFill>
                  <a:schemeClr val="tx2"/>
                </a:solidFill>
              </a:defRPr>
            </a:lvl2pPr>
          </a:lstStyle>
          <a:p>
            <a:pPr lvl="0"/>
            <a:r>
              <a:rPr lang="en-US" dirty="0"/>
              <a:t>Edit Master text styles</a:t>
            </a:r>
          </a:p>
          <a:p>
            <a:pPr lvl="1"/>
            <a:r>
              <a:rPr lang="en-US" dirty="0"/>
              <a:t>Second level</a:t>
            </a:r>
          </a:p>
        </p:txBody>
      </p:sp>
      <p:sp>
        <p:nvSpPr>
          <p:cNvPr id="4" name="Content Placeholder 3">
            <a:extLst>
              <a:ext uri="{FF2B5EF4-FFF2-40B4-BE49-F238E27FC236}">
                <a16:creationId xmlns:a16="http://schemas.microsoft.com/office/drawing/2014/main" id="{3DBA163B-9823-4AA6-93E0-8B7386BC3109}"/>
              </a:ext>
            </a:extLst>
          </p:cNvPr>
          <p:cNvSpPr>
            <a:spLocks noGrp="1"/>
          </p:cNvSpPr>
          <p:nvPr>
            <p:ph sz="half" idx="2"/>
          </p:nvPr>
        </p:nvSpPr>
        <p:spPr>
          <a:xfrm>
            <a:off x="384048" y="2240280"/>
            <a:ext cx="4114800" cy="2340864"/>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3">
            <a:extLst>
              <a:ext uri="{FF2B5EF4-FFF2-40B4-BE49-F238E27FC236}">
                <a16:creationId xmlns:a16="http://schemas.microsoft.com/office/drawing/2014/main" id="{CE69CF19-0589-4E7F-87F9-FC7CAC6AC6D8}"/>
              </a:ext>
            </a:extLst>
          </p:cNvPr>
          <p:cNvSpPr>
            <a:spLocks noGrp="1"/>
          </p:cNvSpPr>
          <p:nvPr>
            <p:ph sz="half" idx="19"/>
          </p:nvPr>
        </p:nvSpPr>
        <p:spPr>
          <a:xfrm>
            <a:off x="4654550" y="2240280"/>
            <a:ext cx="4114800" cy="2340864"/>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EB2A1A39-C278-49C1-98BD-03DFB86ACBBA}"/>
              </a:ext>
            </a:extLst>
          </p:cNvPr>
          <p:cNvSpPr>
            <a:spLocks noGrp="1"/>
          </p:cNvSpPr>
          <p:nvPr>
            <p:ph type="dt" sz="half" idx="20"/>
          </p:nvPr>
        </p:nvSpPr>
        <p:spPr/>
        <p:txBody>
          <a:bodyPr/>
          <a:lstStyle/>
          <a:p>
            <a:fld id="{170D8176-F55F-4CAD-95B4-4EDEF5931850}" type="datetime1">
              <a:rPr lang="en-US" smtClean="0"/>
              <a:t>9/23/2019</a:t>
            </a:fld>
            <a:endParaRPr lang="en-US" dirty="0"/>
          </a:p>
        </p:txBody>
      </p:sp>
      <p:sp>
        <p:nvSpPr>
          <p:cNvPr id="6" name="Footer Placeholder 5">
            <a:extLst>
              <a:ext uri="{FF2B5EF4-FFF2-40B4-BE49-F238E27FC236}">
                <a16:creationId xmlns:a16="http://schemas.microsoft.com/office/drawing/2014/main" id="{E0A52B1C-E724-479F-B20E-0E459E80FD0B}"/>
              </a:ext>
            </a:extLst>
          </p:cNvPr>
          <p:cNvSpPr>
            <a:spLocks noGrp="1"/>
          </p:cNvSpPr>
          <p:nvPr>
            <p:ph type="ftr" sz="quarter" idx="21"/>
          </p:nvPr>
        </p:nvSpPr>
        <p:spPr/>
        <p:txBody>
          <a:bodyPr/>
          <a:lstStyle/>
          <a:p>
            <a:r>
              <a:rPr lang="en-US" dirty="0"/>
              <a:t>© 2019 Cognizant</a:t>
            </a:r>
          </a:p>
        </p:txBody>
      </p:sp>
      <p:sp>
        <p:nvSpPr>
          <p:cNvPr id="7" name="Slide Number Placeholder 6">
            <a:extLst>
              <a:ext uri="{FF2B5EF4-FFF2-40B4-BE49-F238E27FC236}">
                <a16:creationId xmlns:a16="http://schemas.microsoft.com/office/drawing/2014/main" id="{8E78CA9C-FCAF-4B99-B5F6-60AF3219B3BA}"/>
              </a:ext>
            </a:extLst>
          </p:cNvPr>
          <p:cNvSpPr>
            <a:spLocks noGrp="1"/>
          </p:cNvSpPr>
          <p:nvPr>
            <p:ph type="sldNum" sz="quarter" idx="22"/>
          </p:nvPr>
        </p:nvSpPr>
        <p:spPr/>
        <p:txBody>
          <a:bodyPr/>
          <a:lstStyle/>
          <a:p>
            <a:fld id="{2EFEF571-C9B4-4D92-A7F7-315B894862A8}" type="slidenum">
              <a:rPr lang="en-US" smtClean="0"/>
              <a:pPr/>
              <a:t>‹#›</a:t>
            </a:fld>
            <a:endParaRPr lang="en-US" dirty="0"/>
          </a:p>
        </p:txBody>
      </p:sp>
      <p:cxnSp>
        <p:nvCxnSpPr>
          <p:cNvPr id="12" name="Straight Connector 11">
            <a:extLst>
              <a:ext uri="{FF2B5EF4-FFF2-40B4-BE49-F238E27FC236}">
                <a16:creationId xmlns:a16="http://schemas.microsoft.com/office/drawing/2014/main" id="{7DCFE254-800B-4596-8FBC-3984CE5AE788}"/>
              </a:ext>
            </a:extLst>
          </p:cNvPr>
          <p:cNvCxnSpPr>
            <a:cxnSpLocks/>
          </p:cNvCxnSpPr>
          <p:nvPr userDrawn="1"/>
        </p:nvCxnSpPr>
        <p:spPr>
          <a:xfrm>
            <a:off x="379926" y="4690872"/>
            <a:ext cx="838415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E304A10A-1409-4F5A-9F54-EB802809A888}"/>
              </a:ext>
            </a:extLst>
          </p:cNvPr>
          <p:cNvPicPr>
            <a:picLocks noChangeAspect="1"/>
          </p:cNvPicPr>
          <p:nvPr userDrawn="1"/>
        </p:nvPicPr>
        <p:blipFill>
          <a:blip r:embed="rId2"/>
          <a:stretch>
            <a:fillRect/>
          </a:stretch>
        </p:blipFill>
        <p:spPr bwMode="black">
          <a:xfrm>
            <a:off x="7485913" y="4780026"/>
            <a:ext cx="1278163" cy="274320"/>
          </a:xfrm>
          <a:prstGeom prst="rect">
            <a:avLst/>
          </a:prstGeom>
        </p:spPr>
      </p:pic>
    </p:spTree>
    <p:extLst>
      <p:ext uri="{BB962C8B-B14F-4D97-AF65-F5344CB8AC3E}">
        <p14:creationId xmlns:p14="http://schemas.microsoft.com/office/powerpoint/2010/main" val="400497948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Header, Subtitle, Text &amp; Im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AE91A-A46E-4B41-88C6-F4AF075C932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40D7502-C6C7-49CE-8A81-C3BD1B453749}"/>
              </a:ext>
            </a:extLst>
          </p:cNvPr>
          <p:cNvSpPr>
            <a:spLocks noGrp="1"/>
          </p:cNvSpPr>
          <p:nvPr>
            <p:ph sz="half" idx="1"/>
          </p:nvPr>
        </p:nvSpPr>
        <p:spPr>
          <a:xfrm>
            <a:off x="384048" y="1261872"/>
            <a:ext cx="8385047" cy="795528"/>
          </a:xfrm>
        </p:spPr>
        <p:txBody>
          <a:bodyPr/>
          <a:lstStyle>
            <a:lvl1pPr>
              <a:defRPr b="1">
                <a:solidFill>
                  <a:schemeClr val="tx1"/>
                </a:solidFill>
              </a:defRPr>
            </a:lvl1pPr>
            <a:lvl2pPr>
              <a:defRPr>
                <a:solidFill>
                  <a:schemeClr val="tx2"/>
                </a:solidFill>
              </a:defRPr>
            </a:lvl2pPr>
          </a:lstStyle>
          <a:p>
            <a:pPr lvl="0"/>
            <a:r>
              <a:rPr lang="en-US" dirty="0"/>
              <a:t>Edit Master text styles</a:t>
            </a:r>
          </a:p>
          <a:p>
            <a:pPr lvl="1"/>
            <a:r>
              <a:rPr lang="en-US" dirty="0"/>
              <a:t>Second level</a:t>
            </a:r>
          </a:p>
        </p:txBody>
      </p:sp>
      <p:sp>
        <p:nvSpPr>
          <p:cNvPr id="4" name="Content Placeholder 3">
            <a:extLst>
              <a:ext uri="{FF2B5EF4-FFF2-40B4-BE49-F238E27FC236}">
                <a16:creationId xmlns:a16="http://schemas.microsoft.com/office/drawing/2014/main" id="{3DBA163B-9823-4AA6-93E0-8B7386BC3109}"/>
              </a:ext>
            </a:extLst>
          </p:cNvPr>
          <p:cNvSpPr>
            <a:spLocks noGrp="1"/>
          </p:cNvSpPr>
          <p:nvPr>
            <p:ph sz="half" idx="2"/>
          </p:nvPr>
        </p:nvSpPr>
        <p:spPr>
          <a:xfrm>
            <a:off x="384048" y="2240280"/>
            <a:ext cx="4114800" cy="2340864"/>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6">
            <a:extLst>
              <a:ext uri="{FF2B5EF4-FFF2-40B4-BE49-F238E27FC236}">
                <a16:creationId xmlns:a16="http://schemas.microsoft.com/office/drawing/2014/main" id="{5B5CE85F-2A75-4693-93B8-CBF7927F72BE}"/>
              </a:ext>
            </a:extLst>
          </p:cNvPr>
          <p:cNvSpPr>
            <a:spLocks noGrp="1"/>
          </p:cNvSpPr>
          <p:nvPr>
            <p:ph type="pic" sz="quarter" idx="24" hasCustomPrompt="1"/>
          </p:nvPr>
        </p:nvSpPr>
        <p:spPr>
          <a:xfrm>
            <a:off x="4654294" y="2240280"/>
            <a:ext cx="4114800" cy="2340864"/>
          </a:xfrm>
        </p:spPr>
        <p:txBody>
          <a:bodyPr anchor="ctr"/>
          <a:lstStyle>
            <a:lvl1pPr marL="0" marR="0" indent="0" algn="ctr" defTabSz="914378" rtl="0" eaLnBrk="1" fontAlgn="auto" latinLnBrk="0" hangingPunct="1">
              <a:lnSpc>
                <a:spcPct val="100000"/>
              </a:lnSpc>
              <a:spcBef>
                <a:spcPts val="600"/>
              </a:spcBef>
              <a:spcAft>
                <a:spcPts val="0"/>
              </a:spcAft>
              <a:buClrTx/>
              <a:buSzTx/>
              <a:buFont typeface="Arial" panose="020B0604020202020204" pitchFamily="34" charset="0"/>
              <a:buNone/>
              <a:tabLst/>
              <a:defRPr/>
            </a:lvl1pPr>
          </a:lstStyle>
          <a:p>
            <a:pPr marL="0" marR="0" lvl="0" indent="0" algn="ctr" defTabSz="914378" rtl="0" eaLnBrk="1" fontAlgn="auto" latinLnBrk="0" hangingPunct="1">
              <a:lnSpc>
                <a:spcPct val="100000"/>
              </a:lnSpc>
              <a:spcBef>
                <a:spcPts val="600"/>
              </a:spcBef>
              <a:spcAft>
                <a:spcPts val="0"/>
              </a:spcAft>
              <a:buClrTx/>
              <a:buSzTx/>
              <a:buFont typeface="Arial" panose="020B0604020202020204" pitchFamily="34" charset="0"/>
              <a:buNone/>
              <a:tabLst/>
              <a:defRPr/>
            </a:pPr>
            <a:r>
              <a:rPr lang="en-US" dirty="0"/>
              <a:t>Drag picture to placeholder or click icon to add</a:t>
            </a:r>
          </a:p>
        </p:txBody>
      </p:sp>
      <p:sp>
        <p:nvSpPr>
          <p:cNvPr id="5" name="Date Placeholder 4">
            <a:extLst>
              <a:ext uri="{FF2B5EF4-FFF2-40B4-BE49-F238E27FC236}">
                <a16:creationId xmlns:a16="http://schemas.microsoft.com/office/drawing/2014/main" id="{CD833434-287A-47FC-8826-927D06662D67}"/>
              </a:ext>
            </a:extLst>
          </p:cNvPr>
          <p:cNvSpPr>
            <a:spLocks noGrp="1"/>
          </p:cNvSpPr>
          <p:nvPr>
            <p:ph type="dt" sz="half" idx="25"/>
          </p:nvPr>
        </p:nvSpPr>
        <p:spPr/>
        <p:txBody>
          <a:bodyPr/>
          <a:lstStyle/>
          <a:p>
            <a:fld id="{1B7CACD5-E99E-4F77-AFFF-1F89BF2F0B5A}" type="datetime1">
              <a:rPr lang="en-US" smtClean="0"/>
              <a:t>9/23/2019</a:t>
            </a:fld>
            <a:endParaRPr lang="en-US" dirty="0"/>
          </a:p>
        </p:txBody>
      </p:sp>
      <p:sp>
        <p:nvSpPr>
          <p:cNvPr id="6" name="Footer Placeholder 5">
            <a:extLst>
              <a:ext uri="{FF2B5EF4-FFF2-40B4-BE49-F238E27FC236}">
                <a16:creationId xmlns:a16="http://schemas.microsoft.com/office/drawing/2014/main" id="{B2131ED2-2FB0-4787-9839-9D3116D30B63}"/>
              </a:ext>
            </a:extLst>
          </p:cNvPr>
          <p:cNvSpPr>
            <a:spLocks noGrp="1"/>
          </p:cNvSpPr>
          <p:nvPr>
            <p:ph type="ftr" sz="quarter" idx="26"/>
          </p:nvPr>
        </p:nvSpPr>
        <p:spPr/>
        <p:txBody>
          <a:bodyPr/>
          <a:lstStyle/>
          <a:p>
            <a:r>
              <a:rPr lang="en-US" dirty="0"/>
              <a:t>© 2019 Cognizant</a:t>
            </a:r>
          </a:p>
        </p:txBody>
      </p:sp>
      <p:sp>
        <p:nvSpPr>
          <p:cNvPr id="7" name="Slide Number Placeholder 6">
            <a:extLst>
              <a:ext uri="{FF2B5EF4-FFF2-40B4-BE49-F238E27FC236}">
                <a16:creationId xmlns:a16="http://schemas.microsoft.com/office/drawing/2014/main" id="{7CBA36B9-835B-4A55-994F-E64CDB646565}"/>
              </a:ext>
            </a:extLst>
          </p:cNvPr>
          <p:cNvSpPr>
            <a:spLocks noGrp="1"/>
          </p:cNvSpPr>
          <p:nvPr>
            <p:ph type="sldNum" sz="quarter" idx="27"/>
          </p:nvPr>
        </p:nvSpPr>
        <p:spPr/>
        <p:txBody>
          <a:bodyPr/>
          <a:lstStyle/>
          <a:p>
            <a:fld id="{2EFEF571-C9B4-4D92-A7F7-315B894862A8}" type="slidenum">
              <a:rPr lang="en-US" smtClean="0"/>
              <a:pPr/>
              <a:t>‹#›</a:t>
            </a:fld>
            <a:endParaRPr lang="en-US" dirty="0"/>
          </a:p>
        </p:txBody>
      </p:sp>
      <p:cxnSp>
        <p:nvCxnSpPr>
          <p:cNvPr id="11" name="Straight Connector 10">
            <a:extLst>
              <a:ext uri="{FF2B5EF4-FFF2-40B4-BE49-F238E27FC236}">
                <a16:creationId xmlns:a16="http://schemas.microsoft.com/office/drawing/2014/main" id="{9D11681F-8020-4D84-9273-264D5F39BDAF}"/>
              </a:ext>
            </a:extLst>
          </p:cNvPr>
          <p:cNvCxnSpPr>
            <a:cxnSpLocks/>
          </p:cNvCxnSpPr>
          <p:nvPr userDrawn="1"/>
        </p:nvCxnSpPr>
        <p:spPr>
          <a:xfrm>
            <a:off x="379926" y="4690872"/>
            <a:ext cx="838415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B1E49D76-A2A1-4E8C-8CF5-299D8A1F2AC8}"/>
              </a:ext>
            </a:extLst>
          </p:cNvPr>
          <p:cNvPicPr>
            <a:picLocks noChangeAspect="1"/>
          </p:cNvPicPr>
          <p:nvPr userDrawn="1"/>
        </p:nvPicPr>
        <p:blipFill>
          <a:blip r:embed="rId2"/>
          <a:stretch>
            <a:fillRect/>
          </a:stretch>
        </p:blipFill>
        <p:spPr bwMode="black">
          <a:xfrm>
            <a:off x="7485913" y="4780026"/>
            <a:ext cx="1278163" cy="274320"/>
          </a:xfrm>
          <a:prstGeom prst="rect">
            <a:avLst/>
          </a:prstGeom>
        </p:spPr>
      </p:pic>
    </p:spTree>
    <p:extLst>
      <p:ext uri="{BB962C8B-B14F-4D97-AF65-F5344CB8AC3E}">
        <p14:creationId xmlns:p14="http://schemas.microsoft.com/office/powerpoint/2010/main" val="31350048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Blue Divider / Quote">
    <p:bg>
      <p:bgPr>
        <a:solidFill>
          <a:schemeClr val="tx1"/>
        </a:solidFill>
        <a:effectLst/>
      </p:bgPr>
    </p:bg>
    <p:spTree>
      <p:nvGrpSpPr>
        <p:cNvPr id="1" name=""/>
        <p:cNvGrpSpPr/>
        <p:nvPr/>
      </p:nvGrpSpPr>
      <p:grpSpPr>
        <a:xfrm>
          <a:off x="0" y="0"/>
          <a:ext cx="0" cy="0"/>
          <a:chOff x="0" y="0"/>
          <a:chExt cx="0" cy="0"/>
        </a:xfrm>
      </p:grpSpPr>
      <p:sp>
        <p:nvSpPr>
          <p:cNvPr id="9" name="Text Placeholder 5">
            <a:extLst>
              <a:ext uri="{FF2B5EF4-FFF2-40B4-BE49-F238E27FC236}">
                <a16:creationId xmlns:a16="http://schemas.microsoft.com/office/drawing/2014/main" id="{B47FCECF-73EE-4938-97F6-6222F9DD4575}"/>
              </a:ext>
            </a:extLst>
          </p:cNvPr>
          <p:cNvSpPr>
            <a:spLocks noGrp="1"/>
          </p:cNvSpPr>
          <p:nvPr>
            <p:ph type="body" sz="quarter" idx="13"/>
          </p:nvPr>
        </p:nvSpPr>
        <p:spPr>
          <a:xfrm>
            <a:off x="557784" y="1225296"/>
            <a:ext cx="6720840" cy="1719072"/>
          </a:xfrm>
        </p:spPr>
        <p:txBody>
          <a:bodyPr anchor="t" anchorCtr="0">
            <a:noAutofit/>
          </a:bodyPr>
          <a:lstStyle>
            <a:lvl1pPr>
              <a:defRPr sz="4400">
                <a:solidFill>
                  <a:schemeClr val="bg1"/>
                </a:solidFill>
              </a:defRPr>
            </a:lvl1pPr>
            <a:lvl2pPr marL="231775" indent="-231775">
              <a:buNone/>
              <a:defRPr sz="4400">
                <a:solidFill>
                  <a:schemeClr val="bg1"/>
                </a:solidFill>
              </a:defRPr>
            </a:lvl2pPr>
            <a:lvl3pPr marL="228600" indent="-228600">
              <a:buClrTx/>
              <a:buSzPct val="125000"/>
              <a:buFont typeface="Arial" panose="020B0604020202020204" pitchFamily="34" charset="0"/>
              <a:buChar char="•"/>
              <a:defRPr>
                <a:solidFill>
                  <a:schemeClr val="bg1"/>
                </a:solidFill>
              </a:defRPr>
            </a:lvl3pPr>
            <a:lvl4pPr marL="0" indent="0">
              <a:buClrTx/>
              <a:buFont typeface="Arial" panose="020B0604020202020204" pitchFamily="34" charset="0"/>
              <a:buNone/>
              <a:defRPr sz="1200" i="1">
                <a:solidFill>
                  <a:schemeClr val="bg1"/>
                </a:solidFill>
                <a:latin typeface="+mn-lt"/>
              </a:defRPr>
            </a:lvl4pPr>
            <a:lvl5pPr marL="0" indent="0">
              <a:buClrTx/>
              <a:buFont typeface="Arial" panose="020B0604020202020204" pitchFamily="34" charset="0"/>
              <a:buNone/>
              <a:defRPr sz="1200" i="1">
                <a:solidFill>
                  <a:schemeClr val="bg1"/>
                </a:solidFill>
                <a:latin typeface="+mn-lt"/>
              </a:defRPr>
            </a:lvl5pPr>
            <a:lvl6pPr marL="0" indent="0">
              <a:buClrTx/>
              <a:buFont typeface="Arial" panose="020B0604020202020204" pitchFamily="34" charset="0"/>
              <a:buNone/>
              <a:defRPr sz="1200" i="1">
                <a:solidFill>
                  <a:schemeClr val="bg1"/>
                </a:solidFill>
                <a:latin typeface="+mn-lt"/>
              </a:defRPr>
            </a:lvl6pPr>
            <a:lvl7pPr marL="0" indent="0">
              <a:buClrTx/>
              <a:buFont typeface="Arial" panose="020B0604020202020204" pitchFamily="34" charset="0"/>
              <a:buNone/>
              <a:defRPr sz="1200" i="1">
                <a:solidFill>
                  <a:schemeClr val="bg1"/>
                </a:solidFill>
                <a:latin typeface="+mn-lt"/>
              </a:defRPr>
            </a:lvl7pPr>
            <a:lvl8pPr marL="0" indent="0">
              <a:buClrTx/>
              <a:buFont typeface="Arial" panose="020B0604020202020204" pitchFamily="34" charset="0"/>
              <a:buNone/>
              <a:defRPr sz="1200" i="1">
                <a:solidFill>
                  <a:schemeClr val="bg1"/>
                </a:solidFill>
                <a:latin typeface="+mn-lt"/>
              </a:defRPr>
            </a:lvl8pPr>
            <a:lvl9pPr marL="0" indent="0">
              <a:buClrTx/>
              <a:buFont typeface="Arial" panose="020B0604020202020204" pitchFamily="34" charset="0"/>
              <a:buNone/>
              <a:defRPr sz="1200" i="1">
                <a:solidFill>
                  <a:schemeClr val="bg1"/>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CAECB6D0-2A5A-4D58-8FE1-4A2994CDFC55}"/>
              </a:ext>
            </a:extLst>
          </p:cNvPr>
          <p:cNvSpPr>
            <a:spLocks noGrp="1"/>
          </p:cNvSpPr>
          <p:nvPr>
            <p:ph type="dt" sz="half" idx="14"/>
          </p:nvPr>
        </p:nvSpPr>
        <p:spPr/>
        <p:txBody>
          <a:bodyPr/>
          <a:lstStyle>
            <a:lvl1pPr>
              <a:defRPr>
                <a:solidFill>
                  <a:schemeClr val="bg1"/>
                </a:solidFill>
              </a:defRPr>
            </a:lvl1pPr>
          </a:lstStyle>
          <a:p>
            <a:endParaRPr lang="en-US" dirty="0"/>
          </a:p>
        </p:txBody>
      </p:sp>
      <p:sp>
        <p:nvSpPr>
          <p:cNvPr id="3" name="Footer Placeholder 2">
            <a:extLst>
              <a:ext uri="{FF2B5EF4-FFF2-40B4-BE49-F238E27FC236}">
                <a16:creationId xmlns:a16="http://schemas.microsoft.com/office/drawing/2014/main" id="{3315279A-CBE5-442B-9406-3D6FDD83D721}"/>
              </a:ext>
            </a:extLst>
          </p:cNvPr>
          <p:cNvSpPr>
            <a:spLocks noGrp="1"/>
          </p:cNvSpPr>
          <p:nvPr>
            <p:ph type="ftr" sz="quarter" idx="15"/>
          </p:nvPr>
        </p:nvSpPr>
        <p:spPr>
          <a:xfrm>
            <a:off x="557784" y="4800600"/>
            <a:ext cx="4572000" cy="15544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r>
              <a:rPr lang="en-US" dirty="0"/>
              <a:t>© </a:t>
            </a:r>
            <a:r>
              <a:rPr lang="en-US" dirty="0" smtClean="0"/>
              <a:t>2019 </a:t>
            </a:r>
            <a:r>
              <a:rPr lang="en-US" dirty="0"/>
              <a:t>Cognizant</a:t>
            </a:r>
          </a:p>
        </p:txBody>
      </p:sp>
      <p:sp>
        <p:nvSpPr>
          <p:cNvPr id="4" name="Slide Number Placeholder 3">
            <a:extLst>
              <a:ext uri="{FF2B5EF4-FFF2-40B4-BE49-F238E27FC236}">
                <a16:creationId xmlns:a16="http://schemas.microsoft.com/office/drawing/2014/main" id="{9D1F1E75-A9F9-49B6-874A-F457E114ACD3}"/>
              </a:ext>
            </a:extLst>
          </p:cNvPr>
          <p:cNvSpPr>
            <a:spLocks noGrp="1"/>
          </p:cNvSpPr>
          <p:nvPr>
            <p:ph type="sldNum" sz="quarter" idx="16"/>
          </p:nvPr>
        </p:nvSpPr>
        <p:spPr>
          <a:xfrm>
            <a:off x="310896" y="4800600"/>
            <a:ext cx="228600" cy="155448"/>
          </a:xfrm>
        </p:spPr>
        <p:txBody>
          <a:bodyPr/>
          <a:lstStyle>
            <a:lvl1pPr>
              <a:defRPr>
                <a:solidFill>
                  <a:schemeClr val="bg1"/>
                </a:solidFill>
              </a:defRPr>
            </a:lvl1pPr>
          </a:lstStyle>
          <a:p>
            <a:fld id="{2EFEF571-C9B4-4D92-A7F7-315B894862A8}" type="slidenum">
              <a:rPr lang="en-US" smtClean="0"/>
              <a:pPr/>
              <a:t>‹#›</a:t>
            </a:fld>
            <a:endParaRPr lang="en-US" dirty="0"/>
          </a:p>
        </p:txBody>
      </p:sp>
      <p:cxnSp>
        <p:nvCxnSpPr>
          <p:cNvPr id="10" name="Straight Connector 9">
            <a:extLst>
              <a:ext uri="{FF2B5EF4-FFF2-40B4-BE49-F238E27FC236}">
                <a16:creationId xmlns:a16="http://schemas.microsoft.com/office/drawing/2014/main" id="{F437EAAD-C2F6-40CC-8C2D-A4C3970B3E6F}"/>
              </a:ext>
            </a:extLst>
          </p:cNvPr>
          <p:cNvCxnSpPr>
            <a:cxnSpLocks/>
          </p:cNvCxnSpPr>
          <p:nvPr userDrawn="1"/>
        </p:nvCxnSpPr>
        <p:spPr>
          <a:xfrm>
            <a:off x="557784" y="1097280"/>
            <a:ext cx="672084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2990A6E3-DE2F-40B3-955E-42C3550BD2D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7485912" y="4780026"/>
            <a:ext cx="1278163" cy="274320"/>
          </a:xfrm>
          <a:prstGeom prst="rect">
            <a:avLst/>
          </a:prstGeom>
        </p:spPr>
      </p:pic>
    </p:spTree>
    <p:extLst>
      <p:ext uri="{BB962C8B-B14F-4D97-AF65-F5344CB8AC3E}">
        <p14:creationId xmlns:p14="http://schemas.microsoft.com/office/powerpoint/2010/main" val="3676336337"/>
      </p:ext>
    </p:extLst>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Header, Subtitle, Image &amp;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AE91A-A46E-4B41-88C6-F4AF075C932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40D7502-C6C7-49CE-8A81-C3BD1B453749}"/>
              </a:ext>
            </a:extLst>
          </p:cNvPr>
          <p:cNvSpPr>
            <a:spLocks noGrp="1"/>
          </p:cNvSpPr>
          <p:nvPr>
            <p:ph sz="half" idx="1"/>
          </p:nvPr>
        </p:nvSpPr>
        <p:spPr>
          <a:xfrm>
            <a:off x="384048" y="1261872"/>
            <a:ext cx="8385047" cy="795528"/>
          </a:xfrm>
        </p:spPr>
        <p:txBody>
          <a:bodyPr/>
          <a:lstStyle>
            <a:lvl1pPr>
              <a:defRPr b="1">
                <a:solidFill>
                  <a:schemeClr val="tx1"/>
                </a:solidFill>
              </a:defRPr>
            </a:lvl1pPr>
            <a:lvl2pPr>
              <a:defRPr>
                <a:solidFill>
                  <a:schemeClr val="tx2"/>
                </a:solidFill>
              </a:defRPr>
            </a:lvl2pPr>
          </a:lstStyle>
          <a:p>
            <a:pPr lvl="0"/>
            <a:r>
              <a:rPr lang="en-US" dirty="0"/>
              <a:t>Edit Master text styles</a:t>
            </a:r>
          </a:p>
          <a:p>
            <a:pPr lvl="1"/>
            <a:r>
              <a:rPr lang="en-US" dirty="0"/>
              <a:t>Second level</a:t>
            </a:r>
          </a:p>
        </p:txBody>
      </p:sp>
      <p:sp>
        <p:nvSpPr>
          <p:cNvPr id="4" name="Content Placeholder 3">
            <a:extLst>
              <a:ext uri="{FF2B5EF4-FFF2-40B4-BE49-F238E27FC236}">
                <a16:creationId xmlns:a16="http://schemas.microsoft.com/office/drawing/2014/main" id="{3DBA163B-9823-4AA6-93E0-8B7386BC3109}"/>
              </a:ext>
            </a:extLst>
          </p:cNvPr>
          <p:cNvSpPr>
            <a:spLocks noGrp="1"/>
          </p:cNvSpPr>
          <p:nvPr>
            <p:ph sz="half" idx="2"/>
          </p:nvPr>
        </p:nvSpPr>
        <p:spPr>
          <a:xfrm>
            <a:off x="4654294" y="2240280"/>
            <a:ext cx="4114800" cy="2340864"/>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6">
            <a:extLst>
              <a:ext uri="{FF2B5EF4-FFF2-40B4-BE49-F238E27FC236}">
                <a16:creationId xmlns:a16="http://schemas.microsoft.com/office/drawing/2014/main" id="{B1325C43-3F77-4CF9-8E6F-F5DB1CDCD7DB}"/>
              </a:ext>
            </a:extLst>
          </p:cNvPr>
          <p:cNvSpPr>
            <a:spLocks noGrp="1"/>
          </p:cNvSpPr>
          <p:nvPr>
            <p:ph type="pic" sz="quarter" idx="24" hasCustomPrompt="1"/>
          </p:nvPr>
        </p:nvSpPr>
        <p:spPr>
          <a:xfrm>
            <a:off x="384047" y="2240280"/>
            <a:ext cx="4114800" cy="2340864"/>
          </a:xfrm>
        </p:spPr>
        <p:txBody>
          <a:bodyPr anchor="ctr"/>
          <a:lstStyle>
            <a:lvl1pPr marL="0" marR="0" indent="0" algn="ctr" defTabSz="914378" rtl="0" eaLnBrk="1" fontAlgn="auto" latinLnBrk="0" hangingPunct="1">
              <a:lnSpc>
                <a:spcPct val="100000"/>
              </a:lnSpc>
              <a:spcBef>
                <a:spcPts val="600"/>
              </a:spcBef>
              <a:spcAft>
                <a:spcPts val="0"/>
              </a:spcAft>
              <a:buClrTx/>
              <a:buSzTx/>
              <a:buFont typeface="Arial" panose="020B0604020202020204" pitchFamily="34" charset="0"/>
              <a:buNone/>
              <a:tabLst/>
              <a:defRPr/>
            </a:lvl1pPr>
          </a:lstStyle>
          <a:p>
            <a:pPr marL="0" marR="0" lvl="0" indent="0" algn="ctr" defTabSz="914378" rtl="0" eaLnBrk="1" fontAlgn="auto" latinLnBrk="0" hangingPunct="1">
              <a:lnSpc>
                <a:spcPct val="100000"/>
              </a:lnSpc>
              <a:spcBef>
                <a:spcPts val="600"/>
              </a:spcBef>
              <a:spcAft>
                <a:spcPts val="0"/>
              </a:spcAft>
              <a:buClrTx/>
              <a:buSzTx/>
              <a:buFont typeface="Arial" panose="020B0604020202020204" pitchFamily="34" charset="0"/>
              <a:buNone/>
              <a:tabLst/>
              <a:defRPr/>
            </a:pPr>
            <a:r>
              <a:rPr lang="en-US" dirty="0"/>
              <a:t>Drag picture to placeholder or click icon to add</a:t>
            </a:r>
          </a:p>
        </p:txBody>
      </p:sp>
      <p:sp>
        <p:nvSpPr>
          <p:cNvPr id="5" name="Date Placeholder 4">
            <a:extLst>
              <a:ext uri="{FF2B5EF4-FFF2-40B4-BE49-F238E27FC236}">
                <a16:creationId xmlns:a16="http://schemas.microsoft.com/office/drawing/2014/main" id="{1133C2E1-148D-4C6B-A6B6-6408779530FF}"/>
              </a:ext>
            </a:extLst>
          </p:cNvPr>
          <p:cNvSpPr>
            <a:spLocks noGrp="1"/>
          </p:cNvSpPr>
          <p:nvPr>
            <p:ph type="dt" sz="half" idx="25"/>
          </p:nvPr>
        </p:nvSpPr>
        <p:spPr/>
        <p:txBody>
          <a:bodyPr/>
          <a:lstStyle/>
          <a:p>
            <a:fld id="{02F2B64A-7D91-4D28-99F9-48DD582DAA6D}" type="datetime1">
              <a:rPr lang="en-US" smtClean="0"/>
              <a:t>9/23/2019</a:t>
            </a:fld>
            <a:endParaRPr lang="en-US" dirty="0"/>
          </a:p>
        </p:txBody>
      </p:sp>
      <p:sp>
        <p:nvSpPr>
          <p:cNvPr id="6" name="Footer Placeholder 5">
            <a:extLst>
              <a:ext uri="{FF2B5EF4-FFF2-40B4-BE49-F238E27FC236}">
                <a16:creationId xmlns:a16="http://schemas.microsoft.com/office/drawing/2014/main" id="{81F894B6-9AEC-449F-97A3-25262205013C}"/>
              </a:ext>
            </a:extLst>
          </p:cNvPr>
          <p:cNvSpPr>
            <a:spLocks noGrp="1"/>
          </p:cNvSpPr>
          <p:nvPr>
            <p:ph type="ftr" sz="quarter" idx="26"/>
          </p:nvPr>
        </p:nvSpPr>
        <p:spPr/>
        <p:txBody>
          <a:bodyPr/>
          <a:lstStyle/>
          <a:p>
            <a:r>
              <a:rPr lang="en-US" dirty="0"/>
              <a:t>© 2019 Cognizant</a:t>
            </a:r>
          </a:p>
        </p:txBody>
      </p:sp>
      <p:sp>
        <p:nvSpPr>
          <p:cNvPr id="8" name="Slide Number Placeholder 7">
            <a:extLst>
              <a:ext uri="{FF2B5EF4-FFF2-40B4-BE49-F238E27FC236}">
                <a16:creationId xmlns:a16="http://schemas.microsoft.com/office/drawing/2014/main" id="{76B10EAF-6394-4900-AC77-D434D0DE4BED}"/>
              </a:ext>
            </a:extLst>
          </p:cNvPr>
          <p:cNvSpPr>
            <a:spLocks noGrp="1"/>
          </p:cNvSpPr>
          <p:nvPr>
            <p:ph type="sldNum" sz="quarter" idx="27"/>
          </p:nvPr>
        </p:nvSpPr>
        <p:spPr/>
        <p:txBody>
          <a:bodyPr/>
          <a:lstStyle/>
          <a:p>
            <a:fld id="{2EFEF571-C9B4-4D92-A7F7-315B894862A8}" type="slidenum">
              <a:rPr lang="en-US" smtClean="0"/>
              <a:pPr/>
              <a:t>‹#›</a:t>
            </a:fld>
            <a:endParaRPr lang="en-US" dirty="0"/>
          </a:p>
        </p:txBody>
      </p:sp>
      <p:cxnSp>
        <p:nvCxnSpPr>
          <p:cNvPr id="11" name="Straight Connector 10">
            <a:extLst>
              <a:ext uri="{FF2B5EF4-FFF2-40B4-BE49-F238E27FC236}">
                <a16:creationId xmlns:a16="http://schemas.microsoft.com/office/drawing/2014/main" id="{ADC731D1-00A8-4565-A437-8595C7E6650E}"/>
              </a:ext>
            </a:extLst>
          </p:cNvPr>
          <p:cNvCxnSpPr>
            <a:cxnSpLocks/>
          </p:cNvCxnSpPr>
          <p:nvPr userDrawn="1"/>
        </p:nvCxnSpPr>
        <p:spPr>
          <a:xfrm>
            <a:off x="379926" y="4690872"/>
            <a:ext cx="838415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7ECD6034-AE10-44AD-8FB1-7887B1710CEC}"/>
              </a:ext>
            </a:extLst>
          </p:cNvPr>
          <p:cNvPicPr>
            <a:picLocks noChangeAspect="1"/>
          </p:cNvPicPr>
          <p:nvPr userDrawn="1"/>
        </p:nvPicPr>
        <p:blipFill>
          <a:blip r:embed="rId2"/>
          <a:stretch>
            <a:fillRect/>
          </a:stretch>
        </p:blipFill>
        <p:spPr bwMode="black">
          <a:xfrm>
            <a:off x="7485913" y="4780026"/>
            <a:ext cx="1278163" cy="274320"/>
          </a:xfrm>
          <a:prstGeom prst="rect">
            <a:avLst/>
          </a:prstGeom>
        </p:spPr>
      </p:pic>
    </p:spTree>
    <p:extLst>
      <p:ext uri="{BB962C8B-B14F-4D97-AF65-F5344CB8AC3E}">
        <p14:creationId xmlns:p14="http://schemas.microsoft.com/office/powerpoint/2010/main" val="104381246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Header &amp; 6-up">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AE91A-A46E-4B41-88C6-F4AF075C932A}"/>
              </a:ext>
            </a:extLst>
          </p:cNvPr>
          <p:cNvSpPr>
            <a:spLocks noGrp="1"/>
          </p:cNvSpPr>
          <p:nvPr>
            <p:ph type="title"/>
          </p:nvPr>
        </p:nvSpPr>
        <p:spPr>
          <a:xfrm>
            <a:off x="384048" y="274320"/>
            <a:ext cx="8385048" cy="795528"/>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D40D7502-C6C7-49CE-8A81-C3BD1B453749}"/>
              </a:ext>
            </a:extLst>
          </p:cNvPr>
          <p:cNvSpPr>
            <a:spLocks noGrp="1"/>
          </p:cNvSpPr>
          <p:nvPr>
            <p:ph sz="half" idx="1"/>
          </p:nvPr>
        </p:nvSpPr>
        <p:spPr>
          <a:xfrm>
            <a:off x="384048" y="1257509"/>
            <a:ext cx="2688336" cy="1618488"/>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3DBA163B-9823-4AA6-93E0-8B7386BC3109}"/>
              </a:ext>
            </a:extLst>
          </p:cNvPr>
          <p:cNvSpPr>
            <a:spLocks noGrp="1"/>
          </p:cNvSpPr>
          <p:nvPr>
            <p:ph sz="half" idx="2"/>
          </p:nvPr>
        </p:nvSpPr>
        <p:spPr>
          <a:xfrm>
            <a:off x="384048" y="3074078"/>
            <a:ext cx="2688336" cy="1508758"/>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3">
            <a:extLst>
              <a:ext uri="{FF2B5EF4-FFF2-40B4-BE49-F238E27FC236}">
                <a16:creationId xmlns:a16="http://schemas.microsoft.com/office/drawing/2014/main" id="{617AA6AF-2E25-4B76-8264-0127F05158B5}"/>
              </a:ext>
            </a:extLst>
          </p:cNvPr>
          <p:cNvSpPr>
            <a:spLocks noGrp="1"/>
          </p:cNvSpPr>
          <p:nvPr>
            <p:ph sz="half" idx="13"/>
          </p:nvPr>
        </p:nvSpPr>
        <p:spPr>
          <a:xfrm>
            <a:off x="3236976" y="1257509"/>
            <a:ext cx="2688336" cy="1618488"/>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a:extLst>
              <a:ext uri="{FF2B5EF4-FFF2-40B4-BE49-F238E27FC236}">
                <a16:creationId xmlns:a16="http://schemas.microsoft.com/office/drawing/2014/main" id="{0F3A29B0-716A-4C35-A013-3FAC88D7A800}"/>
              </a:ext>
            </a:extLst>
          </p:cNvPr>
          <p:cNvSpPr>
            <a:spLocks noGrp="1"/>
          </p:cNvSpPr>
          <p:nvPr>
            <p:ph sz="half" idx="14"/>
          </p:nvPr>
        </p:nvSpPr>
        <p:spPr>
          <a:xfrm>
            <a:off x="3236976" y="3072384"/>
            <a:ext cx="2688336" cy="1508758"/>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3">
            <a:extLst>
              <a:ext uri="{FF2B5EF4-FFF2-40B4-BE49-F238E27FC236}">
                <a16:creationId xmlns:a16="http://schemas.microsoft.com/office/drawing/2014/main" id="{44F57E95-9B34-49D0-B2D5-56ED760D9CA1}"/>
              </a:ext>
            </a:extLst>
          </p:cNvPr>
          <p:cNvSpPr>
            <a:spLocks noGrp="1"/>
          </p:cNvSpPr>
          <p:nvPr>
            <p:ph sz="half" idx="15"/>
          </p:nvPr>
        </p:nvSpPr>
        <p:spPr>
          <a:xfrm>
            <a:off x="6080760" y="1261872"/>
            <a:ext cx="2688336" cy="1618488"/>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3">
            <a:extLst>
              <a:ext uri="{FF2B5EF4-FFF2-40B4-BE49-F238E27FC236}">
                <a16:creationId xmlns:a16="http://schemas.microsoft.com/office/drawing/2014/main" id="{EEF22231-FA42-42CF-AB2B-892F463A8110}"/>
              </a:ext>
            </a:extLst>
          </p:cNvPr>
          <p:cNvSpPr>
            <a:spLocks noGrp="1"/>
          </p:cNvSpPr>
          <p:nvPr>
            <p:ph sz="half" idx="16"/>
          </p:nvPr>
        </p:nvSpPr>
        <p:spPr>
          <a:xfrm>
            <a:off x="6080760" y="3072384"/>
            <a:ext cx="2688336" cy="1508760"/>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A5366D76-6B79-48C4-8251-348E1555D510}"/>
              </a:ext>
            </a:extLst>
          </p:cNvPr>
          <p:cNvSpPr>
            <a:spLocks noGrp="1"/>
          </p:cNvSpPr>
          <p:nvPr>
            <p:ph type="dt" sz="half" idx="17"/>
          </p:nvPr>
        </p:nvSpPr>
        <p:spPr/>
        <p:txBody>
          <a:bodyPr/>
          <a:lstStyle/>
          <a:p>
            <a:fld id="{71CEE666-2F0F-463F-9C12-DB0CFFB011C7}" type="datetime1">
              <a:rPr lang="en-US" smtClean="0"/>
              <a:t>9/23/2019</a:t>
            </a:fld>
            <a:endParaRPr lang="en-US" dirty="0"/>
          </a:p>
        </p:txBody>
      </p:sp>
      <p:sp>
        <p:nvSpPr>
          <p:cNvPr id="6" name="Footer Placeholder 5">
            <a:extLst>
              <a:ext uri="{FF2B5EF4-FFF2-40B4-BE49-F238E27FC236}">
                <a16:creationId xmlns:a16="http://schemas.microsoft.com/office/drawing/2014/main" id="{82B02B7B-0702-48E3-8554-1CD7C994F255}"/>
              </a:ext>
            </a:extLst>
          </p:cNvPr>
          <p:cNvSpPr>
            <a:spLocks noGrp="1"/>
          </p:cNvSpPr>
          <p:nvPr>
            <p:ph type="ftr" sz="quarter" idx="18"/>
          </p:nvPr>
        </p:nvSpPr>
        <p:spPr/>
        <p:txBody>
          <a:bodyPr/>
          <a:lstStyle/>
          <a:p>
            <a:r>
              <a:rPr lang="en-US" dirty="0"/>
              <a:t>© 2019 Cognizant</a:t>
            </a:r>
          </a:p>
        </p:txBody>
      </p:sp>
      <p:sp>
        <p:nvSpPr>
          <p:cNvPr id="7" name="Slide Number Placeholder 6">
            <a:extLst>
              <a:ext uri="{FF2B5EF4-FFF2-40B4-BE49-F238E27FC236}">
                <a16:creationId xmlns:a16="http://schemas.microsoft.com/office/drawing/2014/main" id="{F7C8D6D6-7FF6-449D-9219-4E96EBA4FD12}"/>
              </a:ext>
            </a:extLst>
          </p:cNvPr>
          <p:cNvSpPr>
            <a:spLocks noGrp="1"/>
          </p:cNvSpPr>
          <p:nvPr>
            <p:ph type="sldNum" sz="quarter" idx="19"/>
          </p:nvPr>
        </p:nvSpPr>
        <p:spPr/>
        <p:txBody>
          <a:bodyPr/>
          <a:lstStyle/>
          <a:p>
            <a:fld id="{2EFEF571-C9B4-4D92-A7F7-315B894862A8}" type="slidenum">
              <a:rPr lang="en-US" smtClean="0"/>
              <a:pPr/>
              <a:t>‹#›</a:t>
            </a:fld>
            <a:endParaRPr lang="en-US" dirty="0"/>
          </a:p>
        </p:txBody>
      </p:sp>
      <p:cxnSp>
        <p:nvCxnSpPr>
          <p:cNvPr id="14" name="Straight Connector 13">
            <a:extLst>
              <a:ext uri="{FF2B5EF4-FFF2-40B4-BE49-F238E27FC236}">
                <a16:creationId xmlns:a16="http://schemas.microsoft.com/office/drawing/2014/main" id="{39F1CC7F-1769-4309-B028-FCCD6DB279B4}"/>
              </a:ext>
            </a:extLst>
          </p:cNvPr>
          <p:cNvCxnSpPr>
            <a:cxnSpLocks/>
          </p:cNvCxnSpPr>
          <p:nvPr userDrawn="1"/>
        </p:nvCxnSpPr>
        <p:spPr>
          <a:xfrm>
            <a:off x="379926" y="4690872"/>
            <a:ext cx="838415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402C49C4-4B74-4AA3-BB68-2300CD8650BE}"/>
              </a:ext>
            </a:extLst>
          </p:cNvPr>
          <p:cNvPicPr>
            <a:picLocks noChangeAspect="1"/>
          </p:cNvPicPr>
          <p:nvPr userDrawn="1"/>
        </p:nvPicPr>
        <p:blipFill>
          <a:blip r:embed="rId2"/>
          <a:stretch>
            <a:fillRect/>
          </a:stretch>
        </p:blipFill>
        <p:spPr bwMode="black">
          <a:xfrm>
            <a:off x="7485913" y="4780026"/>
            <a:ext cx="1278163" cy="274320"/>
          </a:xfrm>
          <a:prstGeom prst="rect">
            <a:avLst/>
          </a:prstGeom>
        </p:spPr>
      </p:pic>
    </p:spTree>
    <p:extLst>
      <p:ext uri="{BB962C8B-B14F-4D97-AF65-F5344CB8AC3E}">
        <p14:creationId xmlns:p14="http://schemas.microsoft.com/office/powerpoint/2010/main" val="257319241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Header &amp; 2-Column (Numbered text on le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AE91A-A46E-4B41-88C6-F4AF075C932A}"/>
              </a:ext>
            </a:extLst>
          </p:cNvPr>
          <p:cNvSpPr>
            <a:spLocks noGrp="1"/>
          </p:cNvSpPr>
          <p:nvPr>
            <p:ph type="title"/>
          </p:nvPr>
        </p:nvSpPr>
        <p:spPr>
          <a:xfrm>
            <a:off x="384048" y="274320"/>
            <a:ext cx="8385048" cy="795528"/>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D40D7502-C6C7-49CE-8A81-C3BD1B453749}"/>
              </a:ext>
            </a:extLst>
          </p:cNvPr>
          <p:cNvSpPr>
            <a:spLocks noGrp="1"/>
          </p:cNvSpPr>
          <p:nvPr>
            <p:ph sz="half" idx="1"/>
          </p:nvPr>
        </p:nvSpPr>
        <p:spPr>
          <a:xfrm>
            <a:off x="384048" y="1261872"/>
            <a:ext cx="4111752" cy="3319272"/>
          </a:xfrm>
        </p:spPr>
        <p:txBody>
          <a:bodyPr/>
          <a:lstStyle>
            <a:lvl1pPr marL="228594" indent="-228594">
              <a:buFont typeface="+mj-lt"/>
              <a:buAutoNum type="arabicPeriod"/>
              <a:defRPr/>
            </a:lvl1pPr>
            <a:lvl2pPr marL="0" indent="0">
              <a:buNone/>
              <a:defRPr sz="1400">
                <a:solidFill>
                  <a:schemeClr val="tx2"/>
                </a:solidFill>
              </a:defRPr>
            </a:lvl2pPr>
            <a:lvl3pPr marL="228594" indent="-228594">
              <a:buClrTx/>
              <a:buSzPct val="125000"/>
              <a:buFont typeface="Arial" panose="020B0604020202020204" pitchFamily="34" charset="0"/>
              <a:buChar char="•"/>
              <a:defRPr sz="1400"/>
            </a:lvl3pPr>
            <a:lvl4pPr marL="457189" indent="-228594">
              <a:buSzPct val="90000"/>
              <a:buFont typeface="Arial" panose="020B0604020202020204" pitchFamily="34" charset="0"/>
              <a:buChar char="–"/>
              <a:defRPr sz="1400"/>
            </a:lvl4pPr>
            <a:lvl5pPr marL="685783" indent="-228594">
              <a:buClrTx/>
              <a:buSzPct val="90000"/>
              <a:buFont typeface="Courier New" panose="02070309020205020404" pitchFamily="49" charset="0"/>
              <a:buChar char="o"/>
              <a:defRPr sz="1400"/>
            </a:lvl5pPr>
            <a:lvl6pPr marL="685783" indent="-228594">
              <a:buClrTx/>
              <a:buSzPct val="90000"/>
              <a:buFont typeface="Courier New" panose="02070309020205020404" pitchFamily="49" charset="0"/>
              <a:buChar char="o"/>
              <a:defRPr sz="1400"/>
            </a:lvl6pPr>
            <a:lvl7pPr marL="685783" indent="-228594">
              <a:buFont typeface="Courier New" panose="02070309020205020404" pitchFamily="49" charset="0"/>
              <a:buChar char="o"/>
              <a:defRPr sz="1400"/>
            </a:lvl7pPr>
            <a:lvl8pPr marL="685783" indent="-228594">
              <a:buFont typeface="Courier New" panose="02070309020205020404" pitchFamily="49" charset="0"/>
              <a:buChar char="o"/>
              <a:defRPr sz="1400"/>
            </a:lvl8pPr>
            <a:lvl9pPr marL="685783" indent="-228594">
              <a:buClrTx/>
              <a:buFont typeface="Courier New" panose="02070309020205020404" pitchFamily="49" charset="0"/>
              <a:buChar char="o"/>
              <a:defRPr sz="14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3DBA163B-9823-4AA6-93E0-8B7386BC3109}"/>
              </a:ext>
            </a:extLst>
          </p:cNvPr>
          <p:cNvSpPr>
            <a:spLocks noGrp="1"/>
          </p:cNvSpPr>
          <p:nvPr>
            <p:ph sz="half" idx="2"/>
          </p:nvPr>
        </p:nvSpPr>
        <p:spPr>
          <a:xfrm>
            <a:off x="4654296" y="1261872"/>
            <a:ext cx="4114800" cy="3319272"/>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48A297B0-47B5-4593-9A82-FCAC41DF5B14}"/>
              </a:ext>
            </a:extLst>
          </p:cNvPr>
          <p:cNvSpPr>
            <a:spLocks noGrp="1"/>
          </p:cNvSpPr>
          <p:nvPr>
            <p:ph type="dt" sz="half" idx="10"/>
          </p:nvPr>
        </p:nvSpPr>
        <p:spPr/>
        <p:txBody>
          <a:bodyPr/>
          <a:lstStyle/>
          <a:p>
            <a:fld id="{3C17DABC-1507-4709-8D40-5F597D9D615E}" type="datetime1">
              <a:rPr lang="en-US" smtClean="0"/>
              <a:t>9/23/2019</a:t>
            </a:fld>
            <a:endParaRPr lang="en-US" dirty="0"/>
          </a:p>
        </p:txBody>
      </p:sp>
      <p:sp>
        <p:nvSpPr>
          <p:cNvPr id="6" name="Footer Placeholder 5">
            <a:extLst>
              <a:ext uri="{FF2B5EF4-FFF2-40B4-BE49-F238E27FC236}">
                <a16:creationId xmlns:a16="http://schemas.microsoft.com/office/drawing/2014/main" id="{1A48BB35-9F9D-4CE6-9B58-113B094F6B5B}"/>
              </a:ext>
            </a:extLst>
          </p:cNvPr>
          <p:cNvSpPr>
            <a:spLocks noGrp="1"/>
          </p:cNvSpPr>
          <p:nvPr>
            <p:ph type="ftr" sz="quarter" idx="11"/>
          </p:nvPr>
        </p:nvSpPr>
        <p:spPr/>
        <p:txBody>
          <a:bodyPr/>
          <a:lstStyle/>
          <a:p>
            <a:r>
              <a:rPr lang="en-US" dirty="0"/>
              <a:t>© 2019 Cognizant</a:t>
            </a:r>
          </a:p>
        </p:txBody>
      </p:sp>
      <p:sp>
        <p:nvSpPr>
          <p:cNvPr id="7" name="Slide Number Placeholder 6">
            <a:extLst>
              <a:ext uri="{FF2B5EF4-FFF2-40B4-BE49-F238E27FC236}">
                <a16:creationId xmlns:a16="http://schemas.microsoft.com/office/drawing/2014/main" id="{53606C9F-D7ED-4FD8-B0F6-C62354279FAA}"/>
              </a:ext>
            </a:extLst>
          </p:cNvPr>
          <p:cNvSpPr>
            <a:spLocks noGrp="1"/>
          </p:cNvSpPr>
          <p:nvPr>
            <p:ph type="sldNum" sz="quarter" idx="12"/>
          </p:nvPr>
        </p:nvSpPr>
        <p:spPr/>
        <p:txBody>
          <a:bodyPr/>
          <a:lstStyle/>
          <a:p>
            <a:fld id="{2EFEF571-C9B4-4D92-A7F7-315B894862A8}" type="slidenum">
              <a:rPr lang="en-US" smtClean="0"/>
              <a:pPr/>
              <a:t>‹#›</a:t>
            </a:fld>
            <a:endParaRPr lang="en-US" dirty="0"/>
          </a:p>
        </p:txBody>
      </p:sp>
      <p:cxnSp>
        <p:nvCxnSpPr>
          <p:cNvPr id="10" name="Straight Connector 9">
            <a:extLst>
              <a:ext uri="{FF2B5EF4-FFF2-40B4-BE49-F238E27FC236}">
                <a16:creationId xmlns:a16="http://schemas.microsoft.com/office/drawing/2014/main" id="{4B115615-761F-445E-87C9-9E35C790E640}"/>
              </a:ext>
            </a:extLst>
          </p:cNvPr>
          <p:cNvCxnSpPr>
            <a:cxnSpLocks/>
          </p:cNvCxnSpPr>
          <p:nvPr userDrawn="1"/>
        </p:nvCxnSpPr>
        <p:spPr>
          <a:xfrm>
            <a:off x="379926" y="4690872"/>
            <a:ext cx="838415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D8BD2276-8977-4766-9164-0C1C18520B12}"/>
              </a:ext>
            </a:extLst>
          </p:cNvPr>
          <p:cNvPicPr>
            <a:picLocks noChangeAspect="1"/>
          </p:cNvPicPr>
          <p:nvPr userDrawn="1"/>
        </p:nvPicPr>
        <p:blipFill>
          <a:blip r:embed="rId2"/>
          <a:stretch>
            <a:fillRect/>
          </a:stretch>
        </p:blipFill>
        <p:spPr bwMode="black">
          <a:xfrm>
            <a:off x="7485913" y="4780026"/>
            <a:ext cx="1278163" cy="274320"/>
          </a:xfrm>
          <a:prstGeom prst="rect">
            <a:avLst/>
          </a:prstGeom>
        </p:spPr>
      </p:pic>
    </p:spTree>
    <p:extLst>
      <p:ext uri="{BB962C8B-B14F-4D97-AF65-F5344CB8AC3E}">
        <p14:creationId xmlns:p14="http://schemas.microsoft.com/office/powerpoint/2010/main" val="56445288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Header, Numbered Text &amp; Im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AE91A-A46E-4B41-88C6-F4AF075C932A}"/>
              </a:ext>
            </a:extLst>
          </p:cNvPr>
          <p:cNvSpPr>
            <a:spLocks noGrp="1"/>
          </p:cNvSpPr>
          <p:nvPr>
            <p:ph type="title"/>
          </p:nvPr>
        </p:nvSpPr>
        <p:spPr>
          <a:xfrm>
            <a:off x="384048" y="274320"/>
            <a:ext cx="8385048" cy="795528"/>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D40D7502-C6C7-49CE-8A81-C3BD1B453749}"/>
              </a:ext>
            </a:extLst>
          </p:cNvPr>
          <p:cNvSpPr>
            <a:spLocks noGrp="1"/>
          </p:cNvSpPr>
          <p:nvPr>
            <p:ph sz="half" idx="1"/>
          </p:nvPr>
        </p:nvSpPr>
        <p:spPr>
          <a:xfrm>
            <a:off x="384048" y="1261872"/>
            <a:ext cx="4111752" cy="3319272"/>
          </a:xfrm>
        </p:spPr>
        <p:txBody>
          <a:bodyPr/>
          <a:lstStyle>
            <a:lvl1pPr marL="228594" indent="-228594">
              <a:buFont typeface="+mj-lt"/>
              <a:buAutoNum type="arabicPeriod"/>
              <a:defRPr/>
            </a:lvl1pPr>
            <a:lvl2pPr marL="0" indent="0">
              <a:buNone/>
              <a:defRPr sz="1400">
                <a:solidFill>
                  <a:schemeClr val="tx2"/>
                </a:solidFill>
              </a:defRPr>
            </a:lvl2pPr>
            <a:lvl3pPr marL="228594" indent="-228594">
              <a:buClrTx/>
              <a:buSzPct val="125000"/>
              <a:buFont typeface="Arial" panose="020B0604020202020204" pitchFamily="34" charset="0"/>
              <a:buChar char="•"/>
              <a:defRPr sz="1400"/>
            </a:lvl3pPr>
            <a:lvl4pPr marL="457189" indent="-228594">
              <a:buSzPct val="90000"/>
              <a:buFont typeface="Arial" panose="020B0604020202020204" pitchFamily="34" charset="0"/>
              <a:buChar char="–"/>
              <a:defRPr sz="1400"/>
            </a:lvl4pPr>
            <a:lvl5pPr marL="685783" indent="-228594">
              <a:buClrTx/>
              <a:buSzPct val="90000"/>
              <a:buFont typeface="Courier New" panose="02070309020205020404" pitchFamily="49" charset="0"/>
              <a:buChar char="o"/>
              <a:defRPr sz="1400"/>
            </a:lvl5pPr>
            <a:lvl6pPr marL="685783" indent="-228594">
              <a:buClrTx/>
              <a:buSzPct val="90000"/>
              <a:buFont typeface="Courier New" panose="02070309020205020404" pitchFamily="49" charset="0"/>
              <a:buChar char="o"/>
              <a:defRPr sz="1400"/>
            </a:lvl6pPr>
            <a:lvl7pPr marL="685783" indent="-228594">
              <a:buFont typeface="Courier New" panose="02070309020205020404" pitchFamily="49" charset="0"/>
              <a:buChar char="o"/>
              <a:defRPr sz="1400"/>
            </a:lvl7pPr>
            <a:lvl8pPr marL="685783" indent="-228594">
              <a:buFont typeface="Courier New" panose="02070309020205020404" pitchFamily="49" charset="0"/>
              <a:buChar char="o"/>
              <a:defRPr sz="1400"/>
            </a:lvl8pPr>
            <a:lvl9pPr marL="685783" indent="-228594">
              <a:buClrTx/>
              <a:buFont typeface="Courier New" panose="02070309020205020404" pitchFamily="49" charset="0"/>
              <a:buChar char="o"/>
              <a:defRPr sz="14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48A297B0-47B5-4593-9A82-FCAC41DF5B14}"/>
              </a:ext>
            </a:extLst>
          </p:cNvPr>
          <p:cNvSpPr>
            <a:spLocks noGrp="1"/>
          </p:cNvSpPr>
          <p:nvPr>
            <p:ph type="dt" sz="half" idx="10"/>
          </p:nvPr>
        </p:nvSpPr>
        <p:spPr/>
        <p:txBody>
          <a:bodyPr/>
          <a:lstStyle/>
          <a:p>
            <a:fld id="{94128F58-D7CF-4859-BA9C-20B48378D134}" type="datetime1">
              <a:rPr lang="en-US" smtClean="0"/>
              <a:t>9/23/2019</a:t>
            </a:fld>
            <a:endParaRPr lang="en-US" dirty="0"/>
          </a:p>
        </p:txBody>
      </p:sp>
      <p:sp>
        <p:nvSpPr>
          <p:cNvPr id="6" name="Footer Placeholder 5">
            <a:extLst>
              <a:ext uri="{FF2B5EF4-FFF2-40B4-BE49-F238E27FC236}">
                <a16:creationId xmlns:a16="http://schemas.microsoft.com/office/drawing/2014/main" id="{1A48BB35-9F9D-4CE6-9B58-113B094F6B5B}"/>
              </a:ext>
            </a:extLst>
          </p:cNvPr>
          <p:cNvSpPr>
            <a:spLocks noGrp="1"/>
          </p:cNvSpPr>
          <p:nvPr>
            <p:ph type="ftr" sz="quarter" idx="11"/>
          </p:nvPr>
        </p:nvSpPr>
        <p:spPr/>
        <p:txBody>
          <a:bodyPr/>
          <a:lstStyle/>
          <a:p>
            <a:r>
              <a:rPr lang="en-US" dirty="0"/>
              <a:t>© 2019 Cognizant</a:t>
            </a:r>
          </a:p>
        </p:txBody>
      </p:sp>
      <p:sp>
        <p:nvSpPr>
          <p:cNvPr id="7" name="Slide Number Placeholder 6">
            <a:extLst>
              <a:ext uri="{FF2B5EF4-FFF2-40B4-BE49-F238E27FC236}">
                <a16:creationId xmlns:a16="http://schemas.microsoft.com/office/drawing/2014/main" id="{53606C9F-D7ED-4FD8-B0F6-C62354279FAA}"/>
              </a:ext>
            </a:extLst>
          </p:cNvPr>
          <p:cNvSpPr>
            <a:spLocks noGrp="1"/>
          </p:cNvSpPr>
          <p:nvPr>
            <p:ph type="sldNum" sz="quarter" idx="12"/>
          </p:nvPr>
        </p:nvSpPr>
        <p:spPr/>
        <p:txBody>
          <a:bodyPr/>
          <a:lstStyle/>
          <a:p>
            <a:fld id="{2EFEF571-C9B4-4D92-A7F7-315B894862A8}" type="slidenum">
              <a:rPr lang="en-US" smtClean="0"/>
              <a:pPr/>
              <a:t>‹#›</a:t>
            </a:fld>
            <a:endParaRPr lang="en-US" dirty="0"/>
          </a:p>
        </p:txBody>
      </p:sp>
      <p:cxnSp>
        <p:nvCxnSpPr>
          <p:cNvPr id="10" name="Straight Connector 9">
            <a:extLst>
              <a:ext uri="{FF2B5EF4-FFF2-40B4-BE49-F238E27FC236}">
                <a16:creationId xmlns:a16="http://schemas.microsoft.com/office/drawing/2014/main" id="{4B115615-761F-445E-87C9-9E35C790E640}"/>
              </a:ext>
            </a:extLst>
          </p:cNvPr>
          <p:cNvCxnSpPr>
            <a:cxnSpLocks/>
          </p:cNvCxnSpPr>
          <p:nvPr userDrawn="1"/>
        </p:nvCxnSpPr>
        <p:spPr>
          <a:xfrm>
            <a:off x="379926" y="4690872"/>
            <a:ext cx="838415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1" name="Picture Placeholder 14">
            <a:extLst>
              <a:ext uri="{FF2B5EF4-FFF2-40B4-BE49-F238E27FC236}">
                <a16:creationId xmlns:a16="http://schemas.microsoft.com/office/drawing/2014/main" id="{0A897C52-38E8-4C02-B11A-8278FD59AD07}"/>
              </a:ext>
            </a:extLst>
          </p:cNvPr>
          <p:cNvSpPr>
            <a:spLocks noGrp="1"/>
          </p:cNvSpPr>
          <p:nvPr>
            <p:ph type="pic" sz="quarter" idx="17" hasCustomPrompt="1"/>
          </p:nvPr>
        </p:nvSpPr>
        <p:spPr>
          <a:xfrm>
            <a:off x="4654296" y="1261871"/>
            <a:ext cx="4489704" cy="3319272"/>
          </a:xfrm>
        </p:spPr>
        <p:txBody>
          <a:bodyPr anchor="ctr"/>
          <a:lstStyle>
            <a:lvl1pPr marL="0" marR="0" indent="0" algn="ctr" defTabSz="914378" rtl="0" eaLnBrk="1" fontAlgn="auto" latinLnBrk="0" hangingPunct="1">
              <a:lnSpc>
                <a:spcPct val="100000"/>
              </a:lnSpc>
              <a:spcBef>
                <a:spcPts val="600"/>
              </a:spcBef>
              <a:spcAft>
                <a:spcPts val="0"/>
              </a:spcAft>
              <a:buClrTx/>
              <a:buSzTx/>
              <a:buFont typeface="Arial" panose="020B0604020202020204" pitchFamily="34" charset="0"/>
              <a:buNone/>
              <a:tabLst/>
              <a:defRPr/>
            </a:lvl1pPr>
          </a:lstStyle>
          <a:p>
            <a:pPr marL="0" marR="0" lvl="0" indent="0" algn="ctr" defTabSz="914378" rtl="0" eaLnBrk="1" fontAlgn="auto" latinLnBrk="0" hangingPunct="1">
              <a:lnSpc>
                <a:spcPct val="100000"/>
              </a:lnSpc>
              <a:spcBef>
                <a:spcPts val="600"/>
              </a:spcBef>
              <a:spcAft>
                <a:spcPts val="0"/>
              </a:spcAft>
              <a:buClrTx/>
              <a:buSzTx/>
              <a:buFont typeface="Arial" panose="020B0604020202020204" pitchFamily="34" charset="0"/>
              <a:buNone/>
              <a:tabLst/>
              <a:defRPr/>
            </a:pPr>
            <a:r>
              <a:rPr lang="en-US" dirty="0"/>
              <a:t>Drag picture to placeholder or click icon to add</a:t>
            </a:r>
          </a:p>
        </p:txBody>
      </p:sp>
      <p:pic>
        <p:nvPicPr>
          <p:cNvPr id="12" name="Picture 11">
            <a:extLst>
              <a:ext uri="{FF2B5EF4-FFF2-40B4-BE49-F238E27FC236}">
                <a16:creationId xmlns:a16="http://schemas.microsoft.com/office/drawing/2014/main" id="{7BE6D374-812D-46BD-ACCF-706447B9BF29}"/>
              </a:ext>
            </a:extLst>
          </p:cNvPr>
          <p:cNvPicPr>
            <a:picLocks noChangeAspect="1"/>
          </p:cNvPicPr>
          <p:nvPr userDrawn="1"/>
        </p:nvPicPr>
        <p:blipFill>
          <a:blip r:embed="rId2"/>
          <a:stretch>
            <a:fillRect/>
          </a:stretch>
        </p:blipFill>
        <p:spPr bwMode="black">
          <a:xfrm>
            <a:off x="7485913" y="4780026"/>
            <a:ext cx="1278163" cy="274320"/>
          </a:xfrm>
          <a:prstGeom prst="rect">
            <a:avLst/>
          </a:prstGeom>
        </p:spPr>
      </p:pic>
    </p:spTree>
    <p:extLst>
      <p:ext uri="{BB962C8B-B14F-4D97-AF65-F5344CB8AC3E}">
        <p14:creationId xmlns:p14="http://schemas.microsoft.com/office/powerpoint/2010/main" val="133337551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Header, Numbered Text &amp; Medi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AE91A-A46E-4B41-88C6-F4AF075C932A}"/>
              </a:ext>
            </a:extLst>
          </p:cNvPr>
          <p:cNvSpPr>
            <a:spLocks noGrp="1"/>
          </p:cNvSpPr>
          <p:nvPr>
            <p:ph type="title"/>
          </p:nvPr>
        </p:nvSpPr>
        <p:spPr>
          <a:xfrm>
            <a:off x="384048" y="274320"/>
            <a:ext cx="8385048" cy="795528"/>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D40D7502-C6C7-49CE-8A81-C3BD1B453749}"/>
              </a:ext>
            </a:extLst>
          </p:cNvPr>
          <p:cNvSpPr>
            <a:spLocks noGrp="1"/>
          </p:cNvSpPr>
          <p:nvPr>
            <p:ph sz="half" idx="1"/>
          </p:nvPr>
        </p:nvSpPr>
        <p:spPr>
          <a:xfrm>
            <a:off x="384048" y="1261872"/>
            <a:ext cx="4111752" cy="3319272"/>
          </a:xfrm>
        </p:spPr>
        <p:txBody>
          <a:bodyPr/>
          <a:lstStyle>
            <a:lvl1pPr marL="228594" indent="-228594">
              <a:buFont typeface="+mj-lt"/>
              <a:buAutoNum type="arabicPeriod"/>
              <a:defRPr/>
            </a:lvl1pPr>
            <a:lvl2pPr marL="0" indent="0">
              <a:buNone/>
              <a:defRPr sz="1400">
                <a:solidFill>
                  <a:schemeClr val="tx2"/>
                </a:solidFill>
              </a:defRPr>
            </a:lvl2pPr>
            <a:lvl3pPr marL="228594" indent="-228594">
              <a:buClrTx/>
              <a:buSzPct val="125000"/>
              <a:buFont typeface="Arial" panose="020B0604020202020204" pitchFamily="34" charset="0"/>
              <a:buChar char="•"/>
              <a:defRPr sz="1400"/>
            </a:lvl3pPr>
            <a:lvl4pPr marL="457189" indent="-228594">
              <a:buSzPct val="90000"/>
              <a:buFont typeface="Arial" panose="020B0604020202020204" pitchFamily="34" charset="0"/>
              <a:buChar char="–"/>
              <a:defRPr sz="1400"/>
            </a:lvl4pPr>
            <a:lvl5pPr marL="685783" indent="-228594">
              <a:buClrTx/>
              <a:buSzPct val="90000"/>
              <a:buFont typeface="Courier New" panose="02070309020205020404" pitchFamily="49" charset="0"/>
              <a:buChar char="o"/>
              <a:defRPr sz="1400"/>
            </a:lvl5pPr>
            <a:lvl6pPr marL="685783" indent="-228594">
              <a:buClrTx/>
              <a:buSzPct val="90000"/>
              <a:buFont typeface="Courier New" panose="02070309020205020404" pitchFamily="49" charset="0"/>
              <a:buChar char="o"/>
              <a:defRPr sz="1400"/>
            </a:lvl6pPr>
            <a:lvl7pPr marL="685783" indent="-228594">
              <a:buFont typeface="Courier New" panose="02070309020205020404" pitchFamily="49" charset="0"/>
              <a:buChar char="o"/>
              <a:defRPr sz="1400"/>
            </a:lvl7pPr>
            <a:lvl8pPr marL="685783" indent="-228594">
              <a:buFont typeface="Courier New" panose="02070309020205020404" pitchFamily="49" charset="0"/>
              <a:buChar char="o"/>
              <a:defRPr sz="1400"/>
            </a:lvl8pPr>
            <a:lvl9pPr marL="685783" indent="-228594">
              <a:buClrTx/>
              <a:buFont typeface="Courier New" panose="02070309020205020404" pitchFamily="49" charset="0"/>
              <a:buChar char="o"/>
              <a:defRPr sz="14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48A297B0-47B5-4593-9A82-FCAC41DF5B14}"/>
              </a:ext>
            </a:extLst>
          </p:cNvPr>
          <p:cNvSpPr>
            <a:spLocks noGrp="1"/>
          </p:cNvSpPr>
          <p:nvPr>
            <p:ph type="dt" sz="half" idx="10"/>
          </p:nvPr>
        </p:nvSpPr>
        <p:spPr/>
        <p:txBody>
          <a:bodyPr/>
          <a:lstStyle/>
          <a:p>
            <a:fld id="{D1EAECF8-2230-4BCF-9075-B9E9F381BF36}" type="datetime1">
              <a:rPr lang="en-US" smtClean="0"/>
              <a:t>9/23/2019</a:t>
            </a:fld>
            <a:endParaRPr lang="en-US" dirty="0"/>
          </a:p>
        </p:txBody>
      </p:sp>
      <p:sp>
        <p:nvSpPr>
          <p:cNvPr id="6" name="Footer Placeholder 5">
            <a:extLst>
              <a:ext uri="{FF2B5EF4-FFF2-40B4-BE49-F238E27FC236}">
                <a16:creationId xmlns:a16="http://schemas.microsoft.com/office/drawing/2014/main" id="{1A48BB35-9F9D-4CE6-9B58-113B094F6B5B}"/>
              </a:ext>
            </a:extLst>
          </p:cNvPr>
          <p:cNvSpPr>
            <a:spLocks noGrp="1"/>
          </p:cNvSpPr>
          <p:nvPr>
            <p:ph type="ftr" sz="quarter" idx="11"/>
          </p:nvPr>
        </p:nvSpPr>
        <p:spPr/>
        <p:txBody>
          <a:bodyPr/>
          <a:lstStyle/>
          <a:p>
            <a:r>
              <a:rPr lang="en-US" dirty="0"/>
              <a:t>© 2019 Cognizant</a:t>
            </a:r>
          </a:p>
        </p:txBody>
      </p:sp>
      <p:sp>
        <p:nvSpPr>
          <p:cNvPr id="7" name="Slide Number Placeholder 6">
            <a:extLst>
              <a:ext uri="{FF2B5EF4-FFF2-40B4-BE49-F238E27FC236}">
                <a16:creationId xmlns:a16="http://schemas.microsoft.com/office/drawing/2014/main" id="{53606C9F-D7ED-4FD8-B0F6-C62354279FAA}"/>
              </a:ext>
            </a:extLst>
          </p:cNvPr>
          <p:cNvSpPr>
            <a:spLocks noGrp="1"/>
          </p:cNvSpPr>
          <p:nvPr>
            <p:ph type="sldNum" sz="quarter" idx="12"/>
          </p:nvPr>
        </p:nvSpPr>
        <p:spPr/>
        <p:txBody>
          <a:bodyPr/>
          <a:lstStyle/>
          <a:p>
            <a:fld id="{2EFEF571-C9B4-4D92-A7F7-315B894862A8}" type="slidenum">
              <a:rPr lang="en-US" smtClean="0"/>
              <a:pPr/>
              <a:t>‹#›</a:t>
            </a:fld>
            <a:endParaRPr lang="en-US" dirty="0"/>
          </a:p>
        </p:txBody>
      </p:sp>
      <p:cxnSp>
        <p:nvCxnSpPr>
          <p:cNvPr id="10" name="Straight Connector 9">
            <a:extLst>
              <a:ext uri="{FF2B5EF4-FFF2-40B4-BE49-F238E27FC236}">
                <a16:creationId xmlns:a16="http://schemas.microsoft.com/office/drawing/2014/main" id="{4B115615-761F-445E-87C9-9E35C790E640}"/>
              </a:ext>
            </a:extLst>
          </p:cNvPr>
          <p:cNvCxnSpPr>
            <a:cxnSpLocks/>
          </p:cNvCxnSpPr>
          <p:nvPr userDrawn="1"/>
        </p:nvCxnSpPr>
        <p:spPr>
          <a:xfrm>
            <a:off x="379926" y="4690872"/>
            <a:ext cx="838415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2" name="Media Placeholder 7">
            <a:extLst>
              <a:ext uri="{FF2B5EF4-FFF2-40B4-BE49-F238E27FC236}">
                <a16:creationId xmlns:a16="http://schemas.microsoft.com/office/drawing/2014/main" id="{C20B5319-2B45-4252-BEAB-FDF0E14B7070}"/>
              </a:ext>
            </a:extLst>
          </p:cNvPr>
          <p:cNvSpPr>
            <a:spLocks noGrp="1"/>
          </p:cNvSpPr>
          <p:nvPr>
            <p:ph type="media" sz="quarter" idx="14" hasCustomPrompt="1"/>
          </p:nvPr>
        </p:nvSpPr>
        <p:spPr>
          <a:xfrm>
            <a:off x="4654296" y="1261872"/>
            <a:ext cx="4489704" cy="3319272"/>
          </a:xfrm>
        </p:spPr>
        <p:txBody>
          <a:bodyPr anchor="ctr"/>
          <a:lstStyle>
            <a:lvl1pPr algn="ctr">
              <a:defRPr/>
            </a:lvl1pPr>
          </a:lstStyle>
          <a:p>
            <a:r>
              <a:rPr lang="en-US" dirty="0"/>
              <a:t>Insert Media here</a:t>
            </a:r>
          </a:p>
        </p:txBody>
      </p:sp>
      <p:pic>
        <p:nvPicPr>
          <p:cNvPr id="11" name="Picture 10">
            <a:extLst>
              <a:ext uri="{FF2B5EF4-FFF2-40B4-BE49-F238E27FC236}">
                <a16:creationId xmlns:a16="http://schemas.microsoft.com/office/drawing/2014/main" id="{E8E423FB-65E5-44B7-A219-A6E67DC3F2EE}"/>
              </a:ext>
            </a:extLst>
          </p:cNvPr>
          <p:cNvPicPr>
            <a:picLocks noChangeAspect="1"/>
          </p:cNvPicPr>
          <p:nvPr userDrawn="1"/>
        </p:nvPicPr>
        <p:blipFill>
          <a:blip r:embed="rId2"/>
          <a:stretch>
            <a:fillRect/>
          </a:stretch>
        </p:blipFill>
        <p:spPr bwMode="black">
          <a:xfrm>
            <a:off x="7485913" y="4780026"/>
            <a:ext cx="1278163" cy="274320"/>
          </a:xfrm>
          <a:prstGeom prst="rect">
            <a:avLst/>
          </a:prstGeom>
        </p:spPr>
      </p:pic>
    </p:spTree>
    <p:extLst>
      <p:ext uri="{BB962C8B-B14F-4D97-AF65-F5344CB8AC3E}">
        <p14:creationId xmlns:p14="http://schemas.microsoft.com/office/powerpoint/2010/main" val="321025523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Header &amp; 2-Column (Numbered text on r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AE91A-A46E-4B41-88C6-F4AF075C932A}"/>
              </a:ext>
            </a:extLst>
          </p:cNvPr>
          <p:cNvSpPr>
            <a:spLocks noGrp="1"/>
          </p:cNvSpPr>
          <p:nvPr>
            <p:ph type="title"/>
          </p:nvPr>
        </p:nvSpPr>
        <p:spPr>
          <a:xfrm>
            <a:off x="384048" y="274320"/>
            <a:ext cx="8385048" cy="795528"/>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D40D7502-C6C7-49CE-8A81-C3BD1B453749}"/>
              </a:ext>
            </a:extLst>
          </p:cNvPr>
          <p:cNvSpPr>
            <a:spLocks noGrp="1"/>
          </p:cNvSpPr>
          <p:nvPr>
            <p:ph sz="half" idx="1"/>
          </p:nvPr>
        </p:nvSpPr>
        <p:spPr>
          <a:xfrm>
            <a:off x="4657344" y="1261872"/>
            <a:ext cx="4111752" cy="3319272"/>
          </a:xfrm>
        </p:spPr>
        <p:txBody>
          <a:bodyPr/>
          <a:lstStyle>
            <a:lvl1pPr marL="228594" indent="-228594">
              <a:buFont typeface="+mj-lt"/>
              <a:buAutoNum type="arabicPeriod"/>
              <a:defRPr/>
            </a:lvl1pPr>
            <a:lvl2pPr marL="0" indent="0">
              <a:buNone/>
              <a:defRPr sz="1400">
                <a:solidFill>
                  <a:schemeClr val="tx2"/>
                </a:solidFill>
              </a:defRPr>
            </a:lvl2pPr>
            <a:lvl3pPr marL="228594" indent="-228594">
              <a:buClrTx/>
              <a:buSzPct val="125000"/>
              <a:buFont typeface="Arial" panose="020B0604020202020204" pitchFamily="34" charset="0"/>
              <a:buChar char="•"/>
              <a:defRPr sz="1400"/>
            </a:lvl3pPr>
            <a:lvl4pPr marL="457189" indent="-228594">
              <a:buClrTx/>
              <a:buSzPct val="90000"/>
              <a:buFont typeface="Arial" panose="020B0604020202020204" pitchFamily="34" charset="0"/>
              <a:buChar char="–"/>
              <a:defRPr sz="1400"/>
            </a:lvl4pPr>
            <a:lvl5pPr marL="685783" indent="-228594">
              <a:buClrTx/>
              <a:buSzPct val="90000"/>
              <a:buFont typeface="Courier New" panose="02070309020205020404" pitchFamily="49" charset="0"/>
              <a:buChar char="o"/>
              <a:defRPr sz="1400"/>
            </a:lvl5pPr>
            <a:lvl6pPr marL="685783" indent="-228594">
              <a:buClrTx/>
              <a:buSzPct val="90000"/>
              <a:buFont typeface="Courier New" panose="02070309020205020404" pitchFamily="49" charset="0"/>
              <a:buChar char="o"/>
              <a:defRPr sz="1400"/>
            </a:lvl6pPr>
            <a:lvl7pPr marL="685783" indent="-228594">
              <a:buClrTx/>
              <a:buFont typeface="Courier New" panose="02070309020205020404" pitchFamily="49" charset="0"/>
              <a:buChar char="o"/>
              <a:defRPr sz="1400"/>
            </a:lvl7pPr>
            <a:lvl8pPr marL="685783" indent="-228594">
              <a:buClrTx/>
              <a:buFont typeface="Courier New" panose="02070309020205020404" pitchFamily="49" charset="0"/>
              <a:buChar char="o"/>
              <a:defRPr sz="1400"/>
            </a:lvl8pPr>
            <a:lvl9pPr marL="685783" indent="-228594">
              <a:buClrTx/>
              <a:buFont typeface="Courier New" panose="02070309020205020404" pitchFamily="49" charset="0"/>
              <a:buChar char="o"/>
              <a:defRPr sz="14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3DBA163B-9823-4AA6-93E0-8B7386BC3109}"/>
              </a:ext>
            </a:extLst>
          </p:cNvPr>
          <p:cNvSpPr>
            <a:spLocks noGrp="1"/>
          </p:cNvSpPr>
          <p:nvPr>
            <p:ph sz="half" idx="2"/>
          </p:nvPr>
        </p:nvSpPr>
        <p:spPr>
          <a:xfrm>
            <a:off x="384048" y="1261872"/>
            <a:ext cx="4114800" cy="3319272"/>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806B50EE-F85F-414C-BE60-AD14E1007491}"/>
              </a:ext>
            </a:extLst>
          </p:cNvPr>
          <p:cNvSpPr>
            <a:spLocks noGrp="1"/>
          </p:cNvSpPr>
          <p:nvPr>
            <p:ph type="dt" sz="half" idx="10"/>
          </p:nvPr>
        </p:nvSpPr>
        <p:spPr/>
        <p:txBody>
          <a:bodyPr/>
          <a:lstStyle/>
          <a:p>
            <a:fld id="{24655728-1E47-40B5-AB99-83DAF665D92C}" type="datetime1">
              <a:rPr lang="en-US" smtClean="0"/>
              <a:t>9/23/2019</a:t>
            </a:fld>
            <a:endParaRPr lang="en-US" dirty="0"/>
          </a:p>
        </p:txBody>
      </p:sp>
      <p:sp>
        <p:nvSpPr>
          <p:cNvPr id="6" name="Footer Placeholder 5">
            <a:extLst>
              <a:ext uri="{FF2B5EF4-FFF2-40B4-BE49-F238E27FC236}">
                <a16:creationId xmlns:a16="http://schemas.microsoft.com/office/drawing/2014/main" id="{CA680250-28FD-4174-9EB0-1AD32A5E32B9}"/>
              </a:ext>
            </a:extLst>
          </p:cNvPr>
          <p:cNvSpPr>
            <a:spLocks noGrp="1"/>
          </p:cNvSpPr>
          <p:nvPr>
            <p:ph type="ftr" sz="quarter" idx="11"/>
          </p:nvPr>
        </p:nvSpPr>
        <p:spPr/>
        <p:txBody>
          <a:bodyPr/>
          <a:lstStyle/>
          <a:p>
            <a:r>
              <a:rPr lang="en-US" dirty="0"/>
              <a:t>© 2019 Cognizant</a:t>
            </a:r>
          </a:p>
        </p:txBody>
      </p:sp>
      <p:sp>
        <p:nvSpPr>
          <p:cNvPr id="7" name="Slide Number Placeholder 6">
            <a:extLst>
              <a:ext uri="{FF2B5EF4-FFF2-40B4-BE49-F238E27FC236}">
                <a16:creationId xmlns:a16="http://schemas.microsoft.com/office/drawing/2014/main" id="{ABBD98C7-B739-4171-A506-25C2647C38A7}"/>
              </a:ext>
            </a:extLst>
          </p:cNvPr>
          <p:cNvSpPr>
            <a:spLocks noGrp="1"/>
          </p:cNvSpPr>
          <p:nvPr>
            <p:ph type="sldNum" sz="quarter" idx="12"/>
          </p:nvPr>
        </p:nvSpPr>
        <p:spPr/>
        <p:txBody>
          <a:bodyPr/>
          <a:lstStyle/>
          <a:p>
            <a:fld id="{2EFEF571-C9B4-4D92-A7F7-315B894862A8}" type="slidenum">
              <a:rPr lang="en-US" smtClean="0"/>
              <a:pPr/>
              <a:t>‹#›</a:t>
            </a:fld>
            <a:endParaRPr lang="en-US" dirty="0"/>
          </a:p>
        </p:txBody>
      </p:sp>
      <p:cxnSp>
        <p:nvCxnSpPr>
          <p:cNvPr id="10" name="Straight Connector 9">
            <a:extLst>
              <a:ext uri="{FF2B5EF4-FFF2-40B4-BE49-F238E27FC236}">
                <a16:creationId xmlns:a16="http://schemas.microsoft.com/office/drawing/2014/main" id="{AE871DB6-0162-4A88-A1DE-BA2AD504F4FC}"/>
              </a:ext>
            </a:extLst>
          </p:cNvPr>
          <p:cNvCxnSpPr>
            <a:cxnSpLocks/>
          </p:cNvCxnSpPr>
          <p:nvPr userDrawn="1"/>
        </p:nvCxnSpPr>
        <p:spPr>
          <a:xfrm>
            <a:off x="379926" y="4690872"/>
            <a:ext cx="838415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EA665A60-4126-4C36-935C-5B20305506C9}"/>
              </a:ext>
            </a:extLst>
          </p:cNvPr>
          <p:cNvPicPr>
            <a:picLocks noChangeAspect="1"/>
          </p:cNvPicPr>
          <p:nvPr userDrawn="1"/>
        </p:nvPicPr>
        <p:blipFill>
          <a:blip r:embed="rId2"/>
          <a:stretch>
            <a:fillRect/>
          </a:stretch>
        </p:blipFill>
        <p:spPr bwMode="black">
          <a:xfrm>
            <a:off x="7485913" y="4780026"/>
            <a:ext cx="1278163" cy="274320"/>
          </a:xfrm>
          <a:prstGeom prst="rect">
            <a:avLst/>
          </a:prstGeom>
        </p:spPr>
      </p:pic>
    </p:spTree>
    <p:extLst>
      <p:ext uri="{BB962C8B-B14F-4D97-AF65-F5344CB8AC3E}">
        <p14:creationId xmlns:p14="http://schemas.microsoft.com/office/powerpoint/2010/main" val="114066767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 Header, Picture &amp; Number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AE91A-A46E-4B41-88C6-F4AF075C932A}"/>
              </a:ext>
            </a:extLst>
          </p:cNvPr>
          <p:cNvSpPr>
            <a:spLocks noGrp="1"/>
          </p:cNvSpPr>
          <p:nvPr>
            <p:ph type="title"/>
          </p:nvPr>
        </p:nvSpPr>
        <p:spPr>
          <a:xfrm>
            <a:off x="384048" y="274320"/>
            <a:ext cx="8385048" cy="795528"/>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D40D7502-C6C7-49CE-8A81-C3BD1B453749}"/>
              </a:ext>
            </a:extLst>
          </p:cNvPr>
          <p:cNvSpPr>
            <a:spLocks noGrp="1"/>
          </p:cNvSpPr>
          <p:nvPr>
            <p:ph sz="half" idx="1"/>
          </p:nvPr>
        </p:nvSpPr>
        <p:spPr>
          <a:xfrm>
            <a:off x="4657344" y="1261872"/>
            <a:ext cx="4111752" cy="3319272"/>
          </a:xfrm>
        </p:spPr>
        <p:txBody>
          <a:bodyPr/>
          <a:lstStyle>
            <a:lvl1pPr marL="228594" indent="-228594">
              <a:buFont typeface="+mj-lt"/>
              <a:buAutoNum type="arabicPeriod"/>
              <a:defRPr/>
            </a:lvl1pPr>
            <a:lvl2pPr marL="0" indent="0">
              <a:buNone/>
              <a:defRPr sz="1400">
                <a:solidFill>
                  <a:schemeClr val="tx2"/>
                </a:solidFill>
              </a:defRPr>
            </a:lvl2pPr>
            <a:lvl3pPr marL="228594" indent="-228594">
              <a:buClrTx/>
              <a:buSzPct val="125000"/>
              <a:buFont typeface="Arial" panose="020B0604020202020204" pitchFamily="34" charset="0"/>
              <a:buChar char="•"/>
              <a:defRPr sz="1400"/>
            </a:lvl3pPr>
            <a:lvl4pPr marL="457189" indent="-228594">
              <a:buClrTx/>
              <a:buSzPct val="90000"/>
              <a:buFont typeface="Arial" panose="020B0604020202020204" pitchFamily="34" charset="0"/>
              <a:buChar char="–"/>
              <a:defRPr sz="1400"/>
            </a:lvl4pPr>
            <a:lvl5pPr marL="685783" indent="-228594">
              <a:buClrTx/>
              <a:buSzPct val="90000"/>
              <a:buFont typeface="Courier New" panose="02070309020205020404" pitchFamily="49" charset="0"/>
              <a:buChar char="o"/>
              <a:defRPr sz="1400"/>
            </a:lvl5pPr>
            <a:lvl6pPr marL="685783" indent="-228594">
              <a:buClrTx/>
              <a:buSzPct val="90000"/>
              <a:buFont typeface="Courier New" panose="02070309020205020404" pitchFamily="49" charset="0"/>
              <a:buChar char="o"/>
              <a:defRPr sz="1400"/>
            </a:lvl6pPr>
            <a:lvl7pPr marL="685783" indent="-228594">
              <a:buClrTx/>
              <a:buFont typeface="Courier New" panose="02070309020205020404" pitchFamily="49" charset="0"/>
              <a:buChar char="o"/>
              <a:defRPr sz="1400"/>
            </a:lvl7pPr>
            <a:lvl8pPr marL="685783" indent="-228594">
              <a:buClrTx/>
              <a:buFont typeface="Courier New" panose="02070309020205020404" pitchFamily="49" charset="0"/>
              <a:buChar char="o"/>
              <a:defRPr sz="1400"/>
            </a:lvl8pPr>
            <a:lvl9pPr marL="685783" indent="-228594">
              <a:buClrTx/>
              <a:buFont typeface="Courier New" panose="02070309020205020404" pitchFamily="49" charset="0"/>
              <a:buChar char="o"/>
              <a:defRPr sz="14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806B50EE-F85F-414C-BE60-AD14E1007491}"/>
              </a:ext>
            </a:extLst>
          </p:cNvPr>
          <p:cNvSpPr>
            <a:spLocks noGrp="1"/>
          </p:cNvSpPr>
          <p:nvPr>
            <p:ph type="dt" sz="half" idx="10"/>
          </p:nvPr>
        </p:nvSpPr>
        <p:spPr/>
        <p:txBody>
          <a:bodyPr/>
          <a:lstStyle/>
          <a:p>
            <a:fld id="{376C6DD0-6515-44B9-B60C-DD11385CA97F}" type="datetime1">
              <a:rPr lang="en-US" smtClean="0"/>
              <a:t>9/23/2019</a:t>
            </a:fld>
            <a:endParaRPr lang="en-US" dirty="0"/>
          </a:p>
        </p:txBody>
      </p:sp>
      <p:sp>
        <p:nvSpPr>
          <p:cNvPr id="6" name="Footer Placeholder 5">
            <a:extLst>
              <a:ext uri="{FF2B5EF4-FFF2-40B4-BE49-F238E27FC236}">
                <a16:creationId xmlns:a16="http://schemas.microsoft.com/office/drawing/2014/main" id="{CA680250-28FD-4174-9EB0-1AD32A5E32B9}"/>
              </a:ext>
            </a:extLst>
          </p:cNvPr>
          <p:cNvSpPr>
            <a:spLocks noGrp="1"/>
          </p:cNvSpPr>
          <p:nvPr>
            <p:ph type="ftr" sz="quarter" idx="11"/>
          </p:nvPr>
        </p:nvSpPr>
        <p:spPr/>
        <p:txBody>
          <a:bodyPr/>
          <a:lstStyle/>
          <a:p>
            <a:r>
              <a:rPr lang="en-US" dirty="0"/>
              <a:t>© 2019 Cognizant</a:t>
            </a:r>
          </a:p>
        </p:txBody>
      </p:sp>
      <p:sp>
        <p:nvSpPr>
          <p:cNvPr id="7" name="Slide Number Placeholder 6">
            <a:extLst>
              <a:ext uri="{FF2B5EF4-FFF2-40B4-BE49-F238E27FC236}">
                <a16:creationId xmlns:a16="http://schemas.microsoft.com/office/drawing/2014/main" id="{ABBD98C7-B739-4171-A506-25C2647C38A7}"/>
              </a:ext>
            </a:extLst>
          </p:cNvPr>
          <p:cNvSpPr>
            <a:spLocks noGrp="1"/>
          </p:cNvSpPr>
          <p:nvPr>
            <p:ph type="sldNum" sz="quarter" idx="12"/>
          </p:nvPr>
        </p:nvSpPr>
        <p:spPr/>
        <p:txBody>
          <a:bodyPr/>
          <a:lstStyle/>
          <a:p>
            <a:fld id="{2EFEF571-C9B4-4D92-A7F7-315B894862A8}" type="slidenum">
              <a:rPr lang="en-US" smtClean="0"/>
              <a:pPr/>
              <a:t>‹#›</a:t>
            </a:fld>
            <a:endParaRPr lang="en-US" dirty="0"/>
          </a:p>
        </p:txBody>
      </p:sp>
      <p:cxnSp>
        <p:nvCxnSpPr>
          <p:cNvPr id="10" name="Straight Connector 9">
            <a:extLst>
              <a:ext uri="{FF2B5EF4-FFF2-40B4-BE49-F238E27FC236}">
                <a16:creationId xmlns:a16="http://schemas.microsoft.com/office/drawing/2014/main" id="{AE871DB6-0162-4A88-A1DE-BA2AD504F4FC}"/>
              </a:ext>
            </a:extLst>
          </p:cNvPr>
          <p:cNvCxnSpPr>
            <a:cxnSpLocks/>
          </p:cNvCxnSpPr>
          <p:nvPr userDrawn="1"/>
        </p:nvCxnSpPr>
        <p:spPr>
          <a:xfrm>
            <a:off x="379926" y="4690872"/>
            <a:ext cx="838415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1" name="Picture Placeholder 7">
            <a:extLst>
              <a:ext uri="{FF2B5EF4-FFF2-40B4-BE49-F238E27FC236}">
                <a16:creationId xmlns:a16="http://schemas.microsoft.com/office/drawing/2014/main" id="{B791A77E-A9F3-439D-B41C-153F4D9DA613}"/>
              </a:ext>
            </a:extLst>
          </p:cNvPr>
          <p:cNvSpPr>
            <a:spLocks noGrp="1"/>
          </p:cNvSpPr>
          <p:nvPr>
            <p:ph type="pic" sz="quarter" idx="17"/>
          </p:nvPr>
        </p:nvSpPr>
        <p:spPr>
          <a:xfrm>
            <a:off x="1" y="1261872"/>
            <a:ext cx="4498848" cy="3319272"/>
          </a:xfrm>
          <a:prstGeom prst="rect">
            <a:avLst/>
          </a:prstGeom>
        </p:spPr>
        <p:txBody>
          <a:bodyPr anchor="ctr">
            <a:normAutofit/>
          </a:bodyPr>
          <a:lstStyle>
            <a:lvl1pPr marL="0" indent="0" algn="ctr">
              <a:buNone/>
              <a:defRPr>
                <a:solidFill>
                  <a:schemeClr val="tx2"/>
                </a:solidFill>
              </a:defRPr>
            </a:lvl1pPr>
          </a:lstStyle>
          <a:p>
            <a:r>
              <a:rPr lang="en-US" dirty="0"/>
              <a:t>Drag picture to placeholder or click icon to add</a:t>
            </a:r>
          </a:p>
        </p:txBody>
      </p:sp>
      <p:pic>
        <p:nvPicPr>
          <p:cNvPr id="12" name="Picture 11">
            <a:extLst>
              <a:ext uri="{FF2B5EF4-FFF2-40B4-BE49-F238E27FC236}">
                <a16:creationId xmlns:a16="http://schemas.microsoft.com/office/drawing/2014/main" id="{93101BBA-D0AC-40A0-823F-9602CC060283}"/>
              </a:ext>
            </a:extLst>
          </p:cNvPr>
          <p:cNvPicPr>
            <a:picLocks noChangeAspect="1"/>
          </p:cNvPicPr>
          <p:nvPr userDrawn="1"/>
        </p:nvPicPr>
        <p:blipFill>
          <a:blip r:embed="rId2"/>
          <a:stretch>
            <a:fillRect/>
          </a:stretch>
        </p:blipFill>
        <p:spPr bwMode="black">
          <a:xfrm>
            <a:off x="7485913" y="4780026"/>
            <a:ext cx="1278163" cy="274320"/>
          </a:xfrm>
          <a:prstGeom prst="rect">
            <a:avLst/>
          </a:prstGeom>
        </p:spPr>
      </p:pic>
    </p:spTree>
    <p:extLst>
      <p:ext uri="{BB962C8B-B14F-4D97-AF65-F5344CB8AC3E}">
        <p14:creationId xmlns:p14="http://schemas.microsoft.com/office/powerpoint/2010/main" val="158691573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 Header, Media &amp; Number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AE91A-A46E-4B41-88C6-F4AF075C932A}"/>
              </a:ext>
            </a:extLst>
          </p:cNvPr>
          <p:cNvSpPr>
            <a:spLocks noGrp="1"/>
          </p:cNvSpPr>
          <p:nvPr>
            <p:ph type="title"/>
          </p:nvPr>
        </p:nvSpPr>
        <p:spPr>
          <a:xfrm>
            <a:off x="384048" y="274320"/>
            <a:ext cx="8385048" cy="795528"/>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D40D7502-C6C7-49CE-8A81-C3BD1B453749}"/>
              </a:ext>
            </a:extLst>
          </p:cNvPr>
          <p:cNvSpPr>
            <a:spLocks noGrp="1"/>
          </p:cNvSpPr>
          <p:nvPr>
            <p:ph sz="half" idx="1"/>
          </p:nvPr>
        </p:nvSpPr>
        <p:spPr>
          <a:xfrm>
            <a:off x="4657344" y="1261872"/>
            <a:ext cx="4111752" cy="3319272"/>
          </a:xfrm>
        </p:spPr>
        <p:txBody>
          <a:bodyPr/>
          <a:lstStyle>
            <a:lvl1pPr marL="228594" indent="-228594">
              <a:buFont typeface="+mj-lt"/>
              <a:buAutoNum type="arabicPeriod"/>
              <a:defRPr/>
            </a:lvl1pPr>
            <a:lvl2pPr marL="0" indent="0">
              <a:buNone/>
              <a:defRPr sz="1400">
                <a:solidFill>
                  <a:schemeClr val="tx2"/>
                </a:solidFill>
              </a:defRPr>
            </a:lvl2pPr>
            <a:lvl3pPr marL="228594" indent="-228594">
              <a:buClrTx/>
              <a:buSzPct val="125000"/>
              <a:buFont typeface="Arial" panose="020B0604020202020204" pitchFamily="34" charset="0"/>
              <a:buChar char="•"/>
              <a:defRPr sz="1400"/>
            </a:lvl3pPr>
            <a:lvl4pPr marL="457189" indent="-228594">
              <a:buClrTx/>
              <a:buSzPct val="90000"/>
              <a:buFont typeface="Arial" panose="020B0604020202020204" pitchFamily="34" charset="0"/>
              <a:buChar char="–"/>
              <a:defRPr sz="1400"/>
            </a:lvl4pPr>
            <a:lvl5pPr marL="685783" indent="-228594">
              <a:buClrTx/>
              <a:buSzPct val="90000"/>
              <a:buFont typeface="Courier New" panose="02070309020205020404" pitchFamily="49" charset="0"/>
              <a:buChar char="o"/>
              <a:defRPr sz="1400"/>
            </a:lvl5pPr>
            <a:lvl6pPr marL="685783" indent="-228594">
              <a:buClrTx/>
              <a:buSzPct val="90000"/>
              <a:buFont typeface="Courier New" panose="02070309020205020404" pitchFamily="49" charset="0"/>
              <a:buChar char="o"/>
              <a:defRPr sz="1400"/>
            </a:lvl6pPr>
            <a:lvl7pPr marL="685783" indent="-228594">
              <a:buClrTx/>
              <a:buFont typeface="Courier New" panose="02070309020205020404" pitchFamily="49" charset="0"/>
              <a:buChar char="o"/>
              <a:defRPr sz="1400"/>
            </a:lvl7pPr>
            <a:lvl8pPr marL="685783" indent="-228594">
              <a:buClrTx/>
              <a:buFont typeface="Courier New" panose="02070309020205020404" pitchFamily="49" charset="0"/>
              <a:buChar char="o"/>
              <a:defRPr sz="1400"/>
            </a:lvl8pPr>
            <a:lvl9pPr marL="685783" indent="-228594">
              <a:buClrTx/>
              <a:buFont typeface="Courier New" panose="02070309020205020404" pitchFamily="49" charset="0"/>
              <a:buChar char="o"/>
              <a:defRPr sz="14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806B50EE-F85F-414C-BE60-AD14E1007491}"/>
              </a:ext>
            </a:extLst>
          </p:cNvPr>
          <p:cNvSpPr>
            <a:spLocks noGrp="1"/>
          </p:cNvSpPr>
          <p:nvPr>
            <p:ph type="dt" sz="half" idx="10"/>
          </p:nvPr>
        </p:nvSpPr>
        <p:spPr/>
        <p:txBody>
          <a:bodyPr/>
          <a:lstStyle/>
          <a:p>
            <a:fld id="{8D13F5E3-80BE-48F4-B8E5-1C5EE41EBBD6}" type="datetime1">
              <a:rPr lang="en-US" smtClean="0"/>
              <a:t>9/23/2019</a:t>
            </a:fld>
            <a:endParaRPr lang="en-US" dirty="0"/>
          </a:p>
        </p:txBody>
      </p:sp>
      <p:sp>
        <p:nvSpPr>
          <p:cNvPr id="6" name="Footer Placeholder 5">
            <a:extLst>
              <a:ext uri="{FF2B5EF4-FFF2-40B4-BE49-F238E27FC236}">
                <a16:creationId xmlns:a16="http://schemas.microsoft.com/office/drawing/2014/main" id="{CA680250-28FD-4174-9EB0-1AD32A5E32B9}"/>
              </a:ext>
            </a:extLst>
          </p:cNvPr>
          <p:cNvSpPr>
            <a:spLocks noGrp="1"/>
          </p:cNvSpPr>
          <p:nvPr>
            <p:ph type="ftr" sz="quarter" idx="11"/>
          </p:nvPr>
        </p:nvSpPr>
        <p:spPr/>
        <p:txBody>
          <a:bodyPr/>
          <a:lstStyle/>
          <a:p>
            <a:r>
              <a:rPr lang="en-US" dirty="0"/>
              <a:t>© 2019 Cognizant</a:t>
            </a:r>
          </a:p>
        </p:txBody>
      </p:sp>
      <p:sp>
        <p:nvSpPr>
          <p:cNvPr id="7" name="Slide Number Placeholder 6">
            <a:extLst>
              <a:ext uri="{FF2B5EF4-FFF2-40B4-BE49-F238E27FC236}">
                <a16:creationId xmlns:a16="http://schemas.microsoft.com/office/drawing/2014/main" id="{ABBD98C7-B739-4171-A506-25C2647C38A7}"/>
              </a:ext>
            </a:extLst>
          </p:cNvPr>
          <p:cNvSpPr>
            <a:spLocks noGrp="1"/>
          </p:cNvSpPr>
          <p:nvPr>
            <p:ph type="sldNum" sz="quarter" idx="12"/>
          </p:nvPr>
        </p:nvSpPr>
        <p:spPr/>
        <p:txBody>
          <a:bodyPr/>
          <a:lstStyle/>
          <a:p>
            <a:fld id="{2EFEF571-C9B4-4D92-A7F7-315B894862A8}" type="slidenum">
              <a:rPr lang="en-US" smtClean="0"/>
              <a:pPr/>
              <a:t>‹#›</a:t>
            </a:fld>
            <a:endParaRPr lang="en-US" dirty="0"/>
          </a:p>
        </p:txBody>
      </p:sp>
      <p:cxnSp>
        <p:nvCxnSpPr>
          <p:cNvPr id="10" name="Straight Connector 9">
            <a:extLst>
              <a:ext uri="{FF2B5EF4-FFF2-40B4-BE49-F238E27FC236}">
                <a16:creationId xmlns:a16="http://schemas.microsoft.com/office/drawing/2014/main" id="{AE871DB6-0162-4A88-A1DE-BA2AD504F4FC}"/>
              </a:ext>
            </a:extLst>
          </p:cNvPr>
          <p:cNvCxnSpPr>
            <a:cxnSpLocks/>
          </p:cNvCxnSpPr>
          <p:nvPr userDrawn="1"/>
        </p:nvCxnSpPr>
        <p:spPr>
          <a:xfrm>
            <a:off x="379926" y="4690872"/>
            <a:ext cx="838415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2" name="Media Placeholder 7">
            <a:extLst>
              <a:ext uri="{FF2B5EF4-FFF2-40B4-BE49-F238E27FC236}">
                <a16:creationId xmlns:a16="http://schemas.microsoft.com/office/drawing/2014/main" id="{7A841180-8D0B-4829-9826-A334842E6739}"/>
              </a:ext>
            </a:extLst>
          </p:cNvPr>
          <p:cNvSpPr>
            <a:spLocks noGrp="1"/>
          </p:cNvSpPr>
          <p:nvPr>
            <p:ph type="media" sz="quarter" idx="14" hasCustomPrompt="1"/>
          </p:nvPr>
        </p:nvSpPr>
        <p:spPr>
          <a:xfrm>
            <a:off x="0" y="1261872"/>
            <a:ext cx="4498848" cy="3319272"/>
          </a:xfrm>
        </p:spPr>
        <p:txBody>
          <a:bodyPr anchor="ctr"/>
          <a:lstStyle>
            <a:lvl1pPr marL="0" marR="0" indent="0" algn="ctr" defTabSz="914378" rtl="0" eaLnBrk="1" fontAlgn="auto" latinLnBrk="0" hangingPunct="1">
              <a:lnSpc>
                <a:spcPct val="100000"/>
              </a:lnSpc>
              <a:spcBef>
                <a:spcPts val="600"/>
              </a:spcBef>
              <a:spcAft>
                <a:spcPts val="0"/>
              </a:spcAft>
              <a:buClrTx/>
              <a:buSzTx/>
              <a:buFont typeface="Arial" panose="020B0604020202020204" pitchFamily="34" charset="0"/>
              <a:buNone/>
              <a:tabLst/>
              <a:defRPr/>
            </a:lvl1pPr>
          </a:lstStyle>
          <a:p>
            <a:pPr marL="0" marR="0" lvl="0" indent="0" algn="ctr" defTabSz="914378" rtl="0" eaLnBrk="1" fontAlgn="auto" latinLnBrk="0" hangingPunct="1">
              <a:lnSpc>
                <a:spcPct val="100000"/>
              </a:lnSpc>
              <a:spcBef>
                <a:spcPts val="600"/>
              </a:spcBef>
              <a:spcAft>
                <a:spcPts val="0"/>
              </a:spcAft>
              <a:buClrTx/>
              <a:buSzTx/>
              <a:buFont typeface="Arial" panose="020B0604020202020204" pitchFamily="34" charset="0"/>
              <a:buNone/>
              <a:tabLst/>
              <a:defRPr/>
            </a:pPr>
            <a:r>
              <a:rPr lang="en-US" dirty="0"/>
              <a:t>Insert Media here</a:t>
            </a:r>
          </a:p>
        </p:txBody>
      </p:sp>
      <p:pic>
        <p:nvPicPr>
          <p:cNvPr id="13" name="Picture 12">
            <a:extLst>
              <a:ext uri="{FF2B5EF4-FFF2-40B4-BE49-F238E27FC236}">
                <a16:creationId xmlns:a16="http://schemas.microsoft.com/office/drawing/2014/main" id="{A0714AE5-4850-4466-8C9F-DD59FC000F54}"/>
              </a:ext>
            </a:extLst>
          </p:cNvPr>
          <p:cNvPicPr>
            <a:picLocks noChangeAspect="1"/>
          </p:cNvPicPr>
          <p:nvPr userDrawn="1"/>
        </p:nvPicPr>
        <p:blipFill>
          <a:blip r:embed="rId2"/>
          <a:stretch>
            <a:fillRect/>
          </a:stretch>
        </p:blipFill>
        <p:spPr bwMode="black">
          <a:xfrm>
            <a:off x="7485913" y="4780026"/>
            <a:ext cx="1278163" cy="274320"/>
          </a:xfrm>
          <a:prstGeom prst="rect">
            <a:avLst/>
          </a:prstGeom>
        </p:spPr>
      </p:pic>
    </p:spTree>
    <p:extLst>
      <p:ext uri="{BB962C8B-B14F-4D97-AF65-F5344CB8AC3E}">
        <p14:creationId xmlns:p14="http://schemas.microsoft.com/office/powerpoint/2010/main" val="204616797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Advance Divider / Quot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C81C643-B400-4457-BA76-DC5CEB304A51}"/>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 y="0"/>
            <a:ext cx="923827" cy="5143500"/>
          </a:xfrm>
          <a:prstGeom prst="rect">
            <a:avLst/>
          </a:prstGeom>
        </p:spPr>
      </p:pic>
      <p:sp>
        <p:nvSpPr>
          <p:cNvPr id="9" name="Text Placeholder 5">
            <a:extLst>
              <a:ext uri="{FF2B5EF4-FFF2-40B4-BE49-F238E27FC236}">
                <a16:creationId xmlns:a16="http://schemas.microsoft.com/office/drawing/2014/main" id="{B47FCECF-73EE-4938-97F6-6222F9DD4575}"/>
              </a:ext>
            </a:extLst>
          </p:cNvPr>
          <p:cNvSpPr>
            <a:spLocks noGrp="1"/>
          </p:cNvSpPr>
          <p:nvPr>
            <p:ph type="body" sz="quarter" idx="13"/>
          </p:nvPr>
        </p:nvSpPr>
        <p:spPr>
          <a:xfrm>
            <a:off x="1490472" y="1225296"/>
            <a:ext cx="6720840" cy="1719072"/>
          </a:xfrm>
        </p:spPr>
        <p:txBody>
          <a:bodyPr anchor="t" anchorCtr="0">
            <a:noAutofit/>
          </a:bodyPr>
          <a:lstStyle>
            <a:lvl1pPr>
              <a:defRPr sz="4400">
                <a:solidFill>
                  <a:schemeClr val="tx1"/>
                </a:solidFill>
              </a:defRPr>
            </a:lvl1pPr>
            <a:lvl2pPr marL="231770" indent="-231770">
              <a:buNone/>
              <a:defRPr sz="4400">
                <a:solidFill>
                  <a:schemeClr val="tx1"/>
                </a:solidFill>
              </a:defRPr>
            </a:lvl2pPr>
            <a:lvl3pPr marL="228594" indent="-228594">
              <a:buClrTx/>
              <a:buFont typeface="Arial" panose="020B0604020202020204" pitchFamily="34" charset="0"/>
              <a:buChar char="•"/>
              <a:defRPr>
                <a:solidFill>
                  <a:schemeClr val="tx1"/>
                </a:solidFill>
              </a:defRPr>
            </a:lvl3pPr>
            <a:lvl4pPr marL="0" indent="0">
              <a:buClrTx/>
              <a:buFont typeface="Arial" panose="020B0604020202020204" pitchFamily="34" charset="0"/>
              <a:buNone/>
              <a:defRPr sz="1200" i="1">
                <a:solidFill>
                  <a:schemeClr val="tx1"/>
                </a:solidFill>
              </a:defRPr>
            </a:lvl4pPr>
            <a:lvl5pPr marL="0" indent="0">
              <a:buClrTx/>
              <a:buFont typeface="Arial" panose="020B0604020202020204" pitchFamily="34" charset="0"/>
              <a:buNone/>
              <a:defRPr sz="1200" i="1">
                <a:solidFill>
                  <a:schemeClr val="tx1"/>
                </a:solidFill>
              </a:defRPr>
            </a:lvl5pPr>
            <a:lvl6pPr marL="0" indent="0">
              <a:buClrTx/>
              <a:buFont typeface="Arial" panose="020B0604020202020204" pitchFamily="34" charset="0"/>
              <a:buNone/>
              <a:defRPr sz="1200" i="1">
                <a:solidFill>
                  <a:schemeClr val="tx1"/>
                </a:solidFill>
              </a:defRPr>
            </a:lvl6pPr>
            <a:lvl7pPr marL="0" indent="0">
              <a:buClrTx/>
              <a:buNone/>
              <a:defRPr sz="1200" i="1">
                <a:solidFill>
                  <a:schemeClr val="tx1"/>
                </a:solidFill>
              </a:defRPr>
            </a:lvl7pPr>
            <a:lvl8pPr marL="0" indent="0">
              <a:buClrTx/>
              <a:buNone/>
              <a:defRPr sz="1200" i="1">
                <a:solidFill>
                  <a:schemeClr val="tx1"/>
                </a:solidFill>
              </a:defRPr>
            </a:lvl8pPr>
            <a:lvl9pPr marL="0" indent="0">
              <a:buClrTx/>
              <a:buFont typeface="Arial" panose="020B0604020202020204" pitchFamily="34" charset="0"/>
              <a:buNone/>
              <a:defRPr sz="1200" i="1">
                <a:solidFill>
                  <a:schemeClr val="tx1"/>
                </a:solidFill>
              </a:defRPr>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Date Placeholder 1">
            <a:extLst>
              <a:ext uri="{FF2B5EF4-FFF2-40B4-BE49-F238E27FC236}">
                <a16:creationId xmlns:a16="http://schemas.microsoft.com/office/drawing/2014/main" id="{CAECB6D0-2A5A-4D58-8FE1-4A2994CDFC55}"/>
              </a:ext>
            </a:extLst>
          </p:cNvPr>
          <p:cNvSpPr>
            <a:spLocks noGrp="1"/>
          </p:cNvSpPr>
          <p:nvPr>
            <p:ph type="dt" sz="half" idx="14"/>
          </p:nvPr>
        </p:nvSpPr>
        <p:spPr>
          <a:xfrm>
            <a:off x="5486400" y="4800600"/>
            <a:ext cx="914400" cy="155448"/>
          </a:xfrm>
        </p:spPr>
        <p:txBody>
          <a:bodyPr/>
          <a:lstStyle>
            <a:lvl1pPr>
              <a:defRPr>
                <a:solidFill>
                  <a:schemeClr val="tx1"/>
                </a:solidFill>
              </a:defRPr>
            </a:lvl1pPr>
          </a:lstStyle>
          <a:p>
            <a:fld id="{99F13AF9-8C25-447E-A53B-CC2CC6028719}" type="datetime1">
              <a:rPr lang="en-US" smtClean="0"/>
              <a:t>9/23/2019</a:t>
            </a:fld>
            <a:endParaRPr lang="en-US" dirty="0"/>
          </a:p>
        </p:txBody>
      </p:sp>
      <p:sp>
        <p:nvSpPr>
          <p:cNvPr id="3" name="Footer Placeholder 2">
            <a:extLst>
              <a:ext uri="{FF2B5EF4-FFF2-40B4-BE49-F238E27FC236}">
                <a16:creationId xmlns:a16="http://schemas.microsoft.com/office/drawing/2014/main" id="{3315279A-CBE5-442B-9406-3D6FDD83D721}"/>
              </a:ext>
            </a:extLst>
          </p:cNvPr>
          <p:cNvSpPr>
            <a:spLocks noGrp="1"/>
          </p:cNvSpPr>
          <p:nvPr>
            <p:ph type="ftr" sz="quarter" idx="15"/>
          </p:nvPr>
        </p:nvSpPr>
        <p:spPr>
          <a:xfrm>
            <a:off x="1490471" y="4800600"/>
            <a:ext cx="4572000" cy="155448"/>
          </a:xfrm>
        </p:spPr>
        <p:txBody>
          <a:bodyPr/>
          <a:lstStyle>
            <a:lvl1pPr>
              <a:defRPr>
                <a:solidFill>
                  <a:schemeClr val="tx1"/>
                </a:solidFill>
              </a:defRPr>
            </a:lvl1pPr>
          </a:lstStyle>
          <a:p>
            <a:r>
              <a:rPr lang="en-US" dirty="0"/>
              <a:t>© 2019 Cognizant</a:t>
            </a:r>
          </a:p>
        </p:txBody>
      </p:sp>
      <p:sp>
        <p:nvSpPr>
          <p:cNvPr id="4" name="Slide Number Placeholder 3">
            <a:extLst>
              <a:ext uri="{FF2B5EF4-FFF2-40B4-BE49-F238E27FC236}">
                <a16:creationId xmlns:a16="http://schemas.microsoft.com/office/drawing/2014/main" id="{9D1F1E75-A9F9-49B6-874A-F457E114ACD3}"/>
              </a:ext>
            </a:extLst>
          </p:cNvPr>
          <p:cNvSpPr>
            <a:spLocks noGrp="1"/>
          </p:cNvSpPr>
          <p:nvPr>
            <p:ph type="sldNum" sz="quarter" idx="16"/>
          </p:nvPr>
        </p:nvSpPr>
        <p:spPr bwMode="white">
          <a:xfrm>
            <a:off x="310896" y="4800600"/>
            <a:ext cx="228600" cy="155448"/>
          </a:xfrm>
        </p:spPr>
        <p:txBody>
          <a:bodyPr/>
          <a:lstStyle>
            <a:lvl1pPr>
              <a:defRPr>
                <a:solidFill>
                  <a:schemeClr val="bg1"/>
                </a:solidFill>
              </a:defRPr>
            </a:lvl1pPr>
          </a:lstStyle>
          <a:p>
            <a:fld id="{2EFEF571-C9B4-4D92-A7F7-315B894862A8}" type="slidenum">
              <a:rPr lang="en-US" smtClean="0"/>
              <a:pPr/>
              <a:t>‹#›</a:t>
            </a:fld>
            <a:endParaRPr lang="en-US" dirty="0"/>
          </a:p>
        </p:txBody>
      </p:sp>
      <p:cxnSp>
        <p:nvCxnSpPr>
          <p:cNvPr id="10" name="Straight Connector 9">
            <a:extLst>
              <a:ext uri="{FF2B5EF4-FFF2-40B4-BE49-F238E27FC236}">
                <a16:creationId xmlns:a16="http://schemas.microsoft.com/office/drawing/2014/main" id="{F437EAAD-C2F6-40CC-8C2D-A4C3970B3E6F}"/>
              </a:ext>
            </a:extLst>
          </p:cNvPr>
          <p:cNvCxnSpPr>
            <a:cxnSpLocks/>
          </p:cNvCxnSpPr>
          <p:nvPr userDrawn="1"/>
        </p:nvCxnSpPr>
        <p:spPr>
          <a:xfrm>
            <a:off x="1490471" y="1097280"/>
            <a:ext cx="672084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120ADF0C-4BBB-45C4-865D-6FA4EAC3794C}"/>
              </a:ext>
            </a:extLst>
          </p:cNvPr>
          <p:cNvPicPr>
            <a:picLocks noChangeAspect="1"/>
          </p:cNvPicPr>
          <p:nvPr userDrawn="1"/>
        </p:nvPicPr>
        <p:blipFill>
          <a:blip r:embed="rId3"/>
          <a:stretch>
            <a:fillRect/>
          </a:stretch>
        </p:blipFill>
        <p:spPr bwMode="black">
          <a:xfrm>
            <a:off x="7485913" y="4780026"/>
            <a:ext cx="1278163" cy="274320"/>
          </a:xfrm>
          <a:prstGeom prst="rect">
            <a:avLst/>
          </a:prstGeom>
        </p:spPr>
      </p:pic>
    </p:spTree>
    <p:extLst>
      <p:ext uri="{BB962C8B-B14F-4D97-AF65-F5344CB8AC3E}">
        <p14:creationId xmlns:p14="http://schemas.microsoft.com/office/powerpoint/2010/main" val="99376144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White Divider / Quote">
    <p:spTree>
      <p:nvGrpSpPr>
        <p:cNvPr id="1" name=""/>
        <p:cNvGrpSpPr/>
        <p:nvPr/>
      </p:nvGrpSpPr>
      <p:grpSpPr>
        <a:xfrm>
          <a:off x="0" y="0"/>
          <a:ext cx="0" cy="0"/>
          <a:chOff x="0" y="0"/>
          <a:chExt cx="0" cy="0"/>
        </a:xfrm>
      </p:grpSpPr>
      <p:sp>
        <p:nvSpPr>
          <p:cNvPr id="9" name="Text Placeholder 5">
            <a:extLst>
              <a:ext uri="{FF2B5EF4-FFF2-40B4-BE49-F238E27FC236}">
                <a16:creationId xmlns:a16="http://schemas.microsoft.com/office/drawing/2014/main" id="{B47FCECF-73EE-4938-97F6-6222F9DD4575}"/>
              </a:ext>
            </a:extLst>
          </p:cNvPr>
          <p:cNvSpPr>
            <a:spLocks noGrp="1"/>
          </p:cNvSpPr>
          <p:nvPr>
            <p:ph type="body" sz="quarter" idx="13"/>
          </p:nvPr>
        </p:nvSpPr>
        <p:spPr>
          <a:xfrm>
            <a:off x="557784" y="1225296"/>
            <a:ext cx="6720840" cy="1719072"/>
          </a:xfrm>
        </p:spPr>
        <p:txBody>
          <a:bodyPr anchor="t" anchorCtr="0">
            <a:noAutofit/>
          </a:bodyPr>
          <a:lstStyle>
            <a:lvl1pPr>
              <a:defRPr sz="4400">
                <a:solidFill>
                  <a:schemeClr val="tx1"/>
                </a:solidFill>
              </a:defRPr>
            </a:lvl1pPr>
            <a:lvl2pPr marL="231770" indent="-231770">
              <a:buNone/>
              <a:defRPr sz="4400">
                <a:solidFill>
                  <a:schemeClr val="tx1"/>
                </a:solidFill>
              </a:defRPr>
            </a:lvl2pPr>
            <a:lvl3pPr marL="228594" indent="-228594">
              <a:buClrTx/>
              <a:buSzPct val="125000"/>
              <a:buFont typeface="Arial" panose="020B0604020202020204" pitchFamily="34" charset="0"/>
              <a:buChar char="•"/>
              <a:defRPr>
                <a:solidFill>
                  <a:schemeClr val="tx1"/>
                </a:solidFill>
              </a:defRPr>
            </a:lvl3pPr>
            <a:lvl4pPr marL="0" indent="0">
              <a:buClrTx/>
              <a:buFont typeface="Arial" panose="020B0604020202020204" pitchFamily="34" charset="0"/>
              <a:buNone/>
              <a:defRPr sz="1200" i="1">
                <a:solidFill>
                  <a:schemeClr val="tx1"/>
                </a:solidFill>
              </a:defRPr>
            </a:lvl4pPr>
            <a:lvl5pPr marL="0" indent="0">
              <a:buClrTx/>
              <a:buFont typeface="Arial" panose="020B0604020202020204" pitchFamily="34" charset="0"/>
              <a:buNone/>
              <a:defRPr sz="1200" i="1">
                <a:solidFill>
                  <a:schemeClr val="tx1"/>
                </a:solidFill>
              </a:defRPr>
            </a:lvl5pPr>
            <a:lvl6pPr marL="0" indent="0">
              <a:buClrTx/>
              <a:buFont typeface="Arial" panose="020B0604020202020204" pitchFamily="34" charset="0"/>
              <a:buNone/>
              <a:defRPr sz="1200" i="1">
                <a:solidFill>
                  <a:schemeClr val="tx1"/>
                </a:solidFill>
                <a:latin typeface="+mn-lt"/>
              </a:defRPr>
            </a:lvl6pPr>
            <a:lvl7pPr marL="0" indent="0">
              <a:buClrTx/>
              <a:buFont typeface="Arial" panose="020B0604020202020204" pitchFamily="34" charset="0"/>
              <a:buNone/>
              <a:defRPr sz="1200" i="1">
                <a:solidFill>
                  <a:schemeClr val="tx1"/>
                </a:solidFill>
              </a:defRPr>
            </a:lvl7pPr>
            <a:lvl8pPr marL="0" indent="0">
              <a:buClrTx/>
              <a:buFont typeface="Arial" panose="020B0604020202020204" pitchFamily="34" charset="0"/>
              <a:buNone/>
              <a:defRPr sz="1200" i="1">
                <a:solidFill>
                  <a:schemeClr val="tx1"/>
                </a:solidFill>
              </a:defRPr>
            </a:lvl8pPr>
            <a:lvl9pPr marL="0" indent="0">
              <a:buClrTx/>
              <a:buFont typeface="Arial" panose="020B0604020202020204" pitchFamily="34" charset="0"/>
              <a:buNone/>
              <a:defRPr sz="1200" i="1">
                <a:solidFill>
                  <a:schemeClr val="tx1"/>
                </a:solidFill>
              </a:defRPr>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Date Placeholder 1">
            <a:extLst>
              <a:ext uri="{FF2B5EF4-FFF2-40B4-BE49-F238E27FC236}">
                <a16:creationId xmlns:a16="http://schemas.microsoft.com/office/drawing/2014/main" id="{CAECB6D0-2A5A-4D58-8FE1-4A2994CDFC55}"/>
              </a:ext>
            </a:extLst>
          </p:cNvPr>
          <p:cNvSpPr>
            <a:spLocks noGrp="1"/>
          </p:cNvSpPr>
          <p:nvPr>
            <p:ph type="dt" sz="half" idx="14"/>
          </p:nvPr>
        </p:nvSpPr>
        <p:spPr/>
        <p:txBody>
          <a:bodyPr/>
          <a:lstStyle>
            <a:lvl1pPr>
              <a:defRPr>
                <a:solidFill>
                  <a:schemeClr val="tx1"/>
                </a:solidFill>
              </a:defRPr>
            </a:lvl1pPr>
          </a:lstStyle>
          <a:p>
            <a:fld id="{EF92939D-E965-475A-8007-8F639733C932}" type="datetime1">
              <a:rPr lang="en-US" smtClean="0"/>
              <a:t>9/23/2019</a:t>
            </a:fld>
            <a:endParaRPr lang="en-US" dirty="0"/>
          </a:p>
        </p:txBody>
      </p:sp>
      <p:sp>
        <p:nvSpPr>
          <p:cNvPr id="3" name="Footer Placeholder 2">
            <a:extLst>
              <a:ext uri="{FF2B5EF4-FFF2-40B4-BE49-F238E27FC236}">
                <a16:creationId xmlns:a16="http://schemas.microsoft.com/office/drawing/2014/main" id="{3315279A-CBE5-442B-9406-3D6FDD83D721}"/>
              </a:ext>
            </a:extLst>
          </p:cNvPr>
          <p:cNvSpPr>
            <a:spLocks noGrp="1"/>
          </p:cNvSpPr>
          <p:nvPr>
            <p:ph type="ftr" sz="quarter" idx="15"/>
          </p:nvPr>
        </p:nvSpPr>
        <p:spPr>
          <a:xfrm>
            <a:off x="557784" y="4800600"/>
            <a:ext cx="4572000" cy="155448"/>
          </a:xfrm>
        </p:spPr>
        <p:txBody>
          <a:bodyPr/>
          <a:lstStyle>
            <a:lvl1pPr>
              <a:defRPr>
                <a:solidFill>
                  <a:schemeClr val="tx1"/>
                </a:solidFill>
              </a:defRPr>
            </a:lvl1pPr>
          </a:lstStyle>
          <a:p>
            <a:r>
              <a:rPr lang="en-US"/>
              <a:t>© 2019 Cognizant</a:t>
            </a:r>
            <a:endParaRPr lang="en-US" dirty="0"/>
          </a:p>
        </p:txBody>
      </p:sp>
      <p:sp>
        <p:nvSpPr>
          <p:cNvPr id="4" name="Slide Number Placeholder 3">
            <a:extLst>
              <a:ext uri="{FF2B5EF4-FFF2-40B4-BE49-F238E27FC236}">
                <a16:creationId xmlns:a16="http://schemas.microsoft.com/office/drawing/2014/main" id="{9D1F1E75-A9F9-49B6-874A-F457E114ACD3}"/>
              </a:ext>
            </a:extLst>
          </p:cNvPr>
          <p:cNvSpPr>
            <a:spLocks noGrp="1"/>
          </p:cNvSpPr>
          <p:nvPr>
            <p:ph type="sldNum" sz="quarter" idx="16"/>
          </p:nvPr>
        </p:nvSpPr>
        <p:spPr>
          <a:xfrm>
            <a:off x="310896" y="4800600"/>
            <a:ext cx="228600" cy="155448"/>
          </a:xfrm>
        </p:spPr>
        <p:txBody>
          <a:bodyPr/>
          <a:lstStyle>
            <a:lvl1pPr>
              <a:defRPr>
                <a:solidFill>
                  <a:schemeClr val="tx1"/>
                </a:solidFill>
              </a:defRPr>
            </a:lvl1pPr>
          </a:lstStyle>
          <a:p>
            <a:fld id="{2EFEF571-C9B4-4D92-A7F7-315B894862A8}" type="slidenum">
              <a:rPr lang="en-US" smtClean="0"/>
              <a:pPr/>
              <a:t>‹#›</a:t>
            </a:fld>
            <a:endParaRPr lang="en-US" dirty="0"/>
          </a:p>
        </p:txBody>
      </p:sp>
      <p:cxnSp>
        <p:nvCxnSpPr>
          <p:cNvPr id="10" name="Straight Connector 9">
            <a:extLst>
              <a:ext uri="{FF2B5EF4-FFF2-40B4-BE49-F238E27FC236}">
                <a16:creationId xmlns:a16="http://schemas.microsoft.com/office/drawing/2014/main" id="{F437EAAD-C2F6-40CC-8C2D-A4C3970B3E6F}"/>
              </a:ext>
            </a:extLst>
          </p:cNvPr>
          <p:cNvCxnSpPr>
            <a:cxnSpLocks/>
          </p:cNvCxnSpPr>
          <p:nvPr userDrawn="1"/>
        </p:nvCxnSpPr>
        <p:spPr>
          <a:xfrm>
            <a:off x="557784" y="1097280"/>
            <a:ext cx="672084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9563F996-94D9-4E07-B4CD-3CF1568075BD}"/>
              </a:ext>
            </a:extLst>
          </p:cNvPr>
          <p:cNvPicPr>
            <a:picLocks noChangeAspect="1"/>
          </p:cNvPicPr>
          <p:nvPr userDrawn="1"/>
        </p:nvPicPr>
        <p:blipFill>
          <a:blip r:embed="rId2"/>
          <a:stretch>
            <a:fillRect/>
          </a:stretch>
        </p:blipFill>
        <p:spPr bwMode="black">
          <a:xfrm>
            <a:off x="7485913" y="4780026"/>
            <a:ext cx="1278163" cy="274320"/>
          </a:xfrm>
          <a:prstGeom prst="rect">
            <a:avLst/>
          </a:prstGeom>
        </p:spPr>
      </p:pic>
    </p:spTree>
    <p:extLst>
      <p:ext uri="{BB962C8B-B14F-4D97-AF65-F5344CB8AC3E}">
        <p14:creationId xmlns:p14="http://schemas.microsoft.com/office/powerpoint/2010/main" val="23556059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Header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2E48B4-F4ED-4DA0-AE35-136D1133A4FD}"/>
              </a:ext>
            </a:extLst>
          </p:cNvPr>
          <p:cNvSpPr>
            <a:spLocks noGrp="1"/>
          </p:cNvSpPr>
          <p:nvPr>
            <p:ph type="title"/>
          </p:nvPr>
        </p:nvSpPr>
        <p:spPr>
          <a:xfrm>
            <a:off x="384048" y="147856"/>
            <a:ext cx="8385048" cy="396893"/>
          </a:xfrm>
        </p:spPr>
        <p:txBody>
          <a:bodyPr/>
          <a:lstStyle/>
          <a:p>
            <a:r>
              <a:rPr lang="en-US"/>
              <a:t>Click to edit Master title style</a:t>
            </a:r>
          </a:p>
        </p:txBody>
      </p:sp>
      <p:sp>
        <p:nvSpPr>
          <p:cNvPr id="6" name="Date Placeholder 5">
            <a:extLst>
              <a:ext uri="{FF2B5EF4-FFF2-40B4-BE49-F238E27FC236}">
                <a16:creationId xmlns:a16="http://schemas.microsoft.com/office/drawing/2014/main" id="{D65DC66A-BAB7-4355-9ED4-0CA743C61960}"/>
              </a:ext>
            </a:extLst>
          </p:cNvPr>
          <p:cNvSpPr>
            <a:spLocks noGrp="1"/>
          </p:cNvSpPr>
          <p:nvPr>
            <p:ph type="dt" sz="half" idx="10"/>
          </p:nvPr>
        </p:nvSpPr>
        <p:spPr/>
        <p:txBody>
          <a:bodyPr/>
          <a:lstStyle/>
          <a:p>
            <a:endParaRPr lang="en-US" dirty="0"/>
          </a:p>
        </p:txBody>
      </p:sp>
      <p:sp>
        <p:nvSpPr>
          <p:cNvPr id="7" name="Footer Placeholder 6">
            <a:extLst>
              <a:ext uri="{FF2B5EF4-FFF2-40B4-BE49-F238E27FC236}">
                <a16:creationId xmlns:a16="http://schemas.microsoft.com/office/drawing/2014/main" id="{A7E53A72-E1D6-4692-98EC-6243614B7573}"/>
              </a:ext>
            </a:extLst>
          </p:cNvPr>
          <p:cNvSpPr>
            <a:spLocks noGrp="1"/>
          </p:cNvSpPr>
          <p:nvPr>
            <p:ph type="ftr" sz="quarter" idx="11"/>
          </p:nvPr>
        </p:nvSpPr>
        <p:spPr/>
        <p:txBody>
          <a:bodyPr/>
          <a:lstStyle/>
          <a:p>
            <a:r>
              <a:rPr lang="en-US" dirty="0"/>
              <a:t>© </a:t>
            </a:r>
            <a:r>
              <a:rPr lang="en-US" dirty="0" smtClean="0"/>
              <a:t>2019 </a:t>
            </a:r>
            <a:r>
              <a:rPr lang="en-US" dirty="0"/>
              <a:t>Cognizant</a:t>
            </a:r>
          </a:p>
        </p:txBody>
      </p:sp>
      <p:sp>
        <p:nvSpPr>
          <p:cNvPr id="8" name="Slide Number Placeholder 7">
            <a:extLst>
              <a:ext uri="{FF2B5EF4-FFF2-40B4-BE49-F238E27FC236}">
                <a16:creationId xmlns:a16="http://schemas.microsoft.com/office/drawing/2014/main" id="{6049D8E0-67E3-4D7E-847C-95CFA1F84B8F}"/>
              </a:ext>
            </a:extLst>
          </p:cNvPr>
          <p:cNvSpPr>
            <a:spLocks noGrp="1"/>
          </p:cNvSpPr>
          <p:nvPr>
            <p:ph type="sldNum" sz="quarter" idx="12"/>
          </p:nvPr>
        </p:nvSpPr>
        <p:spPr/>
        <p:txBody>
          <a:bodyPr/>
          <a:lstStyle/>
          <a:p>
            <a:fld id="{2EFEF571-C9B4-4D92-A7F7-315B894862A8}" type="slidenum">
              <a:rPr lang="en-US" smtClean="0"/>
              <a:pPr/>
              <a:t>‹#›</a:t>
            </a:fld>
            <a:endParaRPr lang="en-US" dirty="0"/>
          </a:p>
        </p:txBody>
      </p:sp>
      <p:cxnSp>
        <p:nvCxnSpPr>
          <p:cNvPr id="13" name="Straight Connector 12">
            <a:extLst>
              <a:ext uri="{FF2B5EF4-FFF2-40B4-BE49-F238E27FC236}">
                <a16:creationId xmlns:a16="http://schemas.microsoft.com/office/drawing/2014/main" id="{1A92D58F-27A5-440B-BDDC-757CC6F1E323}"/>
              </a:ext>
            </a:extLst>
          </p:cNvPr>
          <p:cNvCxnSpPr>
            <a:cxnSpLocks/>
          </p:cNvCxnSpPr>
          <p:nvPr userDrawn="1"/>
        </p:nvCxnSpPr>
        <p:spPr>
          <a:xfrm>
            <a:off x="379925" y="4690872"/>
            <a:ext cx="838415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0E5CE040-C0D3-40BD-8063-A2DF101E8B8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7485912" y="4780026"/>
            <a:ext cx="1278163" cy="274320"/>
          </a:xfrm>
          <a:prstGeom prst="rect">
            <a:avLst/>
          </a:prstGeom>
        </p:spPr>
      </p:pic>
    </p:spTree>
    <p:extLst>
      <p:ext uri="{BB962C8B-B14F-4D97-AF65-F5344CB8AC3E}">
        <p14:creationId xmlns:p14="http://schemas.microsoft.com/office/powerpoint/2010/main" val="3126524281"/>
      </p:ext>
    </p:extLst>
  </p:cSld>
  <p:clrMapOvr>
    <a:masterClrMapping/>
  </p:clrMapOvr>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Blue Divider / Quote">
    <p:bg>
      <p:bgPr>
        <a:solidFill>
          <a:schemeClr val="tx1"/>
        </a:solidFill>
        <a:effectLst/>
      </p:bgPr>
    </p:bg>
    <p:spTree>
      <p:nvGrpSpPr>
        <p:cNvPr id="1" name=""/>
        <p:cNvGrpSpPr/>
        <p:nvPr/>
      </p:nvGrpSpPr>
      <p:grpSpPr>
        <a:xfrm>
          <a:off x="0" y="0"/>
          <a:ext cx="0" cy="0"/>
          <a:chOff x="0" y="0"/>
          <a:chExt cx="0" cy="0"/>
        </a:xfrm>
      </p:grpSpPr>
      <p:sp>
        <p:nvSpPr>
          <p:cNvPr id="9" name="Text Placeholder 5">
            <a:extLst>
              <a:ext uri="{FF2B5EF4-FFF2-40B4-BE49-F238E27FC236}">
                <a16:creationId xmlns:a16="http://schemas.microsoft.com/office/drawing/2014/main" id="{B47FCECF-73EE-4938-97F6-6222F9DD4575}"/>
              </a:ext>
            </a:extLst>
          </p:cNvPr>
          <p:cNvSpPr>
            <a:spLocks noGrp="1"/>
          </p:cNvSpPr>
          <p:nvPr>
            <p:ph type="body" sz="quarter" idx="13"/>
          </p:nvPr>
        </p:nvSpPr>
        <p:spPr>
          <a:xfrm>
            <a:off x="557784" y="1225296"/>
            <a:ext cx="6720840" cy="1719072"/>
          </a:xfrm>
        </p:spPr>
        <p:txBody>
          <a:bodyPr anchor="t" anchorCtr="0">
            <a:noAutofit/>
          </a:bodyPr>
          <a:lstStyle>
            <a:lvl1pPr>
              <a:defRPr sz="4400">
                <a:solidFill>
                  <a:schemeClr val="bg1"/>
                </a:solidFill>
              </a:defRPr>
            </a:lvl1pPr>
            <a:lvl2pPr marL="231770" indent="-231770">
              <a:buNone/>
              <a:defRPr sz="4400">
                <a:solidFill>
                  <a:schemeClr val="bg1"/>
                </a:solidFill>
              </a:defRPr>
            </a:lvl2pPr>
            <a:lvl3pPr marL="228594" indent="-228594">
              <a:buClrTx/>
              <a:buSzPct val="125000"/>
              <a:buFont typeface="Arial" panose="020B0604020202020204" pitchFamily="34" charset="0"/>
              <a:buChar char="•"/>
              <a:defRPr>
                <a:solidFill>
                  <a:schemeClr val="bg1"/>
                </a:solidFill>
              </a:defRPr>
            </a:lvl3pPr>
            <a:lvl4pPr marL="0" indent="0">
              <a:buClrTx/>
              <a:buFont typeface="Arial" panose="020B0604020202020204" pitchFamily="34" charset="0"/>
              <a:buNone/>
              <a:defRPr sz="1200" i="1">
                <a:solidFill>
                  <a:schemeClr val="bg1"/>
                </a:solidFill>
                <a:latin typeface="+mn-lt"/>
              </a:defRPr>
            </a:lvl4pPr>
            <a:lvl5pPr marL="0" indent="0">
              <a:buClrTx/>
              <a:buFont typeface="Arial" panose="020B0604020202020204" pitchFamily="34" charset="0"/>
              <a:buNone/>
              <a:defRPr sz="1200" i="1">
                <a:solidFill>
                  <a:schemeClr val="bg1"/>
                </a:solidFill>
                <a:latin typeface="+mn-lt"/>
              </a:defRPr>
            </a:lvl5pPr>
            <a:lvl6pPr marL="0" indent="0">
              <a:buClrTx/>
              <a:buFont typeface="Arial" panose="020B0604020202020204" pitchFamily="34" charset="0"/>
              <a:buNone/>
              <a:defRPr sz="1200" i="1">
                <a:solidFill>
                  <a:schemeClr val="bg1"/>
                </a:solidFill>
                <a:latin typeface="+mn-lt"/>
              </a:defRPr>
            </a:lvl6pPr>
            <a:lvl7pPr marL="0" indent="0">
              <a:buClrTx/>
              <a:buFont typeface="Arial" panose="020B0604020202020204" pitchFamily="34" charset="0"/>
              <a:buNone/>
              <a:defRPr sz="1200" i="1">
                <a:solidFill>
                  <a:schemeClr val="bg1"/>
                </a:solidFill>
                <a:latin typeface="+mn-lt"/>
              </a:defRPr>
            </a:lvl7pPr>
            <a:lvl8pPr marL="0" indent="0">
              <a:buClrTx/>
              <a:buFont typeface="Arial" panose="020B0604020202020204" pitchFamily="34" charset="0"/>
              <a:buNone/>
              <a:defRPr sz="1200" i="1">
                <a:solidFill>
                  <a:schemeClr val="bg1"/>
                </a:solidFill>
                <a:latin typeface="+mn-lt"/>
              </a:defRPr>
            </a:lvl8pPr>
            <a:lvl9pPr marL="0" indent="0">
              <a:buClrTx/>
              <a:buFont typeface="Arial" panose="020B0604020202020204" pitchFamily="34" charset="0"/>
              <a:buNone/>
              <a:defRPr sz="1200" i="1">
                <a:solidFill>
                  <a:schemeClr val="bg1"/>
                </a:solidFill>
              </a:defRPr>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Date Placeholder 1">
            <a:extLst>
              <a:ext uri="{FF2B5EF4-FFF2-40B4-BE49-F238E27FC236}">
                <a16:creationId xmlns:a16="http://schemas.microsoft.com/office/drawing/2014/main" id="{CAECB6D0-2A5A-4D58-8FE1-4A2994CDFC55}"/>
              </a:ext>
            </a:extLst>
          </p:cNvPr>
          <p:cNvSpPr>
            <a:spLocks noGrp="1"/>
          </p:cNvSpPr>
          <p:nvPr>
            <p:ph type="dt" sz="half" idx="14"/>
          </p:nvPr>
        </p:nvSpPr>
        <p:spPr/>
        <p:txBody>
          <a:bodyPr/>
          <a:lstStyle>
            <a:lvl1pPr>
              <a:defRPr>
                <a:solidFill>
                  <a:schemeClr val="bg1"/>
                </a:solidFill>
              </a:defRPr>
            </a:lvl1pPr>
          </a:lstStyle>
          <a:p>
            <a:fld id="{4ABE58FB-74FC-49E0-A1AE-D2B3B89F33DE}" type="datetime1">
              <a:rPr lang="en-US" smtClean="0"/>
              <a:t>9/23/2019</a:t>
            </a:fld>
            <a:endParaRPr lang="en-US" dirty="0"/>
          </a:p>
        </p:txBody>
      </p:sp>
      <p:sp>
        <p:nvSpPr>
          <p:cNvPr id="3" name="Footer Placeholder 2">
            <a:extLst>
              <a:ext uri="{FF2B5EF4-FFF2-40B4-BE49-F238E27FC236}">
                <a16:creationId xmlns:a16="http://schemas.microsoft.com/office/drawing/2014/main" id="{3315279A-CBE5-442B-9406-3D6FDD83D721}"/>
              </a:ext>
            </a:extLst>
          </p:cNvPr>
          <p:cNvSpPr>
            <a:spLocks noGrp="1"/>
          </p:cNvSpPr>
          <p:nvPr>
            <p:ph type="ftr" sz="quarter" idx="15"/>
          </p:nvPr>
        </p:nvSpPr>
        <p:spPr>
          <a:xfrm>
            <a:off x="557784" y="4800600"/>
            <a:ext cx="4572000" cy="15544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r>
              <a:rPr lang="en-US"/>
              <a:t>© 2019 Cognizant</a:t>
            </a:r>
            <a:endParaRPr lang="en-US" dirty="0"/>
          </a:p>
        </p:txBody>
      </p:sp>
      <p:sp>
        <p:nvSpPr>
          <p:cNvPr id="4" name="Slide Number Placeholder 3">
            <a:extLst>
              <a:ext uri="{FF2B5EF4-FFF2-40B4-BE49-F238E27FC236}">
                <a16:creationId xmlns:a16="http://schemas.microsoft.com/office/drawing/2014/main" id="{9D1F1E75-A9F9-49B6-874A-F457E114ACD3}"/>
              </a:ext>
            </a:extLst>
          </p:cNvPr>
          <p:cNvSpPr>
            <a:spLocks noGrp="1"/>
          </p:cNvSpPr>
          <p:nvPr>
            <p:ph type="sldNum" sz="quarter" idx="16"/>
          </p:nvPr>
        </p:nvSpPr>
        <p:spPr>
          <a:xfrm>
            <a:off x="310896" y="4800600"/>
            <a:ext cx="228600" cy="155448"/>
          </a:xfrm>
        </p:spPr>
        <p:txBody>
          <a:bodyPr/>
          <a:lstStyle>
            <a:lvl1pPr>
              <a:defRPr>
                <a:solidFill>
                  <a:schemeClr val="bg1"/>
                </a:solidFill>
              </a:defRPr>
            </a:lvl1pPr>
          </a:lstStyle>
          <a:p>
            <a:fld id="{2EFEF571-C9B4-4D92-A7F7-315B894862A8}" type="slidenum">
              <a:rPr lang="en-US" smtClean="0"/>
              <a:pPr/>
              <a:t>‹#›</a:t>
            </a:fld>
            <a:endParaRPr lang="en-US" dirty="0"/>
          </a:p>
        </p:txBody>
      </p:sp>
      <p:cxnSp>
        <p:nvCxnSpPr>
          <p:cNvPr id="10" name="Straight Connector 9">
            <a:extLst>
              <a:ext uri="{FF2B5EF4-FFF2-40B4-BE49-F238E27FC236}">
                <a16:creationId xmlns:a16="http://schemas.microsoft.com/office/drawing/2014/main" id="{F437EAAD-C2F6-40CC-8C2D-A4C3970B3E6F}"/>
              </a:ext>
            </a:extLst>
          </p:cNvPr>
          <p:cNvCxnSpPr>
            <a:cxnSpLocks/>
          </p:cNvCxnSpPr>
          <p:nvPr userDrawn="1"/>
        </p:nvCxnSpPr>
        <p:spPr>
          <a:xfrm>
            <a:off x="557784" y="1097280"/>
            <a:ext cx="672084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2990A6E3-DE2F-40B3-955E-42C3550BD2DE}"/>
              </a:ext>
            </a:extLst>
          </p:cNvPr>
          <p:cNvPicPr>
            <a:picLocks noChangeAspect="1"/>
          </p:cNvPicPr>
          <p:nvPr userDrawn="1"/>
        </p:nvPicPr>
        <p:blipFill>
          <a:blip r:embed="rId2"/>
          <a:stretch>
            <a:fillRect/>
          </a:stretch>
        </p:blipFill>
        <p:spPr bwMode="black">
          <a:xfrm>
            <a:off x="7485913" y="4780026"/>
            <a:ext cx="1278163" cy="274320"/>
          </a:xfrm>
          <a:prstGeom prst="rect">
            <a:avLst/>
          </a:prstGeom>
        </p:spPr>
      </p:pic>
    </p:spTree>
    <p:extLst>
      <p:ext uri="{BB962C8B-B14F-4D97-AF65-F5344CB8AC3E}">
        <p14:creationId xmlns:p14="http://schemas.microsoft.com/office/powerpoint/2010/main" val="386872607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Header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2E48B4-F4ED-4DA0-AE35-136D1133A4FD}"/>
              </a:ext>
            </a:extLst>
          </p:cNvPr>
          <p:cNvSpPr>
            <a:spLocks noGrp="1"/>
          </p:cNvSpPr>
          <p:nvPr>
            <p:ph type="title"/>
          </p:nvPr>
        </p:nvSpPr>
        <p:spPr/>
        <p:txBody>
          <a:bodyPr/>
          <a:lstStyle/>
          <a:p>
            <a:r>
              <a:rPr lang="en-US"/>
              <a:t>Click to edit Master title style</a:t>
            </a:r>
          </a:p>
        </p:txBody>
      </p:sp>
      <p:sp>
        <p:nvSpPr>
          <p:cNvPr id="6" name="Date Placeholder 5">
            <a:extLst>
              <a:ext uri="{FF2B5EF4-FFF2-40B4-BE49-F238E27FC236}">
                <a16:creationId xmlns:a16="http://schemas.microsoft.com/office/drawing/2014/main" id="{D65DC66A-BAB7-4355-9ED4-0CA743C61960}"/>
              </a:ext>
            </a:extLst>
          </p:cNvPr>
          <p:cNvSpPr>
            <a:spLocks noGrp="1"/>
          </p:cNvSpPr>
          <p:nvPr>
            <p:ph type="dt" sz="half" idx="10"/>
          </p:nvPr>
        </p:nvSpPr>
        <p:spPr/>
        <p:txBody>
          <a:bodyPr/>
          <a:lstStyle/>
          <a:p>
            <a:fld id="{8A486922-0953-4CB4-9D27-BECB457CC672}" type="datetime1">
              <a:rPr lang="en-US" smtClean="0"/>
              <a:t>9/23/2019</a:t>
            </a:fld>
            <a:endParaRPr lang="en-US" dirty="0"/>
          </a:p>
        </p:txBody>
      </p:sp>
      <p:sp>
        <p:nvSpPr>
          <p:cNvPr id="7" name="Footer Placeholder 6">
            <a:extLst>
              <a:ext uri="{FF2B5EF4-FFF2-40B4-BE49-F238E27FC236}">
                <a16:creationId xmlns:a16="http://schemas.microsoft.com/office/drawing/2014/main" id="{A7E53A72-E1D6-4692-98EC-6243614B7573}"/>
              </a:ext>
            </a:extLst>
          </p:cNvPr>
          <p:cNvSpPr>
            <a:spLocks noGrp="1"/>
          </p:cNvSpPr>
          <p:nvPr>
            <p:ph type="ftr" sz="quarter" idx="11"/>
          </p:nvPr>
        </p:nvSpPr>
        <p:spPr/>
        <p:txBody>
          <a:bodyPr/>
          <a:lstStyle/>
          <a:p>
            <a:r>
              <a:rPr lang="en-US"/>
              <a:t>© 2019 Cognizant</a:t>
            </a:r>
            <a:endParaRPr lang="en-US" dirty="0"/>
          </a:p>
        </p:txBody>
      </p:sp>
      <p:sp>
        <p:nvSpPr>
          <p:cNvPr id="8" name="Slide Number Placeholder 7">
            <a:extLst>
              <a:ext uri="{FF2B5EF4-FFF2-40B4-BE49-F238E27FC236}">
                <a16:creationId xmlns:a16="http://schemas.microsoft.com/office/drawing/2014/main" id="{6049D8E0-67E3-4D7E-847C-95CFA1F84B8F}"/>
              </a:ext>
            </a:extLst>
          </p:cNvPr>
          <p:cNvSpPr>
            <a:spLocks noGrp="1"/>
          </p:cNvSpPr>
          <p:nvPr>
            <p:ph type="sldNum" sz="quarter" idx="12"/>
          </p:nvPr>
        </p:nvSpPr>
        <p:spPr/>
        <p:txBody>
          <a:bodyPr/>
          <a:lstStyle/>
          <a:p>
            <a:fld id="{2EFEF571-C9B4-4D92-A7F7-315B894862A8}" type="slidenum">
              <a:rPr lang="en-US" smtClean="0"/>
              <a:pPr/>
              <a:t>‹#›</a:t>
            </a:fld>
            <a:endParaRPr lang="en-US" dirty="0"/>
          </a:p>
        </p:txBody>
      </p:sp>
      <p:cxnSp>
        <p:nvCxnSpPr>
          <p:cNvPr id="13" name="Straight Connector 12">
            <a:extLst>
              <a:ext uri="{FF2B5EF4-FFF2-40B4-BE49-F238E27FC236}">
                <a16:creationId xmlns:a16="http://schemas.microsoft.com/office/drawing/2014/main" id="{1A92D58F-27A5-440B-BDDC-757CC6F1E323}"/>
              </a:ext>
            </a:extLst>
          </p:cNvPr>
          <p:cNvCxnSpPr>
            <a:cxnSpLocks/>
          </p:cNvCxnSpPr>
          <p:nvPr userDrawn="1"/>
        </p:nvCxnSpPr>
        <p:spPr>
          <a:xfrm>
            <a:off x="379926" y="4690872"/>
            <a:ext cx="838415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0E5CE040-C0D3-40BD-8063-A2DF101E8B8B}"/>
              </a:ext>
            </a:extLst>
          </p:cNvPr>
          <p:cNvPicPr>
            <a:picLocks noChangeAspect="1"/>
          </p:cNvPicPr>
          <p:nvPr userDrawn="1"/>
        </p:nvPicPr>
        <p:blipFill>
          <a:blip r:embed="rId2"/>
          <a:stretch>
            <a:fillRect/>
          </a:stretch>
        </p:blipFill>
        <p:spPr bwMode="black">
          <a:xfrm>
            <a:off x="7485913" y="4780026"/>
            <a:ext cx="1278163" cy="274320"/>
          </a:xfrm>
          <a:prstGeom prst="rect">
            <a:avLst/>
          </a:prstGeom>
        </p:spPr>
      </p:pic>
    </p:spTree>
    <p:extLst>
      <p:ext uri="{BB962C8B-B14F-4D97-AF65-F5344CB8AC3E}">
        <p14:creationId xmlns:p14="http://schemas.microsoft.com/office/powerpoint/2010/main" val="188418865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Header &amp; Image">
    <p:spTree>
      <p:nvGrpSpPr>
        <p:cNvPr id="1" name=""/>
        <p:cNvGrpSpPr/>
        <p:nvPr/>
      </p:nvGrpSpPr>
      <p:grpSpPr>
        <a:xfrm>
          <a:off x="0" y="0"/>
          <a:ext cx="0" cy="0"/>
          <a:chOff x="0" y="0"/>
          <a:chExt cx="0" cy="0"/>
        </a:xfrm>
      </p:grpSpPr>
      <p:sp>
        <p:nvSpPr>
          <p:cNvPr id="10" name="Picture Placeholder 7"/>
          <p:cNvSpPr>
            <a:spLocks noGrp="1"/>
          </p:cNvSpPr>
          <p:nvPr>
            <p:ph type="pic" sz="quarter" idx="13" hasCustomPrompt="1"/>
          </p:nvPr>
        </p:nvSpPr>
        <p:spPr>
          <a:xfrm>
            <a:off x="0" y="0"/>
            <a:ext cx="9144000" cy="4572000"/>
          </a:xfrm>
          <a:prstGeom prst="rect">
            <a:avLst/>
          </a:prstGeom>
        </p:spPr>
        <p:txBody>
          <a:bodyPr anchor="ctr">
            <a:normAutofit/>
          </a:bodyPr>
          <a:lstStyle>
            <a:lvl1pPr marL="0" marR="0" indent="0" algn="ctr" defTabSz="914378" rtl="0" eaLnBrk="1" fontAlgn="auto" latinLnBrk="0" hangingPunct="1">
              <a:lnSpc>
                <a:spcPct val="100000"/>
              </a:lnSpc>
              <a:spcBef>
                <a:spcPts val="600"/>
              </a:spcBef>
              <a:spcAft>
                <a:spcPts val="0"/>
              </a:spcAft>
              <a:buClrTx/>
              <a:buSzTx/>
              <a:buFont typeface="Arial" panose="020B0604020202020204" pitchFamily="34" charset="0"/>
              <a:buNone/>
              <a:tabLst/>
              <a:defRPr>
                <a:solidFill>
                  <a:schemeClr val="tx2"/>
                </a:solidFill>
              </a:defRPr>
            </a:lvl1pPr>
          </a:lstStyle>
          <a:p>
            <a:pPr marL="0" marR="0" lvl="0" indent="0" algn="ctr" defTabSz="914378" rtl="0" eaLnBrk="1" fontAlgn="auto" latinLnBrk="0" hangingPunct="1">
              <a:lnSpc>
                <a:spcPct val="100000"/>
              </a:lnSpc>
              <a:spcBef>
                <a:spcPts val="600"/>
              </a:spcBef>
              <a:spcAft>
                <a:spcPts val="0"/>
              </a:spcAft>
              <a:buClrTx/>
              <a:buSzTx/>
              <a:buFont typeface="Arial" panose="020B0604020202020204" pitchFamily="34" charset="0"/>
              <a:buNone/>
              <a:tabLst/>
              <a:defRPr/>
            </a:pPr>
            <a:r>
              <a:rPr lang="en-US" dirty="0"/>
              <a:t>Drag picture to placeholder or click icon to add</a:t>
            </a:r>
          </a:p>
        </p:txBody>
      </p:sp>
      <p:sp>
        <p:nvSpPr>
          <p:cNvPr id="8" name="Title 1">
            <a:extLst>
              <a:ext uri="{FF2B5EF4-FFF2-40B4-BE49-F238E27FC236}">
                <a16:creationId xmlns:a16="http://schemas.microsoft.com/office/drawing/2014/main" id="{C5A1AF48-9BFD-46FF-86A7-B55749512673}"/>
              </a:ext>
            </a:extLst>
          </p:cNvPr>
          <p:cNvSpPr>
            <a:spLocks noGrp="1"/>
          </p:cNvSpPr>
          <p:nvPr>
            <p:ph type="title"/>
          </p:nvPr>
        </p:nvSpPr>
        <p:spPr>
          <a:xfrm>
            <a:off x="384049" y="274320"/>
            <a:ext cx="8382437" cy="795528"/>
          </a:xfrm>
        </p:spPr>
        <p:txBody>
          <a:bodyPr/>
          <a:lstStyle/>
          <a:p>
            <a:r>
              <a:rPr lang="en-US" dirty="0"/>
              <a:t>Click to edit Master title style</a:t>
            </a:r>
          </a:p>
        </p:txBody>
      </p:sp>
      <p:sp>
        <p:nvSpPr>
          <p:cNvPr id="2" name="Date Placeholder 1">
            <a:extLst>
              <a:ext uri="{FF2B5EF4-FFF2-40B4-BE49-F238E27FC236}">
                <a16:creationId xmlns:a16="http://schemas.microsoft.com/office/drawing/2014/main" id="{640A9DCA-C8FA-4C09-B99A-DC34A0B4293F}"/>
              </a:ext>
            </a:extLst>
          </p:cNvPr>
          <p:cNvSpPr>
            <a:spLocks noGrp="1"/>
          </p:cNvSpPr>
          <p:nvPr>
            <p:ph type="dt" sz="half" idx="14"/>
          </p:nvPr>
        </p:nvSpPr>
        <p:spPr/>
        <p:txBody>
          <a:bodyPr/>
          <a:lstStyle/>
          <a:p>
            <a:fld id="{505ABBF4-4411-4C4D-8FB7-AEA9D33CBCAE}" type="datetime1">
              <a:rPr lang="en-US" smtClean="0"/>
              <a:t>9/23/2019</a:t>
            </a:fld>
            <a:endParaRPr lang="en-US" dirty="0"/>
          </a:p>
        </p:txBody>
      </p:sp>
      <p:sp>
        <p:nvSpPr>
          <p:cNvPr id="3" name="Footer Placeholder 2">
            <a:extLst>
              <a:ext uri="{FF2B5EF4-FFF2-40B4-BE49-F238E27FC236}">
                <a16:creationId xmlns:a16="http://schemas.microsoft.com/office/drawing/2014/main" id="{5AE9C752-D058-463B-9E84-F0D0FB1AA230}"/>
              </a:ext>
            </a:extLst>
          </p:cNvPr>
          <p:cNvSpPr>
            <a:spLocks noGrp="1"/>
          </p:cNvSpPr>
          <p:nvPr>
            <p:ph type="ftr" sz="quarter" idx="15"/>
          </p:nvPr>
        </p:nvSpPr>
        <p:spPr/>
        <p:txBody>
          <a:bodyPr/>
          <a:lstStyle/>
          <a:p>
            <a:r>
              <a:rPr lang="en-US"/>
              <a:t>© 2019 Cognizant</a:t>
            </a:r>
            <a:endParaRPr lang="en-US" dirty="0"/>
          </a:p>
        </p:txBody>
      </p:sp>
      <p:sp>
        <p:nvSpPr>
          <p:cNvPr id="5" name="Slide Number Placeholder 4">
            <a:extLst>
              <a:ext uri="{FF2B5EF4-FFF2-40B4-BE49-F238E27FC236}">
                <a16:creationId xmlns:a16="http://schemas.microsoft.com/office/drawing/2014/main" id="{4ED1AAD6-6BF9-44BD-8B5E-441D9E17EC63}"/>
              </a:ext>
            </a:extLst>
          </p:cNvPr>
          <p:cNvSpPr>
            <a:spLocks noGrp="1"/>
          </p:cNvSpPr>
          <p:nvPr>
            <p:ph type="sldNum" sz="quarter" idx="16"/>
          </p:nvPr>
        </p:nvSpPr>
        <p:spPr/>
        <p:txBody>
          <a:bodyPr/>
          <a:lstStyle/>
          <a:p>
            <a:fld id="{2EFEF571-C9B4-4D92-A7F7-315B894862A8}" type="slidenum">
              <a:rPr lang="en-US" smtClean="0"/>
              <a:pPr/>
              <a:t>‹#›</a:t>
            </a:fld>
            <a:endParaRPr lang="en-US" dirty="0"/>
          </a:p>
        </p:txBody>
      </p:sp>
      <p:cxnSp>
        <p:nvCxnSpPr>
          <p:cNvPr id="13" name="Straight Connector 12">
            <a:extLst>
              <a:ext uri="{FF2B5EF4-FFF2-40B4-BE49-F238E27FC236}">
                <a16:creationId xmlns:a16="http://schemas.microsoft.com/office/drawing/2014/main" id="{D3E2704D-D973-44F5-AFE3-5458B42961F6}"/>
              </a:ext>
            </a:extLst>
          </p:cNvPr>
          <p:cNvCxnSpPr>
            <a:cxnSpLocks/>
          </p:cNvCxnSpPr>
          <p:nvPr userDrawn="1"/>
        </p:nvCxnSpPr>
        <p:spPr>
          <a:xfrm>
            <a:off x="379926" y="4690872"/>
            <a:ext cx="838415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459E830F-3EEF-43CF-8DA5-7C9FAB97A07E}"/>
              </a:ext>
            </a:extLst>
          </p:cNvPr>
          <p:cNvPicPr>
            <a:picLocks noChangeAspect="1"/>
          </p:cNvPicPr>
          <p:nvPr userDrawn="1"/>
        </p:nvPicPr>
        <p:blipFill>
          <a:blip r:embed="rId2"/>
          <a:stretch>
            <a:fillRect/>
          </a:stretch>
        </p:blipFill>
        <p:spPr bwMode="black">
          <a:xfrm>
            <a:off x="7485913" y="4780026"/>
            <a:ext cx="1278163" cy="274320"/>
          </a:xfrm>
          <a:prstGeom prst="rect">
            <a:avLst/>
          </a:prstGeom>
        </p:spPr>
      </p:pic>
    </p:spTree>
    <p:extLst>
      <p:ext uri="{BB962C8B-B14F-4D97-AF65-F5344CB8AC3E}">
        <p14:creationId xmlns:p14="http://schemas.microsoft.com/office/powerpoint/2010/main" val="139678168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Image Only">
    <p:spTree>
      <p:nvGrpSpPr>
        <p:cNvPr id="1" name=""/>
        <p:cNvGrpSpPr/>
        <p:nvPr/>
      </p:nvGrpSpPr>
      <p:grpSpPr>
        <a:xfrm>
          <a:off x="0" y="0"/>
          <a:ext cx="0" cy="0"/>
          <a:chOff x="0" y="0"/>
          <a:chExt cx="0" cy="0"/>
        </a:xfrm>
      </p:grpSpPr>
      <p:sp>
        <p:nvSpPr>
          <p:cNvPr id="10" name="Picture Placeholder 7"/>
          <p:cNvSpPr>
            <a:spLocks noGrp="1"/>
          </p:cNvSpPr>
          <p:nvPr>
            <p:ph type="pic" sz="quarter" idx="13" hasCustomPrompt="1"/>
          </p:nvPr>
        </p:nvSpPr>
        <p:spPr>
          <a:xfrm>
            <a:off x="0" y="0"/>
            <a:ext cx="9144000" cy="4572000"/>
          </a:xfrm>
          <a:prstGeom prst="rect">
            <a:avLst/>
          </a:prstGeom>
        </p:spPr>
        <p:txBody>
          <a:bodyPr anchor="ctr">
            <a:normAutofit/>
          </a:bodyPr>
          <a:lstStyle>
            <a:lvl1pPr marL="0" marR="0" indent="0" algn="ctr" defTabSz="914378" rtl="0" eaLnBrk="1" fontAlgn="auto" latinLnBrk="0" hangingPunct="1">
              <a:lnSpc>
                <a:spcPct val="100000"/>
              </a:lnSpc>
              <a:spcBef>
                <a:spcPts val="600"/>
              </a:spcBef>
              <a:spcAft>
                <a:spcPts val="0"/>
              </a:spcAft>
              <a:buClrTx/>
              <a:buSzTx/>
              <a:buFont typeface="Arial" panose="020B0604020202020204" pitchFamily="34" charset="0"/>
              <a:buNone/>
              <a:tabLst/>
              <a:defRPr>
                <a:solidFill>
                  <a:schemeClr val="tx2"/>
                </a:solidFill>
              </a:defRPr>
            </a:lvl1pPr>
          </a:lstStyle>
          <a:p>
            <a:pPr marL="0" marR="0" lvl="0" indent="0" algn="ctr" defTabSz="914378" rtl="0" eaLnBrk="1" fontAlgn="auto" latinLnBrk="0" hangingPunct="1">
              <a:lnSpc>
                <a:spcPct val="100000"/>
              </a:lnSpc>
              <a:spcBef>
                <a:spcPts val="600"/>
              </a:spcBef>
              <a:spcAft>
                <a:spcPts val="0"/>
              </a:spcAft>
              <a:buClrTx/>
              <a:buSzTx/>
              <a:buFont typeface="Arial" panose="020B0604020202020204" pitchFamily="34" charset="0"/>
              <a:buNone/>
              <a:tabLst/>
              <a:defRPr/>
            </a:pPr>
            <a:r>
              <a:rPr lang="en-US" dirty="0"/>
              <a:t>Drag picture to placeholder or click icon to add</a:t>
            </a:r>
          </a:p>
        </p:txBody>
      </p:sp>
      <p:sp>
        <p:nvSpPr>
          <p:cNvPr id="2" name="Date Placeholder 1">
            <a:extLst>
              <a:ext uri="{FF2B5EF4-FFF2-40B4-BE49-F238E27FC236}">
                <a16:creationId xmlns:a16="http://schemas.microsoft.com/office/drawing/2014/main" id="{879723C8-B7B3-4950-BDEC-A8C820F2E9F0}"/>
              </a:ext>
            </a:extLst>
          </p:cNvPr>
          <p:cNvSpPr>
            <a:spLocks noGrp="1"/>
          </p:cNvSpPr>
          <p:nvPr>
            <p:ph type="dt" sz="half" idx="14"/>
          </p:nvPr>
        </p:nvSpPr>
        <p:spPr/>
        <p:txBody>
          <a:bodyPr/>
          <a:lstStyle/>
          <a:p>
            <a:fld id="{1A6EF358-606A-46B4-A99A-307EE582437C}" type="datetime1">
              <a:rPr lang="en-US" smtClean="0"/>
              <a:t>9/23/2019</a:t>
            </a:fld>
            <a:endParaRPr lang="en-US" dirty="0"/>
          </a:p>
        </p:txBody>
      </p:sp>
      <p:sp>
        <p:nvSpPr>
          <p:cNvPr id="3" name="Footer Placeholder 2">
            <a:extLst>
              <a:ext uri="{FF2B5EF4-FFF2-40B4-BE49-F238E27FC236}">
                <a16:creationId xmlns:a16="http://schemas.microsoft.com/office/drawing/2014/main" id="{EC67F4B0-9013-4E9E-9C02-E80308C894B4}"/>
              </a:ext>
            </a:extLst>
          </p:cNvPr>
          <p:cNvSpPr>
            <a:spLocks noGrp="1"/>
          </p:cNvSpPr>
          <p:nvPr>
            <p:ph type="ftr" sz="quarter" idx="15"/>
          </p:nvPr>
        </p:nvSpPr>
        <p:spPr/>
        <p:txBody>
          <a:bodyPr/>
          <a:lstStyle/>
          <a:p>
            <a:r>
              <a:rPr lang="en-US"/>
              <a:t>© 2019 Cognizant</a:t>
            </a:r>
            <a:endParaRPr lang="en-US" dirty="0"/>
          </a:p>
        </p:txBody>
      </p:sp>
      <p:sp>
        <p:nvSpPr>
          <p:cNvPr id="4" name="Slide Number Placeholder 3">
            <a:extLst>
              <a:ext uri="{FF2B5EF4-FFF2-40B4-BE49-F238E27FC236}">
                <a16:creationId xmlns:a16="http://schemas.microsoft.com/office/drawing/2014/main" id="{78CF68D0-3D52-4AAE-BAD5-E685A44EC437}"/>
              </a:ext>
            </a:extLst>
          </p:cNvPr>
          <p:cNvSpPr>
            <a:spLocks noGrp="1"/>
          </p:cNvSpPr>
          <p:nvPr>
            <p:ph type="sldNum" sz="quarter" idx="16"/>
          </p:nvPr>
        </p:nvSpPr>
        <p:spPr/>
        <p:txBody>
          <a:bodyPr/>
          <a:lstStyle/>
          <a:p>
            <a:fld id="{2EFEF571-C9B4-4D92-A7F7-315B894862A8}" type="slidenum">
              <a:rPr lang="en-US" smtClean="0"/>
              <a:pPr/>
              <a:t>‹#›</a:t>
            </a:fld>
            <a:endParaRPr lang="en-US" dirty="0"/>
          </a:p>
        </p:txBody>
      </p:sp>
      <p:cxnSp>
        <p:nvCxnSpPr>
          <p:cNvPr id="11" name="Straight Connector 10">
            <a:extLst>
              <a:ext uri="{FF2B5EF4-FFF2-40B4-BE49-F238E27FC236}">
                <a16:creationId xmlns:a16="http://schemas.microsoft.com/office/drawing/2014/main" id="{AAC0B7B8-5D2E-4DC2-8ED6-129DC4E412E4}"/>
              </a:ext>
            </a:extLst>
          </p:cNvPr>
          <p:cNvCxnSpPr>
            <a:cxnSpLocks/>
          </p:cNvCxnSpPr>
          <p:nvPr userDrawn="1"/>
        </p:nvCxnSpPr>
        <p:spPr>
          <a:xfrm>
            <a:off x="379926" y="4690872"/>
            <a:ext cx="838415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95555C70-7666-4B1C-BD96-58FC37C94F9A}"/>
              </a:ext>
            </a:extLst>
          </p:cNvPr>
          <p:cNvPicPr>
            <a:picLocks noChangeAspect="1"/>
          </p:cNvPicPr>
          <p:nvPr userDrawn="1"/>
        </p:nvPicPr>
        <p:blipFill>
          <a:blip r:embed="rId2"/>
          <a:stretch>
            <a:fillRect/>
          </a:stretch>
        </p:blipFill>
        <p:spPr bwMode="black">
          <a:xfrm>
            <a:off x="7485913" y="4780026"/>
            <a:ext cx="1278163" cy="274320"/>
          </a:xfrm>
          <a:prstGeom prst="rect">
            <a:avLst/>
          </a:prstGeom>
        </p:spPr>
      </p:pic>
    </p:spTree>
    <p:extLst>
      <p:ext uri="{BB962C8B-B14F-4D97-AF65-F5344CB8AC3E}">
        <p14:creationId xmlns:p14="http://schemas.microsoft.com/office/powerpoint/2010/main" val="186180892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ext &amp; Image">
    <p:spTree>
      <p:nvGrpSpPr>
        <p:cNvPr id="1" name=""/>
        <p:cNvGrpSpPr/>
        <p:nvPr/>
      </p:nvGrpSpPr>
      <p:grpSpPr>
        <a:xfrm>
          <a:off x="0" y="0"/>
          <a:ext cx="0" cy="0"/>
          <a:chOff x="0" y="0"/>
          <a:chExt cx="0" cy="0"/>
        </a:xfrm>
      </p:grpSpPr>
      <p:sp>
        <p:nvSpPr>
          <p:cNvPr id="7" name="Picture Placeholder 7"/>
          <p:cNvSpPr>
            <a:spLocks noGrp="1"/>
          </p:cNvSpPr>
          <p:nvPr>
            <p:ph type="pic" sz="quarter" idx="13"/>
          </p:nvPr>
        </p:nvSpPr>
        <p:spPr>
          <a:xfrm>
            <a:off x="1" y="3200400"/>
            <a:ext cx="9143999" cy="1371600"/>
          </a:xfrm>
          <a:prstGeom prst="rect">
            <a:avLst/>
          </a:prstGeom>
        </p:spPr>
        <p:txBody>
          <a:bodyPr anchor="ctr">
            <a:normAutofit/>
          </a:bodyPr>
          <a:lstStyle>
            <a:lvl1pPr marL="0" indent="0" algn="ctr">
              <a:buNone/>
              <a:defRPr>
                <a:solidFill>
                  <a:schemeClr val="tx2"/>
                </a:solidFill>
              </a:defRPr>
            </a:lvl1pPr>
          </a:lstStyle>
          <a:p>
            <a:r>
              <a:rPr lang="en-US"/>
              <a:t>Drag picture to placeholder or click icon to add</a:t>
            </a:r>
            <a:endParaRPr lang="en-US" dirty="0"/>
          </a:p>
        </p:txBody>
      </p:sp>
      <p:sp>
        <p:nvSpPr>
          <p:cNvPr id="10" name="Content Placeholder 8">
            <a:extLst>
              <a:ext uri="{FF2B5EF4-FFF2-40B4-BE49-F238E27FC236}">
                <a16:creationId xmlns:a16="http://schemas.microsoft.com/office/drawing/2014/main" id="{A6472576-AA86-442F-942A-4D33C4E2B313}"/>
              </a:ext>
            </a:extLst>
          </p:cNvPr>
          <p:cNvSpPr>
            <a:spLocks noGrp="1"/>
          </p:cNvSpPr>
          <p:nvPr>
            <p:ph sz="quarter" idx="16"/>
          </p:nvPr>
        </p:nvSpPr>
        <p:spPr>
          <a:xfrm>
            <a:off x="384048" y="274320"/>
            <a:ext cx="8385048" cy="2743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Date Placeholder 1">
            <a:extLst>
              <a:ext uri="{FF2B5EF4-FFF2-40B4-BE49-F238E27FC236}">
                <a16:creationId xmlns:a16="http://schemas.microsoft.com/office/drawing/2014/main" id="{7D071916-F690-4209-B46C-EC1B2FCDBE7A}"/>
              </a:ext>
            </a:extLst>
          </p:cNvPr>
          <p:cNvSpPr>
            <a:spLocks noGrp="1"/>
          </p:cNvSpPr>
          <p:nvPr>
            <p:ph type="dt" sz="half" idx="17"/>
          </p:nvPr>
        </p:nvSpPr>
        <p:spPr/>
        <p:txBody>
          <a:bodyPr/>
          <a:lstStyle/>
          <a:p>
            <a:fld id="{95C96F6E-352B-4BED-96BB-D70AA58041FF}" type="datetime1">
              <a:rPr lang="en-US" smtClean="0"/>
              <a:t>9/23/2019</a:t>
            </a:fld>
            <a:endParaRPr lang="en-US" dirty="0"/>
          </a:p>
        </p:txBody>
      </p:sp>
      <p:sp>
        <p:nvSpPr>
          <p:cNvPr id="3" name="Footer Placeholder 2">
            <a:extLst>
              <a:ext uri="{FF2B5EF4-FFF2-40B4-BE49-F238E27FC236}">
                <a16:creationId xmlns:a16="http://schemas.microsoft.com/office/drawing/2014/main" id="{5E82348C-75B0-4FAD-B938-374E4C3CF7C4}"/>
              </a:ext>
            </a:extLst>
          </p:cNvPr>
          <p:cNvSpPr>
            <a:spLocks noGrp="1"/>
          </p:cNvSpPr>
          <p:nvPr>
            <p:ph type="ftr" sz="quarter" idx="18"/>
          </p:nvPr>
        </p:nvSpPr>
        <p:spPr/>
        <p:txBody>
          <a:bodyPr/>
          <a:lstStyle/>
          <a:p>
            <a:r>
              <a:rPr lang="en-US"/>
              <a:t>© 2019 Cognizant</a:t>
            </a:r>
            <a:endParaRPr lang="en-US" dirty="0"/>
          </a:p>
        </p:txBody>
      </p:sp>
      <p:sp>
        <p:nvSpPr>
          <p:cNvPr id="4" name="Slide Number Placeholder 3">
            <a:extLst>
              <a:ext uri="{FF2B5EF4-FFF2-40B4-BE49-F238E27FC236}">
                <a16:creationId xmlns:a16="http://schemas.microsoft.com/office/drawing/2014/main" id="{A7C8C4C5-03BD-4CB4-9145-5AD4CD061F5B}"/>
              </a:ext>
            </a:extLst>
          </p:cNvPr>
          <p:cNvSpPr>
            <a:spLocks noGrp="1"/>
          </p:cNvSpPr>
          <p:nvPr>
            <p:ph type="sldNum" sz="quarter" idx="19"/>
          </p:nvPr>
        </p:nvSpPr>
        <p:spPr/>
        <p:txBody>
          <a:bodyPr/>
          <a:lstStyle/>
          <a:p>
            <a:fld id="{2EFEF571-C9B4-4D92-A7F7-315B894862A8}" type="slidenum">
              <a:rPr lang="en-US" smtClean="0"/>
              <a:pPr/>
              <a:t>‹#›</a:t>
            </a:fld>
            <a:endParaRPr lang="en-US" dirty="0"/>
          </a:p>
        </p:txBody>
      </p:sp>
      <p:cxnSp>
        <p:nvCxnSpPr>
          <p:cNvPr id="12" name="Straight Connector 11">
            <a:extLst>
              <a:ext uri="{FF2B5EF4-FFF2-40B4-BE49-F238E27FC236}">
                <a16:creationId xmlns:a16="http://schemas.microsoft.com/office/drawing/2014/main" id="{C0861592-E564-44B4-A852-0D4E56011C1F}"/>
              </a:ext>
            </a:extLst>
          </p:cNvPr>
          <p:cNvCxnSpPr>
            <a:cxnSpLocks/>
          </p:cNvCxnSpPr>
          <p:nvPr userDrawn="1"/>
        </p:nvCxnSpPr>
        <p:spPr>
          <a:xfrm>
            <a:off x="379926" y="4690872"/>
            <a:ext cx="838415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A2063E46-1CE4-4B18-8360-8C206F79FA32}"/>
              </a:ext>
            </a:extLst>
          </p:cNvPr>
          <p:cNvPicPr>
            <a:picLocks noChangeAspect="1"/>
          </p:cNvPicPr>
          <p:nvPr userDrawn="1"/>
        </p:nvPicPr>
        <p:blipFill>
          <a:blip r:embed="rId2"/>
          <a:stretch>
            <a:fillRect/>
          </a:stretch>
        </p:blipFill>
        <p:spPr bwMode="black">
          <a:xfrm>
            <a:off x="7485913" y="4780026"/>
            <a:ext cx="1278163" cy="274320"/>
          </a:xfrm>
          <a:prstGeom prst="rect">
            <a:avLst/>
          </a:prstGeom>
        </p:spPr>
      </p:pic>
    </p:spTree>
    <p:extLst>
      <p:ext uri="{BB962C8B-B14F-4D97-AF65-F5344CB8AC3E}">
        <p14:creationId xmlns:p14="http://schemas.microsoft.com/office/powerpoint/2010/main" val="209289743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Media Only">
    <p:spTree>
      <p:nvGrpSpPr>
        <p:cNvPr id="1" name=""/>
        <p:cNvGrpSpPr/>
        <p:nvPr/>
      </p:nvGrpSpPr>
      <p:grpSpPr>
        <a:xfrm>
          <a:off x="0" y="0"/>
          <a:ext cx="0" cy="0"/>
          <a:chOff x="0" y="0"/>
          <a:chExt cx="0" cy="0"/>
        </a:xfrm>
      </p:grpSpPr>
      <p:sp>
        <p:nvSpPr>
          <p:cNvPr id="4" name="Picture Placeholder 3"/>
          <p:cNvSpPr>
            <a:spLocks noGrp="1"/>
          </p:cNvSpPr>
          <p:nvPr>
            <p:ph type="pic" sz="quarter" idx="13" hasCustomPrompt="1"/>
          </p:nvPr>
        </p:nvSpPr>
        <p:spPr>
          <a:xfrm>
            <a:off x="0" y="0"/>
            <a:ext cx="9144000" cy="4572000"/>
          </a:xfrm>
          <a:prstGeom prst="rect">
            <a:avLst/>
          </a:prstGeom>
        </p:spPr>
        <p:txBody>
          <a:bodyPr vert="horz" anchor="ctr"/>
          <a:lstStyle>
            <a:lvl1pPr marL="0" indent="0" algn="ctr">
              <a:buNone/>
              <a:defRPr>
                <a:solidFill>
                  <a:schemeClr val="tx2"/>
                </a:solidFill>
              </a:defRPr>
            </a:lvl1pPr>
          </a:lstStyle>
          <a:p>
            <a:r>
              <a:rPr lang="en-US" dirty="0"/>
              <a:t>Insert media here</a:t>
            </a:r>
          </a:p>
        </p:txBody>
      </p:sp>
      <p:sp>
        <p:nvSpPr>
          <p:cNvPr id="2" name="Date Placeholder 1">
            <a:extLst>
              <a:ext uri="{FF2B5EF4-FFF2-40B4-BE49-F238E27FC236}">
                <a16:creationId xmlns:a16="http://schemas.microsoft.com/office/drawing/2014/main" id="{FAD9B5BD-B7AB-4911-895E-9E202985C17D}"/>
              </a:ext>
            </a:extLst>
          </p:cNvPr>
          <p:cNvSpPr>
            <a:spLocks noGrp="1"/>
          </p:cNvSpPr>
          <p:nvPr>
            <p:ph type="dt" sz="half" idx="14"/>
          </p:nvPr>
        </p:nvSpPr>
        <p:spPr/>
        <p:txBody>
          <a:bodyPr/>
          <a:lstStyle/>
          <a:p>
            <a:fld id="{551FCEFE-BA68-4B18-8E63-DFD54E93A6D8}" type="datetime1">
              <a:rPr lang="en-US" smtClean="0"/>
              <a:t>9/23/2019</a:t>
            </a:fld>
            <a:endParaRPr lang="en-US" dirty="0"/>
          </a:p>
        </p:txBody>
      </p:sp>
      <p:sp>
        <p:nvSpPr>
          <p:cNvPr id="3" name="Footer Placeholder 2">
            <a:extLst>
              <a:ext uri="{FF2B5EF4-FFF2-40B4-BE49-F238E27FC236}">
                <a16:creationId xmlns:a16="http://schemas.microsoft.com/office/drawing/2014/main" id="{62C5353D-C3F0-4610-AC96-51E1C3E24530}"/>
              </a:ext>
            </a:extLst>
          </p:cNvPr>
          <p:cNvSpPr>
            <a:spLocks noGrp="1"/>
          </p:cNvSpPr>
          <p:nvPr>
            <p:ph type="ftr" sz="quarter" idx="15"/>
          </p:nvPr>
        </p:nvSpPr>
        <p:spPr/>
        <p:txBody>
          <a:bodyPr/>
          <a:lstStyle/>
          <a:p>
            <a:r>
              <a:rPr lang="en-US"/>
              <a:t>© 2019 Cognizant</a:t>
            </a:r>
            <a:endParaRPr lang="en-US" dirty="0"/>
          </a:p>
        </p:txBody>
      </p:sp>
      <p:sp>
        <p:nvSpPr>
          <p:cNvPr id="6" name="Slide Number Placeholder 5">
            <a:extLst>
              <a:ext uri="{FF2B5EF4-FFF2-40B4-BE49-F238E27FC236}">
                <a16:creationId xmlns:a16="http://schemas.microsoft.com/office/drawing/2014/main" id="{75981F65-3889-43EC-925C-AE198E6C390E}"/>
              </a:ext>
            </a:extLst>
          </p:cNvPr>
          <p:cNvSpPr>
            <a:spLocks noGrp="1"/>
          </p:cNvSpPr>
          <p:nvPr>
            <p:ph type="sldNum" sz="quarter" idx="16"/>
          </p:nvPr>
        </p:nvSpPr>
        <p:spPr/>
        <p:txBody>
          <a:bodyPr/>
          <a:lstStyle/>
          <a:p>
            <a:fld id="{2EFEF571-C9B4-4D92-A7F7-315B894862A8}" type="slidenum">
              <a:rPr lang="en-US" smtClean="0"/>
              <a:pPr/>
              <a:t>‹#›</a:t>
            </a:fld>
            <a:endParaRPr lang="en-US" dirty="0"/>
          </a:p>
        </p:txBody>
      </p:sp>
      <p:cxnSp>
        <p:nvCxnSpPr>
          <p:cNvPr id="10" name="Straight Connector 9">
            <a:extLst>
              <a:ext uri="{FF2B5EF4-FFF2-40B4-BE49-F238E27FC236}">
                <a16:creationId xmlns:a16="http://schemas.microsoft.com/office/drawing/2014/main" id="{EBA89284-C4DA-40FB-8673-D09F327E1187}"/>
              </a:ext>
            </a:extLst>
          </p:cNvPr>
          <p:cNvCxnSpPr>
            <a:cxnSpLocks/>
          </p:cNvCxnSpPr>
          <p:nvPr userDrawn="1"/>
        </p:nvCxnSpPr>
        <p:spPr>
          <a:xfrm>
            <a:off x="379926" y="4690872"/>
            <a:ext cx="838415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5E404F8E-3569-4CB7-9779-AC1B195FD642}"/>
              </a:ext>
            </a:extLst>
          </p:cNvPr>
          <p:cNvPicPr>
            <a:picLocks noChangeAspect="1"/>
          </p:cNvPicPr>
          <p:nvPr userDrawn="1"/>
        </p:nvPicPr>
        <p:blipFill>
          <a:blip r:embed="rId2"/>
          <a:stretch>
            <a:fillRect/>
          </a:stretch>
        </p:blipFill>
        <p:spPr bwMode="black">
          <a:xfrm>
            <a:off x="7485913" y="4780026"/>
            <a:ext cx="1278163" cy="274320"/>
          </a:xfrm>
          <a:prstGeom prst="rect">
            <a:avLst/>
          </a:prstGeom>
        </p:spPr>
      </p:pic>
    </p:spTree>
    <p:extLst>
      <p:ext uri="{BB962C8B-B14F-4D97-AF65-F5344CB8AC3E}">
        <p14:creationId xmlns:p14="http://schemas.microsoft.com/office/powerpoint/2010/main" val="280377563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Header &amp; Media">
    <p:spTree>
      <p:nvGrpSpPr>
        <p:cNvPr id="1" name=""/>
        <p:cNvGrpSpPr/>
        <p:nvPr/>
      </p:nvGrpSpPr>
      <p:grpSpPr>
        <a:xfrm>
          <a:off x="0" y="0"/>
          <a:ext cx="0" cy="0"/>
          <a:chOff x="0" y="0"/>
          <a:chExt cx="0" cy="0"/>
        </a:xfrm>
      </p:grpSpPr>
      <p:sp>
        <p:nvSpPr>
          <p:cNvPr id="4" name="Picture Placeholder 3"/>
          <p:cNvSpPr>
            <a:spLocks noGrp="1"/>
          </p:cNvSpPr>
          <p:nvPr>
            <p:ph type="pic" sz="quarter" idx="13" hasCustomPrompt="1"/>
          </p:nvPr>
        </p:nvSpPr>
        <p:spPr>
          <a:xfrm>
            <a:off x="0" y="1143000"/>
            <a:ext cx="9144000" cy="3429000"/>
          </a:xfrm>
          <a:prstGeom prst="rect">
            <a:avLst/>
          </a:prstGeom>
        </p:spPr>
        <p:txBody>
          <a:bodyPr vert="horz" anchor="ctr"/>
          <a:lstStyle>
            <a:lvl1pPr marL="0" indent="0" algn="ctr">
              <a:buNone/>
              <a:defRPr>
                <a:solidFill>
                  <a:schemeClr val="tx2"/>
                </a:solidFill>
              </a:defRPr>
            </a:lvl1pPr>
          </a:lstStyle>
          <a:p>
            <a:r>
              <a:rPr lang="en-US" dirty="0"/>
              <a:t>Insert media here</a:t>
            </a:r>
          </a:p>
        </p:txBody>
      </p:sp>
      <p:sp>
        <p:nvSpPr>
          <p:cNvPr id="10" name="Title 1">
            <a:extLst>
              <a:ext uri="{FF2B5EF4-FFF2-40B4-BE49-F238E27FC236}">
                <a16:creationId xmlns:a16="http://schemas.microsoft.com/office/drawing/2014/main" id="{F7701FDA-857B-4B97-A1E3-A1B888D9CB7E}"/>
              </a:ext>
            </a:extLst>
          </p:cNvPr>
          <p:cNvSpPr>
            <a:spLocks noGrp="1"/>
          </p:cNvSpPr>
          <p:nvPr>
            <p:ph type="title"/>
          </p:nvPr>
        </p:nvSpPr>
        <p:spPr>
          <a:xfrm>
            <a:off x="384049" y="274320"/>
            <a:ext cx="8382437" cy="795528"/>
          </a:xfrm>
        </p:spPr>
        <p:txBody>
          <a:bodyPr/>
          <a:lstStyle/>
          <a:p>
            <a:r>
              <a:rPr lang="en-US" dirty="0"/>
              <a:t>Click to edit Master title style</a:t>
            </a:r>
          </a:p>
        </p:txBody>
      </p:sp>
      <p:sp>
        <p:nvSpPr>
          <p:cNvPr id="3" name="Date Placeholder 2">
            <a:extLst>
              <a:ext uri="{FF2B5EF4-FFF2-40B4-BE49-F238E27FC236}">
                <a16:creationId xmlns:a16="http://schemas.microsoft.com/office/drawing/2014/main" id="{E76CC38F-9F2A-422F-979B-8828A725FA85}"/>
              </a:ext>
            </a:extLst>
          </p:cNvPr>
          <p:cNvSpPr>
            <a:spLocks noGrp="1"/>
          </p:cNvSpPr>
          <p:nvPr>
            <p:ph type="dt" sz="half" idx="14"/>
          </p:nvPr>
        </p:nvSpPr>
        <p:spPr/>
        <p:txBody>
          <a:bodyPr/>
          <a:lstStyle/>
          <a:p>
            <a:fld id="{0BD8ABF9-977F-4A70-9FE7-DAB8FB450A67}" type="datetime1">
              <a:rPr lang="en-US" smtClean="0"/>
              <a:t>9/23/2019</a:t>
            </a:fld>
            <a:endParaRPr lang="en-US" dirty="0"/>
          </a:p>
        </p:txBody>
      </p:sp>
      <p:sp>
        <p:nvSpPr>
          <p:cNvPr id="5" name="Footer Placeholder 4">
            <a:extLst>
              <a:ext uri="{FF2B5EF4-FFF2-40B4-BE49-F238E27FC236}">
                <a16:creationId xmlns:a16="http://schemas.microsoft.com/office/drawing/2014/main" id="{46887D2D-86BD-4F81-ABB2-617104A445E8}"/>
              </a:ext>
            </a:extLst>
          </p:cNvPr>
          <p:cNvSpPr>
            <a:spLocks noGrp="1"/>
          </p:cNvSpPr>
          <p:nvPr>
            <p:ph type="ftr" sz="quarter" idx="15"/>
          </p:nvPr>
        </p:nvSpPr>
        <p:spPr/>
        <p:txBody>
          <a:bodyPr/>
          <a:lstStyle/>
          <a:p>
            <a:r>
              <a:rPr lang="en-US"/>
              <a:t>© 2019 Cognizant</a:t>
            </a:r>
            <a:endParaRPr lang="en-US" dirty="0"/>
          </a:p>
        </p:txBody>
      </p:sp>
      <p:sp>
        <p:nvSpPr>
          <p:cNvPr id="6" name="Slide Number Placeholder 5">
            <a:extLst>
              <a:ext uri="{FF2B5EF4-FFF2-40B4-BE49-F238E27FC236}">
                <a16:creationId xmlns:a16="http://schemas.microsoft.com/office/drawing/2014/main" id="{24DDFD90-6BB1-437F-9F87-F0EE11D6B0F0}"/>
              </a:ext>
            </a:extLst>
          </p:cNvPr>
          <p:cNvSpPr>
            <a:spLocks noGrp="1"/>
          </p:cNvSpPr>
          <p:nvPr>
            <p:ph type="sldNum" sz="quarter" idx="16"/>
          </p:nvPr>
        </p:nvSpPr>
        <p:spPr/>
        <p:txBody>
          <a:bodyPr/>
          <a:lstStyle/>
          <a:p>
            <a:fld id="{2EFEF571-C9B4-4D92-A7F7-315B894862A8}" type="slidenum">
              <a:rPr lang="en-US" smtClean="0"/>
              <a:pPr/>
              <a:t>‹#›</a:t>
            </a:fld>
            <a:endParaRPr lang="en-US" dirty="0"/>
          </a:p>
        </p:txBody>
      </p:sp>
      <p:cxnSp>
        <p:nvCxnSpPr>
          <p:cNvPr id="9" name="Straight Connector 8">
            <a:extLst>
              <a:ext uri="{FF2B5EF4-FFF2-40B4-BE49-F238E27FC236}">
                <a16:creationId xmlns:a16="http://schemas.microsoft.com/office/drawing/2014/main" id="{26E7E8EB-BBE8-401F-8C15-7A754DD1C2CB}"/>
              </a:ext>
            </a:extLst>
          </p:cNvPr>
          <p:cNvCxnSpPr>
            <a:cxnSpLocks/>
          </p:cNvCxnSpPr>
          <p:nvPr userDrawn="1"/>
        </p:nvCxnSpPr>
        <p:spPr>
          <a:xfrm>
            <a:off x="379926" y="4690872"/>
            <a:ext cx="838415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82F5B8BF-A1CE-42CC-ACF4-0A5192FDE5F8}"/>
              </a:ext>
            </a:extLst>
          </p:cNvPr>
          <p:cNvPicPr>
            <a:picLocks noChangeAspect="1"/>
          </p:cNvPicPr>
          <p:nvPr userDrawn="1"/>
        </p:nvPicPr>
        <p:blipFill>
          <a:blip r:embed="rId2"/>
          <a:stretch>
            <a:fillRect/>
          </a:stretch>
        </p:blipFill>
        <p:spPr bwMode="black">
          <a:xfrm>
            <a:off x="7485913" y="4780026"/>
            <a:ext cx="1278163" cy="274320"/>
          </a:xfrm>
          <a:prstGeom prst="rect">
            <a:avLst/>
          </a:prstGeom>
        </p:spPr>
      </p:pic>
    </p:spTree>
    <p:extLst>
      <p:ext uri="{BB962C8B-B14F-4D97-AF65-F5344CB8AC3E}">
        <p14:creationId xmlns:p14="http://schemas.microsoft.com/office/powerpoint/2010/main" val="302185056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Media &amp; Text">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3DBA163B-9823-4AA6-93E0-8B7386BC3109}"/>
              </a:ext>
            </a:extLst>
          </p:cNvPr>
          <p:cNvSpPr>
            <a:spLocks noGrp="1"/>
          </p:cNvSpPr>
          <p:nvPr>
            <p:ph sz="half" idx="2"/>
          </p:nvPr>
        </p:nvSpPr>
        <p:spPr>
          <a:xfrm>
            <a:off x="4654296" y="274322"/>
            <a:ext cx="4114800" cy="4297679"/>
          </a:xfrm>
        </p:spPr>
        <p:txBody>
          <a:bodyPr/>
          <a:lstStyle>
            <a:lvl1pPr>
              <a:defRPr>
                <a:solidFill>
                  <a:schemeClr val="tx2"/>
                </a:solidFill>
              </a:defRPr>
            </a:lvl1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Media Placeholder 15">
            <a:extLst>
              <a:ext uri="{FF2B5EF4-FFF2-40B4-BE49-F238E27FC236}">
                <a16:creationId xmlns:a16="http://schemas.microsoft.com/office/drawing/2014/main" id="{CEB5CA12-0E7C-45C9-92C9-E64DA0065752}"/>
              </a:ext>
            </a:extLst>
          </p:cNvPr>
          <p:cNvSpPr>
            <a:spLocks noGrp="1"/>
          </p:cNvSpPr>
          <p:nvPr>
            <p:ph type="media" sz="quarter" idx="17" hasCustomPrompt="1"/>
          </p:nvPr>
        </p:nvSpPr>
        <p:spPr>
          <a:xfrm>
            <a:off x="0" y="0"/>
            <a:ext cx="4498848" cy="4572000"/>
          </a:xfrm>
        </p:spPr>
        <p:txBody>
          <a:bodyPr anchor="ctr"/>
          <a:lstStyle>
            <a:lvl1pPr marL="0" marR="0" indent="0" algn="ctr" defTabSz="914378" rtl="0" eaLnBrk="1" fontAlgn="auto" latinLnBrk="0" hangingPunct="1">
              <a:lnSpc>
                <a:spcPct val="100000"/>
              </a:lnSpc>
              <a:spcBef>
                <a:spcPts val="600"/>
              </a:spcBef>
              <a:spcAft>
                <a:spcPts val="0"/>
              </a:spcAft>
              <a:buClrTx/>
              <a:buSzTx/>
              <a:buFont typeface="Arial" panose="020B0604020202020204" pitchFamily="34" charset="0"/>
              <a:buNone/>
              <a:tabLst/>
              <a:defRPr/>
            </a:lvl1pPr>
          </a:lstStyle>
          <a:p>
            <a:pPr marL="0" marR="0" lvl="0" indent="0" algn="ctr" defTabSz="914378" rtl="0" eaLnBrk="1" fontAlgn="auto" latinLnBrk="0" hangingPunct="1">
              <a:lnSpc>
                <a:spcPct val="100000"/>
              </a:lnSpc>
              <a:spcBef>
                <a:spcPts val="600"/>
              </a:spcBef>
              <a:spcAft>
                <a:spcPts val="0"/>
              </a:spcAft>
              <a:buClrTx/>
              <a:buSzTx/>
              <a:buFont typeface="Arial" panose="020B0604020202020204" pitchFamily="34" charset="0"/>
              <a:buNone/>
              <a:tabLst/>
              <a:defRPr/>
            </a:pPr>
            <a:r>
              <a:rPr lang="en-US" dirty="0"/>
              <a:t>Insert media here</a:t>
            </a:r>
          </a:p>
        </p:txBody>
      </p:sp>
      <p:sp>
        <p:nvSpPr>
          <p:cNvPr id="2" name="Date Placeholder 1">
            <a:extLst>
              <a:ext uri="{FF2B5EF4-FFF2-40B4-BE49-F238E27FC236}">
                <a16:creationId xmlns:a16="http://schemas.microsoft.com/office/drawing/2014/main" id="{D9F91859-85A6-4652-BB50-DE18F40DAE17}"/>
              </a:ext>
            </a:extLst>
          </p:cNvPr>
          <p:cNvSpPr>
            <a:spLocks noGrp="1"/>
          </p:cNvSpPr>
          <p:nvPr>
            <p:ph type="dt" sz="half" idx="18"/>
          </p:nvPr>
        </p:nvSpPr>
        <p:spPr/>
        <p:txBody>
          <a:bodyPr/>
          <a:lstStyle/>
          <a:p>
            <a:fld id="{AEFFF7DC-25EC-4C84-AB4D-D6F6EEE68F8C}" type="datetime1">
              <a:rPr lang="en-US" smtClean="0"/>
              <a:t>9/23/2019</a:t>
            </a:fld>
            <a:endParaRPr lang="en-US" dirty="0"/>
          </a:p>
        </p:txBody>
      </p:sp>
      <p:sp>
        <p:nvSpPr>
          <p:cNvPr id="3" name="Footer Placeholder 2">
            <a:extLst>
              <a:ext uri="{FF2B5EF4-FFF2-40B4-BE49-F238E27FC236}">
                <a16:creationId xmlns:a16="http://schemas.microsoft.com/office/drawing/2014/main" id="{699760E2-6197-4679-A293-2A1317EFAB4B}"/>
              </a:ext>
            </a:extLst>
          </p:cNvPr>
          <p:cNvSpPr>
            <a:spLocks noGrp="1"/>
          </p:cNvSpPr>
          <p:nvPr>
            <p:ph type="ftr" sz="quarter" idx="19"/>
          </p:nvPr>
        </p:nvSpPr>
        <p:spPr/>
        <p:txBody>
          <a:bodyPr/>
          <a:lstStyle/>
          <a:p>
            <a:r>
              <a:rPr lang="en-US"/>
              <a:t>© 2019 Cognizant</a:t>
            </a:r>
            <a:endParaRPr lang="en-US" dirty="0"/>
          </a:p>
        </p:txBody>
      </p:sp>
      <p:sp>
        <p:nvSpPr>
          <p:cNvPr id="5" name="Slide Number Placeholder 4">
            <a:extLst>
              <a:ext uri="{FF2B5EF4-FFF2-40B4-BE49-F238E27FC236}">
                <a16:creationId xmlns:a16="http://schemas.microsoft.com/office/drawing/2014/main" id="{DEF677D8-5DFC-45CA-854E-7E2FDF7D4794}"/>
              </a:ext>
            </a:extLst>
          </p:cNvPr>
          <p:cNvSpPr>
            <a:spLocks noGrp="1"/>
          </p:cNvSpPr>
          <p:nvPr>
            <p:ph type="sldNum" sz="quarter" idx="20"/>
          </p:nvPr>
        </p:nvSpPr>
        <p:spPr/>
        <p:txBody>
          <a:bodyPr/>
          <a:lstStyle/>
          <a:p>
            <a:fld id="{2EFEF571-C9B4-4D92-A7F7-315B894862A8}" type="slidenum">
              <a:rPr lang="en-US" smtClean="0"/>
              <a:pPr/>
              <a:t>‹#›</a:t>
            </a:fld>
            <a:endParaRPr lang="en-US" dirty="0"/>
          </a:p>
        </p:txBody>
      </p:sp>
      <p:cxnSp>
        <p:nvCxnSpPr>
          <p:cNvPr id="11" name="Straight Connector 10">
            <a:extLst>
              <a:ext uri="{FF2B5EF4-FFF2-40B4-BE49-F238E27FC236}">
                <a16:creationId xmlns:a16="http://schemas.microsoft.com/office/drawing/2014/main" id="{FB6A4D1D-419D-453A-9A35-9EF2960602A8}"/>
              </a:ext>
            </a:extLst>
          </p:cNvPr>
          <p:cNvCxnSpPr>
            <a:cxnSpLocks/>
          </p:cNvCxnSpPr>
          <p:nvPr userDrawn="1"/>
        </p:nvCxnSpPr>
        <p:spPr>
          <a:xfrm>
            <a:off x="379926" y="4690872"/>
            <a:ext cx="838415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3AA30451-9D03-4FA5-AF5E-920706E8ED2F}"/>
              </a:ext>
            </a:extLst>
          </p:cNvPr>
          <p:cNvPicPr>
            <a:picLocks noChangeAspect="1"/>
          </p:cNvPicPr>
          <p:nvPr userDrawn="1"/>
        </p:nvPicPr>
        <p:blipFill>
          <a:blip r:embed="rId2"/>
          <a:stretch>
            <a:fillRect/>
          </a:stretch>
        </p:blipFill>
        <p:spPr bwMode="black">
          <a:xfrm>
            <a:off x="7485913" y="4780026"/>
            <a:ext cx="1278163" cy="274320"/>
          </a:xfrm>
          <a:prstGeom prst="rect">
            <a:avLst/>
          </a:prstGeom>
        </p:spPr>
      </p:pic>
    </p:spTree>
    <p:extLst>
      <p:ext uri="{BB962C8B-B14F-4D97-AF65-F5344CB8AC3E}">
        <p14:creationId xmlns:p14="http://schemas.microsoft.com/office/powerpoint/2010/main" val="60291729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Image &amp; Text">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3DBA163B-9823-4AA6-93E0-8B7386BC3109}"/>
              </a:ext>
            </a:extLst>
          </p:cNvPr>
          <p:cNvSpPr>
            <a:spLocks noGrp="1"/>
          </p:cNvSpPr>
          <p:nvPr>
            <p:ph sz="half" idx="2"/>
          </p:nvPr>
        </p:nvSpPr>
        <p:spPr>
          <a:xfrm>
            <a:off x="4654296" y="274320"/>
            <a:ext cx="4114800" cy="4297678"/>
          </a:xfrm>
        </p:spPr>
        <p:txBody>
          <a:bodyPr/>
          <a:lstStyle>
            <a:lvl1pPr>
              <a:defRPr>
                <a:solidFill>
                  <a:schemeClr val="tx2"/>
                </a:solidFill>
              </a:defRPr>
            </a:lvl1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Picture Placeholder 2">
            <a:extLst>
              <a:ext uri="{FF2B5EF4-FFF2-40B4-BE49-F238E27FC236}">
                <a16:creationId xmlns:a16="http://schemas.microsoft.com/office/drawing/2014/main" id="{A8E3F330-9F76-4B2D-936C-BA1660611058}"/>
              </a:ext>
            </a:extLst>
          </p:cNvPr>
          <p:cNvSpPr>
            <a:spLocks noGrp="1"/>
          </p:cNvSpPr>
          <p:nvPr>
            <p:ph type="pic" sz="quarter" idx="14" hasCustomPrompt="1"/>
          </p:nvPr>
        </p:nvSpPr>
        <p:spPr>
          <a:xfrm>
            <a:off x="1" y="0"/>
            <a:ext cx="4498975" cy="4572000"/>
          </a:xfrm>
        </p:spPr>
        <p:txBody>
          <a:bodyPr anchor="ctr"/>
          <a:lstStyle>
            <a:lvl1pPr marL="0" marR="0" indent="0" algn="ctr" defTabSz="914378" rtl="0" eaLnBrk="1" fontAlgn="auto" latinLnBrk="0" hangingPunct="1">
              <a:lnSpc>
                <a:spcPct val="100000"/>
              </a:lnSpc>
              <a:spcBef>
                <a:spcPts val="600"/>
              </a:spcBef>
              <a:spcAft>
                <a:spcPts val="0"/>
              </a:spcAft>
              <a:buClrTx/>
              <a:buSzTx/>
              <a:buFont typeface="Arial" panose="020B0604020202020204" pitchFamily="34" charset="0"/>
              <a:buNone/>
              <a:tabLst/>
              <a:defRPr/>
            </a:lvl1pPr>
          </a:lstStyle>
          <a:p>
            <a:pPr marL="0" marR="0" lvl="0" indent="0" algn="ctr" defTabSz="914378" rtl="0" eaLnBrk="1" fontAlgn="auto" latinLnBrk="0" hangingPunct="1">
              <a:lnSpc>
                <a:spcPct val="100000"/>
              </a:lnSpc>
              <a:spcBef>
                <a:spcPts val="600"/>
              </a:spcBef>
              <a:spcAft>
                <a:spcPts val="0"/>
              </a:spcAft>
              <a:buClrTx/>
              <a:buSzTx/>
              <a:buFont typeface="Arial" panose="020B0604020202020204" pitchFamily="34" charset="0"/>
              <a:buNone/>
              <a:tabLst/>
              <a:defRPr/>
            </a:pPr>
            <a:r>
              <a:rPr lang="en-US" dirty="0"/>
              <a:t>Drag picture to placeholder or click icon to add</a:t>
            </a:r>
          </a:p>
        </p:txBody>
      </p:sp>
      <p:sp>
        <p:nvSpPr>
          <p:cNvPr id="2" name="Date Placeholder 1">
            <a:extLst>
              <a:ext uri="{FF2B5EF4-FFF2-40B4-BE49-F238E27FC236}">
                <a16:creationId xmlns:a16="http://schemas.microsoft.com/office/drawing/2014/main" id="{FCC1D49F-49AB-492E-AADA-3FDC394DFDFE}"/>
              </a:ext>
            </a:extLst>
          </p:cNvPr>
          <p:cNvSpPr>
            <a:spLocks noGrp="1"/>
          </p:cNvSpPr>
          <p:nvPr>
            <p:ph type="dt" sz="half" idx="15"/>
          </p:nvPr>
        </p:nvSpPr>
        <p:spPr/>
        <p:txBody>
          <a:bodyPr/>
          <a:lstStyle/>
          <a:p>
            <a:fld id="{936BCB1E-25F8-4606-8EBC-A5D99CE2265D}" type="datetime1">
              <a:rPr lang="en-US" smtClean="0"/>
              <a:t>9/23/2019</a:t>
            </a:fld>
            <a:endParaRPr lang="en-US" dirty="0"/>
          </a:p>
        </p:txBody>
      </p:sp>
      <p:sp>
        <p:nvSpPr>
          <p:cNvPr id="5" name="Footer Placeholder 4">
            <a:extLst>
              <a:ext uri="{FF2B5EF4-FFF2-40B4-BE49-F238E27FC236}">
                <a16:creationId xmlns:a16="http://schemas.microsoft.com/office/drawing/2014/main" id="{9787AAB2-79C4-4D8A-B367-D69C5CB97715}"/>
              </a:ext>
            </a:extLst>
          </p:cNvPr>
          <p:cNvSpPr>
            <a:spLocks noGrp="1"/>
          </p:cNvSpPr>
          <p:nvPr>
            <p:ph type="ftr" sz="quarter" idx="16"/>
          </p:nvPr>
        </p:nvSpPr>
        <p:spPr/>
        <p:txBody>
          <a:bodyPr/>
          <a:lstStyle/>
          <a:p>
            <a:r>
              <a:rPr lang="en-US"/>
              <a:t>© 2019 Cognizant</a:t>
            </a:r>
            <a:endParaRPr lang="en-US" dirty="0"/>
          </a:p>
        </p:txBody>
      </p:sp>
      <p:sp>
        <p:nvSpPr>
          <p:cNvPr id="6" name="Slide Number Placeholder 5">
            <a:extLst>
              <a:ext uri="{FF2B5EF4-FFF2-40B4-BE49-F238E27FC236}">
                <a16:creationId xmlns:a16="http://schemas.microsoft.com/office/drawing/2014/main" id="{B80EC04C-1500-45F6-8042-1CE988757A42}"/>
              </a:ext>
            </a:extLst>
          </p:cNvPr>
          <p:cNvSpPr>
            <a:spLocks noGrp="1"/>
          </p:cNvSpPr>
          <p:nvPr>
            <p:ph type="sldNum" sz="quarter" idx="17"/>
          </p:nvPr>
        </p:nvSpPr>
        <p:spPr/>
        <p:txBody>
          <a:bodyPr/>
          <a:lstStyle/>
          <a:p>
            <a:fld id="{2EFEF571-C9B4-4D92-A7F7-315B894862A8}" type="slidenum">
              <a:rPr lang="en-US" smtClean="0"/>
              <a:pPr/>
              <a:t>‹#›</a:t>
            </a:fld>
            <a:endParaRPr lang="en-US" dirty="0"/>
          </a:p>
        </p:txBody>
      </p:sp>
      <p:cxnSp>
        <p:nvCxnSpPr>
          <p:cNvPr id="10" name="Straight Connector 9">
            <a:extLst>
              <a:ext uri="{FF2B5EF4-FFF2-40B4-BE49-F238E27FC236}">
                <a16:creationId xmlns:a16="http://schemas.microsoft.com/office/drawing/2014/main" id="{092DAA9B-CFA7-4AA1-B116-CD98263A7298}"/>
              </a:ext>
            </a:extLst>
          </p:cNvPr>
          <p:cNvCxnSpPr>
            <a:cxnSpLocks/>
          </p:cNvCxnSpPr>
          <p:nvPr userDrawn="1"/>
        </p:nvCxnSpPr>
        <p:spPr>
          <a:xfrm>
            <a:off x="379926" y="4690872"/>
            <a:ext cx="838415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33F9A740-E5A2-4D3A-836A-46E192FC2100}"/>
              </a:ext>
            </a:extLst>
          </p:cNvPr>
          <p:cNvPicPr>
            <a:picLocks noChangeAspect="1"/>
          </p:cNvPicPr>
          <p:nvPr userDrawn="1"/>
        </p:nvPicPr>
        <p:blipFill>
          <a:blip r:embed="rId2"/>
          <a:stretch>
            <a:fillRect/>
          </a:stretch>
        </p:blipFill>
        <p:spPr bwMode="black">
          <a:xfrm>
            <a:off x="7485913" y="4780026"/>
            <a:ext cx="1278163" cy="274320"/>
          </a:xfrm>
          <a:prstGeom prst="rect">
            <a:avLst/>
          </a:prstGeom>
        </p:spPr>
      </p:pic>
    </p:spTree>
    <p:extLst>
      <p:ext uri="{BB962C8B-B14F-4D97-AF65-F5344CB8AC3E}">
        <p14:creationId xmlns:p14="http://schemas.microsoft.com/office/powerpoint/2010/main" val="231544696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9D512A5-02AD-4CE7-95D7-2098ED248CD3}"/>
              </a:ext>
            </a:extLst>
          </p:cNvPr>
          <p:cNvPicPr>
            <a:picLocks noChangeAspect="1"/>
          </p:cNvPicPr>
          <p:nvPr userDrawn="1"/>
        </p:nvPicPr>
        <p:blipFill>
          <a:blip r:embed="rId2"/>
          <a:stretch>
            <a:fillRect/>
          </a:stretch>
        </p:blipFill>
        <p:spPr>
          <a:xfrm>
            <a:off x="1" y="5976"/>
            <a:ext cx="9133377" cy="5137525"/>
          </a:xfrm>
          <a:prstGeom prst="rect">
            <a:avLst/>
          </a:prstGeom>
        </p:spPr>
      </p:pic>
      <p:sp>
        <p:nvSpPr>
          <p:cNvPr id="2" name="Title 1"/>
          <p:cNvSpPr>
            <a:spLocks noGrp="1"/>
          </p:cNvSpPr>
          <p:nvPr>
            <p:ph type="title" hasCustomPrompt="1"/>
          </p:nvPr>
        </p:nvSpPr>
        <p:spPr>
          <a:xfrm>
            <a:off x="612648" y="1828800"/>
            <a:ext cx="7772400" cy="329184"/>
          </a:xfrm>
        </p:spPr>
        <p:txBody>
          <a:bodyPr anchor="b" anchorCtr="0">
            <a:noAutofit/>
          </a:bodyPr>
          <a:lstStyle>
            <a:lvl1pPr>
              <a:defRPr sz="3200">
                <a:solidFill>
                  <a:schemeClr val="tx1"/>
                </a:solidFill>
              </a:defRPr>
            </a:lvl1pPr>
          </a:lstStyle>
          <a:p>
            <a:r>
              <a:rPr lang="en-US" dirty="0"/>
              <a:t>Thank you</a:t>
            </a:r>
          </a:p>
        </p:txBody>
      </p:sp>
      <p:sp>
        <p:nvSpPr>
          <p:cNvPr id="8" name="Text Placeholder 7"/>
          <p:cNvSpPr>
            <a:spLocks noGrp="1"/>
          </p:cNvSpPr>
          <p:nvPr>
            <p:ph type="body" sz="quarter" idx="10" hasCustomPrompt="1"/>
          </p:nvPr>
        </p:nvSpPr>
        <p:spPr>
          <a:xfrm>
            <a:off x="612648" y="2441448"/>
            <a:ext cx="7772400" cy="630936"/>
          </a:xfrm>
          <a:prstGeom prst="rect">
            <a:avLst/>
          </a:prstGeom>
        </p:spPr>
        <p:txBody>
          <a:bodyPr vert="horz">
            <a:normAutofit/>
          </a:bodyPr>
          <a:lstStyle>
            <a:lvl1pPr marL="0" indent="0">
              <a:buNone/>
              <a:defRPr sz="2000">
                <a:solidFill>
                  <a:schemeClr val="tx1"/>
                </a:solidFill>
              </a:defRPr>
            </a:lvl1pPr>
            <a:lvl2pPr marL="0" indent="0">
              <a:buNone/>
              <a:defRPr sz="2000">
                <a:solidFill>
                  <a:schemeClr val="tx1"/>
                </a:solidFill>
              </a:defRPr>
            </a:lvl2pPr>
            <a:lvl3pPr marL="0" indent="0">
              <a:buNone/>
              <a:defRPr sz="2000">
                <a:solidFill>
                  <a:schemeClr val="tx1"/>
                </a:solidFill>
              </a:defRPr>
            </a:lvl3pPr>
            <a:lvl4pPr marL="0" indent="0">
              <a:buNone/>
              <a:defRPr sz="2000">
                <a:solidFill>
                  <a:schemeClr val="tx1"/>
                </a:solidFill>
              </a:defRPr>
            </a:lvl4pPr>
            <a:lvl5pPr marL="0" indent="0">
              <a:buNone/>
              <a:defRPr sz="2000">
                <a:solidFill>
                  <a:schemeClr val="tx1"/>
                </a:solidFill>
              </a:defRPr>
            </a:lvl5pPr>
            <a:lvl6pPr marL="0" indent="0">
              <a:buNone/>
              <a:defRPr sz="2000">
                <a:solidFill>
                  <a:schemeClr val="tx1"/>
                </a:solidFill>
              </a:defRPr>
            </a:lvl6pPr>
            <a:lvl7pPr marL="0" indent="0">
              <a:buNone/>
              <a:defRPr sz="2000">
                <a:solidFill>
                  <a:schemeClr val="tx1"/>
                </a:solidFill>
              </a:defRPr>
            </a:lvl7pPr>
            <a:lvl8pPr marL="0" indent="0">
              <a:buNone/>
              <a:defRPr sz="2000">
                <a:solidFill>
                  <a:schemeClr val="tx1"/>
                </a:solidFill>
              </a:defRPr>
            </a:lvl8pPr>
            <a:lvl9pPr marL="0" indent="0">
              <a:buNone/>
              <a:defRPr sz="2000">
                <a:solidFill>
                  <a:schemeClr val="tx1"/>
                </a:solidFill>
              </a:defRPr>
            </a:lvl9pPr>
          </a:lstStyle>
          <a:p>
            <a:pPr lvl="0"/>
            <a:r>
              <a:rPr lang="en-US" dirty="0"/>
              <a:t>Name</a:t>
            </a:r>
            <a:br>
              <a:rPr lang="en-US" dirty="0"/>
            </a:br>
            <a:r>
              <a:rPr lang="en-US" dirty="0"/>
              <a:t>Email (optional)</a:t>
            </a:r>
          </a:p>
        </p:txBody>
      </p:sp>
      <p:sp>
        <p:nvSpPr>
          <p:cNvPr id="6" name="TextBox 5"/>
          <p:cNvSpPr txBox="1"/>
          <p:nvPr userDrawn="1"/>
        </p:nvSpPr>
        <p:spPr>
          <a:xfrm>
            <a:off x="3588153" y="-972272"/>
            <a:ext cx="184731" cy="369332"/>
          </a:xfrm>
          <a:prstGeom prst="rect">
            <a:avLst/>
          </a:prstGeom>
          <a:noFill/>
        </p:spPr>
        <p:txBody>
          <a:bodyPr wrap="none" rtlCol="0">
            <a:spAutoFit/>
          </a:bodyPr>
          <a:lstStyle/>
          <a:p>
            <a:endParaRPr lang="en-US" sz="1800" dirty="0" err="1">
              <a:solidFill>
                <a:schemeClr val="tx2"/>
              </a:solidFill>
            </a:endParaRPr>
          </a:p>
        </p:txBody>
      </p:sp>
      <p:cxnSp>
        <p:nvCxnSpPr>
          <p:cNvPr id="11" name="Straight Connector 10">
            <a:extLst>
              <a:ext uri="{FF2B5EF4-FFF2-40B4-BE49-F238E27FC236}">
                <a16:creationId xmlns:a16="http://schemas.microsoft.com/office/drawing/2014/main" id="{8FFA5237-4D06-4CB8-B81D-E6E000044E96}"/>
              </a:ext>
            </a:extLst>
          </p:cNvPr>
          <p:cNvCxnSpPr>
            <a:cxnSpLocks/>
          </p:cNvCxnSpPr>
          <p:nvPr userDrawn="1"/>
        </p:nvCxnSpPr>
        <p:spPr>
          <a:xfrm>
            <a:off x="611139" y="2299716"/>
            <a:ext cx="1858684" cy="0"/>
          </a:xfrm>
          <a:prstGeom prst="line">
            <a:avLst/>
          </a:prstGeom>
          <a:ln>
            <a:solidFill>
              <a:srgbClr val="00A451"/>
            </a:solidFill>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94BBC5B1-60EC-4841-A052-A7EA10470940}"/>
              </a:ext>
            </a:extLst>
          </p:cNvPr>
          <p:cNvPicPr>
            <a:picLocks noChangeAspect="1"/>
          </p:cNvPicPr>
          <p:nvPr userDrawn="1"/>
        </p:nvPicPr>
        <p:blipFill>
          <a:blip r:embed="rId3"/>
          <a:stretch>
            <a:fillRect/>
          </a:stretch>
        </p:blipFill>
        <p:spPr bwMode="black">
          <a:xfrm>
            <a:off x="6294698" y="384048"/>
            <a:ext cx="2385905" cy="512064"/>
          </a:xfrm>
          <a:prstGeom prst="rect">
            <a:avLst/>
          </a:prstGeom>
        </p:spPr>
      </p:pic>
    </p:spTree>
    <p:extLst>
      <p:ext uri="{BB962C8B-B14F-4D97-AF65-F5344CB8AC3E}">
        <p14:creationId xmlns:p14="http://schemas.microsoft.com/office/powerpoint/2010/main" val="35993723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9D512A5-02AD-4CE7-95D7-2098ED248CD3}"/>
              </a:ext>
            </a:extLst>
          </p:cNvPr>
          <p:cNvPicPr>
            <a:picLocks noChangeAspect="1"/>
          </p:cNvPicPr>
          <p:nvPr userDrawn="1"/>
        </p:nvPicPr>
        <p:blipFill>
          <a:blip r:embed="rId2"/>
          <a:stretch>
            <a:fillRect/>
          </a:stretch>
        </p:blipFill>
        <p:spPr>
          <a:xfrm>
            <a:off x="0" y="5975"/>
            <a:ext cx="9133377" cy="5137525"/>
          </a:xfrm>
          <a:prstGeom prst="rect">
            <a:avLst/>
          </a:prstGeom>
        </p:spPr>
      </p:pic>
      <p:sp>
        <p:nvSpPr>
          <p:cNvPr id="2" name="Title 1"/>
          <p:cNvSpPr>
            <a:spLocks noGrp="1"/>
          </p:cNvSpPr>
          <p:nvPr>
            <p:ph type="title" hasCustomPrompt="1"/>
          </p:nvPr>
        </p:nvSpPr>
        <p:spPr>
          <a:xfrm>
            <a:off x="612648" y="1828800"/>
            <a:ext cx="7772400" cy="329184"/>
          </a:xfrm>
        </p:spPr>
        <p:txBody>
          <a:bodyPr anchor="b" anchorCtr="0">
            <a:noAutofit/>
          </a:bodyPr>
          <a:lstStyle>
            <a:lvl1pPr>
              <a:defRPr sz="3200">
                <a:solidFill>
                  <a:schemeClr val="tx1"/>
                </a:solidFill>
              </a:defRPr>
            </a:lvl1pPr>
          </a:lstStyle>
          <a:p>
            <a:r>
              <a:rPr lang="en-US" dirty="0"/>
              <a:t>Thank you</a:t>
            </a:r>
          </a:p>
        </p:txBody>
      </p:sp>
      <p:sp>
        <p:nvSpPr>
          <p:cNvPr id="8" name="Text Placeholder 7"/>
          <p:cNvSpPr>
            <a:spLocks noGrp="1"/>
          </p:cNvSpPr>
          <p:nvPr>
            <p:ph type="body" sz="quarter" idx="10" hasCustomPrompt="1"/>
          </p:nvPr>
        </p:nvSpPr>
        <p:spPr>
          <a:xfrm>
            <a:off x="612648" y="2441448"/>
            <a:ext cx="7772400" cy="630936"/>
          </a:xfrm>
          <a:prstGeom prst="rect">
            <a:avLst/>
          </a:prstGeom>
        </p:spPr>
        <p:txBody>
          <a:bodyPr vert="horz">
            <a:normAutofit/>
          </a:bodyPr>
          <a:lstStyle>
            <a:lvl1pPr marL="0" indent="0">
              <a:buNone/>
              <a:defRPr sz="2000">
                <a:solidFill>
                  <a:schemeClr val="tx1"/>
                </a:solidFill>
              </a:defRPr>
            </a:lvl1pPr>
            <a:lvl2pPr marL="0" indent="0">
              <a:buNone/>
              <a:defRPr sz="2000">
                <a:solidFill>
                  <a:schemeClr val="tx1"/>
                </a:solidFill>
              </a:defRPr>
            </a:lvl2pPr>
            <a:lvl3pPr marL="0" indent="0">
              <a:buNone/>
              <a:defRPr sz="2000">
                <a:solidFill>
                  <a:schemeClr val="tx1"/>
                </a:solidFill>
              </a:defRPr>
            </a:lvl3pPr>
            <a:lvl4pPr marL="0" indent="0">
              <a:buNone/>
              <a:defRPr sz="2000">
                <a:solidFill>
                  <a:schemeClr val="tx1"/>
                </a:solidFill>
              </a:defRPr>
            </a:lvl4pPr>
            <a:lvl5pPr marL="0" indent="0">
              <a:buNone/>
              <a:defRPr sz="2000">
                <a:solidFill>
                  <a:schemeClr val="tx1"/>
                </a:solidFill>
              </a:defRPr>
            </a:lvl5pPr>
            <a:lvl6pPr marL="0" indent="0">
              <a:buNone/>
              <a:defRPr sz="2000">
                <a:solidFill>
                  <a:schemeClr val="tx1"/>
                </a:solidFill>
              </a:defRPr>
            </a:lvl6pPr>
            <a:lvl7pPr marL="0" indent="0">
              <a:buNone/>
              <a:defRPr sz="2000">
                <a:solidFill>
                  <a:schemeClr val="tx1"/>
                </a:solidFill>
              </a:defRPr>
            </a:lvl7pPr>
            <a:lvl8pPr marL="0" indent="0">
              <a:buNone/>
              <a:defRPr sz="2000">
                <a:solidFill>
                  <a:schemeClr val="tx1"/>
                </a:solidFill>
              </a:defRPr>
            </a:lvl8pPr>
            <a:lvl9pPr marL="0" indent="0">
              <a:buNone/>
              <a:defRPr sz="2000">
                <a:solidFill>
                  <a:schemeClr val="tx1"/>
                </a:solidFill>
              </a:defRPr>
            </a:lvl9pPr>
          </a:lstStyle>
          <a:p>
            <a:pPr lvl="0"/>
            <a:r>
              <a:rPr lang="en-US" dirty="0"/>
              <a:t>Name</a:t>
            </a:r>
            <a:br>
              <a:rPr lang="en-US" dirty="0"/>
            </a:br>
            <a:r>
              <a:rPr lang="en-US" dirty="0"/>
              <a:t>Email (optional)</a:t>
            </a:r>
          </a:p>
        </p:txBody>
      </p:sp>
      <p:sp>
        <p:nvSpPr>
          <p:cNvPr id="6" name="TextBox 5"/>
          <p:cNvSpPr txBox="1"/>
          <p:nvPr userDrawn="1"/>
        </p:nvSpPr>
        <p:spPr>
          <a:xfrm>
            <a:off x="3588152" y="-972273"/>
            <a:ext cx="184731" cy="369332"/>
          </a:xfrm>
          <a:prstGeom prst="rect">
            <a:avLst/>
          </a:prstGeom>
          <a:noFill/>
        </p:spPr>
        <p:txBody>
          <a:bodyPr wrap="none" rtlCol="0">
            <a:spAutoFit/>
          </a:bodyPr>
          <a:lstStyle/>
          <a:p>
            <a:endParaRPr lang="en-US" dirty="0" err="1">
              <a:solidFill>
                <a:schemeClr val="tx2"/>
              </a:solidFill>
            </a:endParaRPr>
          </a:p>
        </p:txBody>
      </p:sp>
      <p:cxnSp>
        <p:nvCxnSpPr>
          <p:cNvPr id="11" name="Straight Connector 10">
            <a:extLst>
              <a:ext uri="{FF2B5EF4-FFF2-40B4-BE49-F238E27FC236}">
                <a16:creationId xmlns:a16="http://schemas.microsoft.com/office/drawing/2014/main" id="{8FFA5237-4D06-4CB8-B81D-E6E000044E96}"/>
              </a:ext>
            </a:extLst>
          </p:cNvPr>
          <p:cNvCxnSpPr>
            <a:cxnSpLocks/>
          </p:cNvCxnSpPr>
          <p:nvPr userDrawn="1"/>
        </p:nvCxnSpPr>
        <p:spPr>
          <a:xfrm>
            <a:off x="611138" y="2299716"/>
            <a:ext cx="1858684" cy="0"/>
          </a:xfrm>
          <a:prstGeom prst="line">
            <a:avLst/>
          </a:prstGeom>
          <a:ln>
            <a:solidFill>
              <a:srgbClr val="00A451"/>
            </a:solidFill>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94BBC5B1-60EC-4841-A052-A7EA1047094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611138" y="425898"/>
            <a:ext cx="2385905" cy="512064"/>
          </a:xfrm>
          <a:prstGeom prst="rect">
            <a:avLst/>
          </a:prstGeom>
        </p:spPr>
      </p:pic>
    </p:spTree>
    <p:extLst>
      <p:ext uri="{BB962C8B-B14F-4D97-AF65-F5344CB8AC3E}">
        <p14:creationId xmlns:p14="http://schemas.microsoft.com/office/powerpoint/2010/main" val="3342735757"/>
      </p:ext>
    </p:extLst>
  </p:cSld>
  <p:clrMapOvr>
    <a:masterClrMapping/>
  </p:clrMapOvr>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3_Custom Layout">
    <p:spTree>
      <p:nvGrpSpPr>
        <p:cNvPr id="1" name=""/>
        <p:cNvGrpSpPr/>
        <p:nvPr/>
      </p:nvGrpSpPr>
      <p:grpSpPr>
        <a:xfrm>
          <a:off x="0" y="0"/>
          <a:ext cx="0" cy="0"/>
          <a:chOff x="0" y="0"/>
          <a:chExt cx="0" cy="0"/>
        </a:xfrm>
      </p:grpSpPr>
      <p:sp>
        <p:nvSpPr>
          <p:cNvPr id="13" name="Freeform 12"/>
          <p:cNvSpPr/>
          <p:nvPr userDrawn="1"/>
        </p:nvSpPr>
        <p:spPr>
          <a:xfrm>
            <a:off x="1143" y="-4306"/>
            <a:ext cx="8126343" cy="617102"/>
          </a:xfrm>
          <a:custGeom>
            <a:avLst/>
            <a:gdLst>
              <a:gd name="connsiteX0" fmla="*/ 0 w 10835124"/>
              <a:gd name="connsiteY0" fmla="*/ 0 h 822802"/>
              <a:gd name="connsiteX1" fmla="*/ 814784 w 10835124"/>
              <a:gd name="connsiteY1" fmla="*/ 0 h 822802"/>
              <a:gd name="connsiteX2" fmla="*/ 10020340 w 10835124"/>
              <a:gd name="connsiteY2" fmla="*/ 0 h 822802"/>
              <a:gd name="connsiteX3" fmla="*/ 10835124 w 10835124"/>
              <a:gd name="connsiteY3" fmla="*/ 0 h 822802"/>
              <a:gd name="connsiteX4" fmla="*/ 10767527 w 10835124"/>
              <a:gd name="connsiteY4" fmla="*/ 36690 h 822802"/>
              <a:gd name="connsiteX5" fmla="*/ 10568296 w 10835124"/>
              <a:gd name="connsiteY5" fmla="*/ 411401 h 822802"/>
              <a:gd name="connsiteX6" fmla="*/ 10767527 w 10835124"/>
              <a:gd name="connsiteY6" fmla="*/ 786112 h 822802"/>
              <a:gd name="connsiteX7" fmla="*/ 10835124 w 10835124"/>
              <a:gd name="connsiteY7" fmla="*/ 822802 h 822802"/>
              <a:gd name="connsiteX8" fmla="*/ 10020340 w 10835124"/>
              <a:gd name="connsiteY8" fmla="*/ 822802 h 822802"/>
              <a:gd name="connsiteX9" fmla="*/ 814784 w 10835124"/>
              <a:gd name="connsiteY9" fmla="*/ 822802 h 822802"/>
              <a:gd name="connsiteX10" fmla="*/ 0 w 10835124"/>
              <a:gd name="connsiteY10" fmla="*/ 822802 h 822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35124" h="822802">
                <a:moveTo>
                  <a:pt x="0" y="0"/>
                </a:moveTo>
                <a:lnTo>
                  <a:pt x="814784" y="0"/>
                </a:lnTo>
                <a:lnTo>
                  <a:pt x="10020340" y="0"/>
                </a:lnTo>
                <a:lnTo>
                  <a:pt x="10835124" y="0"/>
                </a:lnTo>
                <a:lnTo>
                  <a:pt x="10767527" y="36690"/>
                </a:lnTo>
                <a:cubicBezTo>
                  <a:pt x="10647325" y="117897"/>
                  <a:pt x="10568296" y="255420"/>
                  <a:pt x="10568296" y="411401"/>
                </a:cubicBezTo>
                <a:cubicBezTo>
                  <a:pt x="10568296" y="567382"/>
                  <a:pt x="10647325" y="704905"/>
                  <a:pt x="10767527" y="786112"/>
                </a:cubicBezTo>
                <a:lnTo>
                  <a:pt x="10835124" y="822802"/>
                </a:lnTo>
                <a:lnTo>
                  <a:pt x="10020340" y="822802"/>
                </a:lnTo>
                <a:lnTo>
                  <a:pt x="814784" y="822802"/>
                </a:lnTo>
                <a:lnTo>
                  <a:pt x="0" y="822802"/>
                </a:lnTo>
                <a:close/>
              </a:path>
            </a:pathLst>
          </a:custGeom>
          <a:gradFill>
            <a:gsLst>
              <a:gs pos="0">
                <a:srgbClr val="609020"/>
              </a:gs>
              <a:gs pos="100000">
                <a:srgbClr val="379EC3"/>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sz="1350"/>
          </a:p>
        </p:txBody>
      </p:sp>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21216" b="50912"/>
          <a:stretch/>
        </p:blipFill>
        <p:spPr>
          <a:xfrm flipV="1">
            <a:off x="0" y="3714750"/>
            <a:ext cx="9141714" cy="1428750"/>
          </a:xfrm>
          <a:prstGeom prst="rect">
            <a:avLst/>
          </a:prstGeom>
        </p:spPr>
      </p:pic>
      <p:sp>
        <p:nvSpPr>
          <p:cNvPr id="2" name="Title 1"/>
          <p:cNvSpPr>
            <a:spLocks noGrp="1"/>
          </p:cNvSpPr>
          <p:nvPr userDrawn="1">
            <p:ph type="title"/>
          </p:nvPr>
        </p:nvSpPr>
        <p:spPr>
          <a:xfrm>
            <a:off x="108857" y="47671"/>
            <a:ext cx="8725784" cy="511969"/>
          </a:xfrm>
        </p:spPr>
        <p:txBody>
          <a:bodyPr>
            <a:noAutofit/>
          </a:bodyPr>
          <a:lstStyle>
            <a:lvl1pPr marL="0" algn="l" defTabSz="685800" rtl="0" eaLnBrk="1" latinLnBrk="0" hangingPunct="1">
              <a:lnSpc>
                <a:spcPct val="90000"/>
              </a:lnSpc>
              <a:spcBef>
                <a:spcPct val="0"/>
              </a:spcBef>
              <a:buNone/>
              <a:defRPr lang="en-US" sz="2400" b="1" kern="1200" dirty="0">
                <a:solidFill>
                  <a:schemeClr val="bg1"/>
                </a:solidFill>
                <a:latin typeface="+mj-lt"/>
                <a:ea typeface="+mj-ea"/>
                <a:cs typeface="+mj-cs"/>
              </a:defRPr>
            </a:lvl1pPr>
          </a:lstStyle>
          <a:p>
            <a:r>
              <a:rPr lang="en-US" dirty="0"/>
              <a:t>Click to edit Master title style</a:t>
            </a:r>
          </a:p>
        </p:txBody>
      </p:sp>
      <p:sp>
        <p:nvSpPr>
          <p:cNvPr id="6" name="Slide Number Placeholder 4"/>
          <p:cNvSpPr>
            <a:spLocks noGrp="1"/>
          </p:cNvSpPr>
          <p:nvPr userDrawn="1">
            <p:ph type="sldNum" sz="quarter" idx="12"/>
          </p:nvPr>
        </p:nvSpPr>
        <p:spPr>
          <a:xfrm>
            <a:off x="108857" y="4797080"/>
            <a:ext cx="2057400" cy="273844"/>
          </a:xfrm>
        </p:spPr>
        <p:txBody>
          <a:bodyPr/>
          <a:lstStyle>
            <a:lvl1pPr algn="l">
              <a:defRPr/>
            </a:lvl1pPr>
          </a:lstStyle>
          <a:p>
            <a:fld id="{C825C2F1-2630-4A29-918A-FA4BD485FA55}" type="slidenum">
              <a:rPr lang="en-US" smtClean="0"/>
              <a:pPr/>
              <a:t>‹#›</a:t>
            </a:fld>
            <a:endParaRPr lang="en-US"/>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134735" y="4797079"/>
            <a:ext cx="947472" cy="282614"/>
          </a:xfrm>
          <a:prstGeom prst="rect">
            <a:avLst/>
          </a:prstGeom>
        </p:spPr>
      </p:pic>
      <p:grpSp>
        <p:nvGrpSpPr>
          <p:cNvPr id="91" name="Group 90"/>
          <p:cNvGrpSpPr/>
          <p:nvPr userDrawn="1"/>
        </p:nvGrpSpPr>
        <p:grpSpPr>
          <a:xfrm>
            <a:off x="8188294" y="19524"/>
            <a:ext cx="868895" cy="593272"/>
            <a:chOff x="4846320" y="2116394"/>
            <a:chExt cx="1116012" cy="762001"/>
          </a:xfrm>
          <a:gradFill>
            <a:gsLst>
              <a:gs pos="0">
                <a:srgbClr val="609021"/>
              </a:gs>
              <a:gs pos="100000">
                <a:srgbClr val="3A9EC3"/>
              </a:gs>
            </a:gsLst>
            <a:lin ang="10800000" scaled="0"/>
          </a:gradFill>
        </p:grpSpPr>
        <p:sp>
          <p:nvSpPr>
            <p:cNvPr id="75" name="Freeform 59"/>
            <p:cNvSpPr>
              <a:spLocks noEditPoints="1"/>
            </p:cNvSpPr>
            <p:nvPr userDrawn="1"/>
          </p:nvSpPr>
          <p:spPr bwMode="auto">
            <a:xfrm>
              <a:off x="4938395" y="2516445"/>
              <a:ext cx="141287" cy="142875"/>
            </a:xfrm>
            <a:custGeom>
              <a:avLst/>
              <a:gdLst>
                <a:gd name="T0" fmla="*/ 37 w 73"/>
                <a:gd name="T1" fmla="*/ 0 h 73"/>
                <a:gd name="T2" fmla="*/ 0 w 73"/>
                <a:gd name="T3" fmla="*/ 13 h 73"/>
                <a:gd name="T4" fmla="*/ 0 w 73"/>
                <a:gd name="T5" fmla="*/ 14 h 73"/>
                <a:gd name="T6" fmla="*/ 0 w 73"/>
                <a:gd name="T7" fmla="*/ 59 h 73"/>
                <a:gd name="T8" fmla="*/ 37 w 73"/>
                <a:gd name="T9" fmla="*/ 73 h 73"/>
                <a:gd name="T10" fmla="*/ 73 w 73"/>
                <a:gd name="T11" fmla="*/ 59 h 73"/>
                <a:gd name="T12" fmla="*/ 73 w 73"/>
                <a:gd name="T13" fmla="*/ 14 h 73"/>
                <a:gd name="T14" fmla="*/ 73 w 73"/>
                <a:gd name="T15" fmla="*/ 13 h 73"/>
                <a:gd name="T16" fmla="*/ 37 w 73"/>
                <a:gd name="T17" fmla="*/ 0 h 73"/>
                <a:gd name="T18" fmla="*/ 6 w 73"/>
                <a:gd name="T19" fmla="*/ 22 h 73"/>
                <a:gd name="T20" fmla="*/ 37 w 73"/>
                <a:gd name="T21" fmla="*/ 28 h 73"/>
                <a:gd name="T22" fmla="*/ 67 w 73"/>
                <a:gd name="T23" fmla="*/ 22 h 73"/>
                <a:gd name="T24" fmla="*/ 67 w 73"/>
                <a:gd name="T25" fmla="*/ 29 h 73"/>
                <a:gd name="T26" fmla="*/ 37 w 73"/>
                <a:gd name="T27" fmla="*/ 36 h 73"/>
                <a:gd name="T28" fmla="*/ 6 w 73"/>
                <a:gd name="T29" fmla="*/ 29 h 73"/>
                <a:gd name="T30" fmla="*/ 6 w 73"/>
                <a:gd name="T31" fmla="*/ 22 h 73"/>
                <a:gd name="T32" fmla="*/ 6 w 73"/>
                <a:gd name="T33" fmla="*/ 37 h 73"/>
                <a:gd name="T34" fmla="*/ 37 w 73"/>
                <a:gd name="T35" fmla="*/ 43 h 73"/>
                <a:gd name="T36" fmla="*/ 67 w 73"/>
                <a:gd name="T37" fmla="*/ 37 h 73"/>
                <a:gd name="T38" fmla="*/ 67 w 73"/>
                <a:gd name="T39" fmla="*/ 44 h 73"/>
                <a:gd name="T40" fmla="*/ 37 w 73"/>
                <a:gd name="T41" fmla="*/ 51 h 73"/>
                <a:gd name="T42" fmla="*/ 6 w 73"/>
                <a:gd name="T43" fmla="*/ 44 h 73"/>
                <a:gd name="T44" fmla="*/ 6 w 73"/>
                <a:gd name="T45" fmla="*/ 37 h 73"/>
                <a:gd name="T46" fmla="*/ 37 w 73"/>
                <a:gd name="T47" fmla="*/ 66 h 73"/>
                <a:gd name="T48" fmla="*/ 7 w 73"/>
                <a:gd name="T49" fmla="*/ 59 h 73"/>
                <a:gd name="T50" fmla="*/ 7 w 73"/>
                <a:gd name="T51" fmla="*/ 52 h 73"/>
                <a:gd name="T52" fmla="*/ 37 w 73"/>
                <a:gd name="T53" fmla="*/ 58 h 73"/>
                <a:gd name="T54" fmla="*/ 67 w 73"/>
                <a:gd name="T55" fmla="*/ 52 h 73"/>
                <a:gd name="T56" fmla="*/ 67 w 73"/>
                <a:gd name="T57" fmla="*/ 59 h 73"/>
                <a:gd name="T58" fmla="*/ 67 w 73"/>
                <a:gd name="T59" fmla="*/ 59 h 73"/>
                <a:gd name="T60" fmla="*/ 37 w 73"/>
                <a:gd name="T61" fmla="*/ 66 h 73"/>
                <a:gd name="T62" fmla="*/ 37 w 73"/>
                <a:gd name="T63" fmla="*/ 21 h 73"/>
                <a:gd name="T64" fmla="*/ 7 w 73"/>
                <a:gd name="T65" fmla="*/ 14 h 73"/>
                <a:gd name="T66" fmla="*/ 37 w 73"/>
                <a:gd name="T67" fmla="*/ 6 h 73"/>
                <a:gd name="T68" fmla="*/ 67 w 73"/>
                <a:gd name="T69" fmla="*/ 14 h 73"/>
                <a:gd name="T70" fmla="*/ 37 w 73"/>
                <a:gd name="T71" fmla="*/ 21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3" h="73">
                  <a:moveTo>
                    <a:pt x="37" y="0"/>
                  </a:moveTo>
                  <a:cubicBezTo>
                    <a:pt x="19" y="0"/>
                    <a:pt x="1" y="4"/>
                    <a:pt x="0" y="13"/>
                  </a:cubicBezTo>
                  <a:cubicBezTo>
                    <a:pt x="0" y="13"/>
                    <a:pt x="0" y="13"/>
                    <a:pt x="0" y="14"/>
                  </a:cubicBezTo>
                  <a:cubicBezTo>
                    <a:pt x="0" y="59"/>
                    <a:pt x="0" y="59"/>
                    <a:pt x="0" y="59"/>
                  </a:cubicBezTo>
                  <a:cubicBezTo>
                    <a:pt x="0" y="68"/>
                    <a:pt x="19" y="73"/>
                    <a:pt x="37" y="73"/>
                  </a:cubicBezTo>
                  <a:cubicBezTo>
                    <a:pt x="54" y="73"/>
                    <a:pt x="73" y="68"/>
                    <a:pt x="73" y="59"/>
                  </a:cubicBezTo>
                  <a:cubicBezTo>
                    <a:pt x="73" y="14"/>
                    <a:pt x="73" y="14"/>
                    <a:pt x="73" y="14"/>
                  </a:cubicBezTo>
                  <a:cubicBezTo>
                    <a:pt x="73" y="13"/>
                    <a:pt x="73" y="13"/>
                    <a:pt x="73" y="13"/>
                  </a:cubicBezTo>
                  <a:cubicBezTo>
                    <a:pt x="72" y="4"/>
                    <a:pt x="54" y="0"/>
                    <a:pt x="37" y="0"/>
                  </a:cubicBezTo>
                  <a:close/>
                  <a:moveTo>
                    <a:pt x="6" y="22"/>
                  </a:moveTo>
                  <a:cubicBezTo>
                    <a:pt x="14" y="26"/>
                    <a:pt x="25" y="28"/>
                    <a:pt x="37" y="28"/>
                  </a:cubicBezTo>
                  <a:cubicBezTo>
                    <a:pt x="48" y="28"/>
                    <a:pt x="60" y="26"/>
                    <a:pt x="67" y="22"/>
                  </a:cubicBezTo>
                  <a:cubicBezTo>
                    <a:pt x="67" y="29"/>
                    <a:pt x="67" y="29"/>
                    <a:pt x="67" y="29"/>
                  </a:cubicBezTo>
                  <a:cubicBezTo>
                    <a:pt x="67" y="31"/>
                    <a:pt x="56" y="36"/>
                    <a:pt x="37" y="36"/>
                  </a:cubicBezTo>
                  <a:cubicBezTo>
                    <a:pt x="17" y="36"/>
                    <a:pt x="6" y="31"/>
                    <a:pt x="6" y="29"/>
                  </a:cubicBezTo>
                  <a:lnTo>
                    <a:pt x="6" y="22"/>
                  </a:lnTo>
                  <a:close/>
                  <a:moveTo>
                    <a:pt x="6" y="37"/>
                  </a:moveTo>
                  <a:cubicBezTo>
                    <a:pt x="14" y="41"/>
                    <a:pt x="25" y="43"/>
                    <a:pt x="37" y="43"/>
                  </a:cubicBezTo>
                  <a:cubicBezTo>
                    <a:pt x="48" y="43"/>
                    <a:pt x="60" y="41"/>
                    <a:pt x="67" y="37"/>
                  </a:cubicBezTo>
                  <a:cubicBezTo>
                    <a:pt x="67" y="44"/>
                    <a:pt x="67" y="44"/>
                    <a:pt x="67" y="44"/>
                  </a:cubicBezTo>
                  <a:cubicBezTo>
                    <a:pt x="67" y="46"/>
                    <a:pt x="56" y="51"/>
                    <a:pt x="37" y="51"/>
                  </a:cubicBezTo>
                  <a:cubicBezTo>
                    <a:pt x="17" y="51"/>
                    <a:pt x="6" y="46"/>
                    <a:pt x="6" y="44"/>
                  </a:cubicBezTo>
                  <a:lnTo>
                    <a:pt x="6" y="37"/>
                  </a:lnTo>
                  <a:close/>
                  <a:moveTo>
                    <a:pt x="37" y="66"/>
                  </a:moveTo>
                  <a:cubicBezTo>
                    <a:pt x="17" y="66"/>
                    <a:pt x="7" y="61"/>
                    <a:pt x="7" y="59"/>
                  </a:cubicBezTo>
                  <a:cubicBezTo>
                    <a:pt x="7" y="52"/>
                    <a:pt x="7" y="52"/>
                    <a:pt x="7" y="52"/>
                  </a:cubicBezTo>
                  <a:cubicBezTo>
                    <a:pt x="14" y="56"/>
                    <a:pt x="25" y="58"/>
                    <a:pt x="37" y="58"/>
                  </a:cubicBezTo>
                  <a:cubicBezTo>
                    <a:pt x="48" y="58"/>
                    <a:pt x="60" y="56"/>
                    <a:pt x="67" y="52"/>
                  </a:cubicBezTo>
                  <a:cubicBezTo>
                    <a:pt x="67" y="59"/>
                    <a:pt x="67" y="59"/>
                    <a:pt x="67" y="59"/>
                  </a:cubicBezTo>
                  <a:cubicBezTo>
                    <a:pt x="67" y="59"/>
                    <a:pt x="67" y="59"/>
                    <a:pt x="67" y="59"/>
                  </a:cubicBezTo>
                  <a:cubicBezTo>
                    <a:pt x="67" y="61"/>
                    <a:pt x="56" y="66"/>
                    <a:pt x="37" y="66"/>
                  </a:cubicBezTo>
                  <a:close/>
                  <a:moveTo>
                    <a:pt x="37" y="21"/>
                  </a:moveTo>
                  <a:cubicBezTo>
                    <a:pt x="17" y="21"/>
                    <a:pt x="7" y="16"/>
                    <a:pt x="7" y="14"/>
                  </a:cubicBezTo>
                  <a:cubicBezTo>
                    <a:pt x="7" y="12"/>
                    <a:pt x="17" y="6"/>
                    <a:pt x="37" y="6"/>
                  </a:cubicBezTo>
                  <a:cubicBezTo>
                    <a:pt x="56" y="6"/>
                    <a:pt x="67" y="12"/>
                    <a:pt x="67" y="14"/>
                  </a:cubicBezTo>
                  <a:cubicBezTo>
                    <a:pt x="67" y="16"/>
                    <a:pt x="56" y="21"/>
                    <a:pt x="37"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76" name="Freeform 60"/>
            <p:cNvSpPr>
              <a:spLocks noEditPoints="1"/>
            </p:cNvSpPr>
            <p:nvPr userDrawn="1"/>
          </p:nvSpPr>
          <p:spPr bwMode="auto">
            <a:xfrm>
              <a:off x="4846320" y="2675195"/>
              <a:ext cx="296862" cy="93663"/>
            </a:xfrm>
            <a:custGeom>
              <a:avLst/>
              <a:gdLst>
                <a:gd name="T0" fmla="*/ 187 w 187"/>
                <a:gd name="T1" fmla="*/ 59 h 59"/>
                <a:gd name="T2" fmla="*/ 0 w 187"/>
                <a:gd name="T3" fmla="*/ 59 h 59"/>
                <a:gd name="T4" fmla="*/ 0 w 187"/>
                <a:gd name="T5" fmla="*/ 0 h 59"/>
                <a:gd name="T6" fmla="*/ 187 w 187"/>
                <a:gd name="T7" fmla="*/ 0 h 59"/>
                <a:gd name="T8" fmla="*/ 187 w 187"/>
                <a:gd name="T9" fmla="*/ 59 h 59"/>
                <a:gd name="T10" fmla="*/ 11 w 187"/>
                <a:gd name="T11" fmla="*/ 47 h 59"/>
                <a:gd name="T12" fmla="*/ 176 w 187"/>
                <a:gd name="T13" fmla="*/ 47 h 59"/>
                <a:gd name="T14" fmla="*/ 176 w 187"/>
                <a:gd name="T15" fmla="*/ 11 h 59"/>
                <a:gd name="T16" fmla="*/ 11 w 187"/>
                <a:gd name="T17" fmla="*/ 11 h 59"/>
                <a:gd name="T18" fmla="*/ 11 w 187"/>
                <a:gd name="T19" fmla="*/ 4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7" h="59">
                  <a:moveTo>
                    <a:pt x="187" y="59"/>
                  </a:moveTo>
                  <a:lnTo>
                    <a:pt x="0" y="59"/>
                  </a:lnTo>
                  <a:lnTo>
                    <a:pt x="0" y="0"/>
                  </a:lnTo>
                  <a:lnTo>
                    <a:pt x="187" y="0"/>
                  </a:lnTo>
                  <a:lnTo>
                    <a:pt x="187" y="59"/>
                  </a:lnTo>
                  <a:close/>
                  <a:moveTo>
                    <a:pt x="11" y="47"/>
                  </a:moveTo>
                  <a:lnTo>
                    <a:pt x="176" y="47"/>
                  </a:lnTo>
                  <a:lnTo>
                    <a:pt x="176" y="11"/>
                  </a:lnTo>
                  <a:lnTo>
                    <a:pt x="11" y="11"/>
                  </a:lnTo>
                  <a:lnTo>
                    <a:pt x="11"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77" name="Rectangle 61"/>
            <p:cNvSpPr>
              <a:spLocks noChangeArrowheads="1"/>
            </p:cNvSpPr>
            <p:nvPr userDrawn="1"/>
          </p:nvSpPr>
          <p:spPr bwMode="auto">
            <a:xfrm>
              <a:off x="4882832" y="2711707"/>
              <a:ext cx="17462" cy="174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78" name="Rectangle 62"/>
            <p:cNvSpPr>
              <a:spLocks noChangeArrowheads="1"/>
            </p:cNvSpPr>
            <p:nvPr userDrawn="1"/>
          </p:nvSpPr>
          <p:spPr bwMode="auto">
            <a:xfrm>
              <a:off x="4920932" y="2711707"/>
              <a:ext cx="19050" cy="174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79" name="Rectangle 63"/>
            <p:cNvSpPr>
              <a:spLocks noChangeArrowheads="1"/>
            </p:cNvSpPr>
            <p:nvPr userDrawn="1"/>
          </p:nvSpPr>
          <p:spPr bwMode="auto">
            <a:xfrm>
              <a:off x="4993957" y="2711707"/>
              <a:ext cx="111125" cy="174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80" name="Freeform 64"/>
            <p:cNvSpPr>
              <a:spLocks noEditPoints="1"/>
            </p:cNvSpPr>
            <p:nvPr userDrawn="1"/>
          </p:nvSpPr>
          <p:spPr bwMode="auto">
            <a:xfrm>
              <a:off x="4846320" y="2784732"/>
              <a:ext cx="296862" cy="93663"/>
            </a:xfrm>
            <a:custGeom>
              <a:avLst/>
              <a:gdLst>
                <a:gd name="T0" fmla="*/ 187 w 187"/>
                <a:gd name="T1" fmla="*/ 59 h 59"/>
                <a:gd name="T2" fmla="*/ 0 w 187"/>
                <a:gd name="T3" fmla="*/ 59 h 59"/>
                <a:gd name="T4" fmla="*/ 0 w 187"/>
                <a:gd name="T5" fmla="*/ 0 h 59"/>
                <a:gd name="T6" fmla="*/ 187 w 187"/>
                <a:gd name="T7" fmla="*/ 0 h 59"/>
                <a:gd name="T8" fmla="*/ 187 w 187"/>
                <a:gd name="T9" fmla="*/ 59 h 59"/>
                <a:gd name="T10" fmla="*/ 11 w 187"/>
                <a:gd name="T11" fmla="*/ 47 h 59"/>
                <a:gd name="T12" fmla="*/ 176 w 187"/>
                <a:gd name="T13" fmla="*/ 47 h 59"/>
                <a:gd name="T14" fmla="*/ 176 w 187"/>
                <a:gd name="T15" fmla="*/ 12 h 59"/>
                <a:gd name="T16" fmla="*/ 11 w 187"/>
                <a:gd name="T17" fmla="*/ 12 h 59"/>
                <a:gd name="T18" fmla="*/ 11 w 187"/>
                <a:gd name="T19" fmla="*/ 4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7" h="59">
                  <a:moveTo>
                    <a:pt x="187" y="59"/>
                  </a:moveTo>
                  <a:lnTo>
                    <a:pt x="0" y="59"/>
                  </a:lnTo>
                  <a:lnTo>
                    <a:pt x="0" y="0"/>
                  </a:lnTo>
                  <a:lnTo>
                    <a:pt x="187" y="0"/>
                  </a:lnTo>
                  <a:lnTo>
                    <a:pt x="187" y="59"/>
                  </a:lnTo>
                  <a:close/>
                  <a:moveTo>
                    <a:pt x="11" y="47"/>
                  </a:moveTo>
                  <a:lnTo>
                    <a:pt x="176" y="47"/>
                  </a:lnTo>
                  <a:lnTo>
                    <a:pt x="176" y="12"/>
                  </a:lnTo>
                  <a:lnTo>
                    <a:pt x="11" y="12"/>
                  </a:lnTo>
                  <a:lnTo>
                    <a:pt x="11"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81" name="Rectangle 65"/>
            <p:cNvSpPr>
              <a:spLocks noChangeArrowheads="1"/>
            </p:cNvSpPr>
            <p:nvPr userDrawn="1"/>
          </p:nvSpPr>
          <p:spPr bwMode="auto">
            <a:xfrm>
              <a:off x="4882832" y="2821245"/>
              <a:ext cx="17462" cy="206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82" name="Rectangle 66"/>
            <p:cNvSpPr>
              <a:spLocks noChangeArrowheads="1"/>
            </p:cNvSpPr>
            <p:nvPr userDrawn="1"/>
          </p:nvSpPr>
          <p:spPr bwMode="auto">
            <a:xfrm>
              <a:off x="4920932" y="2821245"/>
              <a:ext cx="19050" cy="206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83" name="Rectangle 67"/>
            <p:cNvSpPr>
              <a:spLocks noChangeArrowheads="1"/>
            </p:cNvSpPr>
            <p:nvPr userDrawn="1"/>
          </p:nvSpPr>
          <p:spPr bwMode="auto">
            <a:xfrm>
              <a:off x="4993957" y="2821245"/>
              <a:ext cx="111125" cy="206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84" name="Freeform 68"/>
            <p:cNvSpPr>
              <a:spLocks/>
            </p:cNvSpPr>
            <p:nvPr userDrawn="1"/>
          </p:nvSpPr>
          <p:spPr bwMode="auto">
            <a:xfrm>
              <a:off x="4993957" y="2116394"/>
              <a:ext cx="968375" cy="603250"/>
            </a:xfrm>
            <a:custGeom>
              <a:avLst/>
              <a:gdLst>
                <a:gd name="T0" fmla="*/ 430 w 497"/>
                <a:gd name="T1" fmla="*/ 146 h 309"/>
                <a:gd name="T2" fmla="*/ 337 w 497"/>
                <a:gd name="T3" fmla="*/ 10 h 309"/>
                <a:gd name="T4" fmla="*/ 212 w 497"/>
                <a:gd name="T5" fmla="*/ 72 h 309"/>
                <a:gd name="T6" fmla="*/ 171 w 497"/>
                <a:gd name="T7" fmla="*/ 61 h 309"/>
                <a:gd name="T8" fmla="*/ 88 w 497"/>
                <a:gd name="T9" fmla="*/ 144 h 309"/>
                <a:gd name="T10" fmla="*/ 88 w 497"/>
                <a:gd name="T11" fmla="*/ 145 h 309"/>
                <a:gd name="T12" fmla="*/ 0 w 497"/>
                <a:gd name="T13" fmla="*/ 201 h 309"/>
                <a:gd name="T14" fmla="*/ 10 w 497"/>
                <a:gd name="T15" fmla="*/ 201 h 309"/>
                <a:gd name="T16" fmla="*/ 18 w 497"/>
                <a:gd name="T17" fmla="*/ 201 h 309"/>
                <a:gd name="T18" fmla="*/ 75 w 497"/>
                <a:gd name="T19" fmla="*/ 162 h 309"/>
                <a:gd name="T20" fmla="*/ 91 w 497"/>
                <a:gd name="T21" fmla="*/ 164 h 309"/>
                <a:gd name="T22" fmla="*/ 94 w 497"/>
                <a:gd name="T23" fmla="*/ 173 h 309"/>
                <a:gd name="T24" fmla="*/ 105 w 497"/>
                <a:gd name="T25" fmla="*/ 179 h 309"/>
                <a:gd name="T26" fmla="*/ 111 w 497"/>
                <a:gd name="T27" fmla="*/ 169 h 309"/>
                <a:gd name="T28" fmla="*/ 111 w 497"/>
                <a:gd name="T29" fmla="*/ 167 h 309"/>
                <a:gd name="T30" fmla="*/ 108 w 497"/>
                <a:gd name="T31" fmla="*/ 156 h 309"/>
                <a:gd name="T32" fmla="*/ 159 w 497"/>
                <a:gd name="T33" fmla="*/ 80 h 309"/>
                <a:gd name="T34" fmla="*/ 171 w 497"/>
                <a:gd name="T35" fmla="*/ 79 h 309"/>
                <a:gd name="T36" fmla="*/ 205 w 497"/>
                <a:gd name="T37" fmla="*/ 89 h 309"/>
                <a:gd name="T38" fmla="*/ 202 w 497"/>
                <a:gd name="T39" fmla="*/ 100 h 309"/>
                <a:gd name="T40" fmla="*/ 209 w 497"/>
                <a:gd name="T41" fmla="*/ 111 h 309"/>
                <a:gd name="T42" fmla="*/ 219 w 497"/>
                <a:gd name="T43" fmla="*/ 104 h 309"/>
                <a:gd name="T44" fmla="*/ 334 w 497"/>
                <a:gd name="T45" fmla="*/ 25 h 309"/>
                <a:gd name="T46" fmla="*/ 413 w 497"/>
                <a:gd name="T47" fmla="*/ 140 h 309"/>
                <a:gd name="T48" fmla="*/ 412 w 497"/>
                <a:gd name="T49" fmla="*/ 144 h 309"/>
                <a:gd name="T50" fmla="*/ 385 w 497"/>
                <a:gd name="T51" fmla="*/ 150 h 309"/>
                <a:gd name="T52" fmla="*/ 380 w 497"/>
                <a:gd name="T53" fmla="*/ 162 h 309"/>
                <a:gd name="T54" fmla="*/ 391 w 497"/>
                <a:gd name="T55" fmla="*/ 167 h 309"/>
                <a:gd name="T56" fmla="*/ 475 w 497"/>
                <a:gd name="T57" fmla="*/ 203 h 309"/>
                <a:gd name="T58" fmla="*/ 439 w 497"/>
                <a:gd name="T59" fmla="*/ 286 h 309"/>
                <a:gd name="T60" fmla="*/ 415 w 497"/>
                <a:gd name="T61" fmla="*/ 291 h 309"/>
                <a:gd name="T62" fmla="*/ 378 w 497"/>
                <a:gd name="T63" fmla="*/ 291 h 309"/>
                <a:gd name="T64" fmla="*/ 116 w 497"/>
                <a:gd name="T65" fmla="*/ 291 h 309"/>
                <a:gd name="T66" fmla="*/ 113 w 497"/>
                <a:gd name="T67" fmla="*/ 291 h 309"/>
                <a:gd name="T68" fmla="*/ 113 w 497"/>
                <a:gd name="T69" fmla="*/ 291 h 309"/>
                <a:gd name="T70" fmla="*/ 87 w 497"/>
                <a:gd name="T71" fmla="*/ 291 h 309"/>
                <a:gd name="T72" fmla="*/ 87 w 497"/>
                <a:gd name="T73" fmla="*/ 309 h 309"/>
                <a:gd name="T74" fmla="*/ 113 w 497"/>
                <a:gd name="T75" fmla="*/ 309 h 309"/>
                <a:gd name="T76" fmla="*/ 116 w 497"/>
                <a:gd name="T77" fmla="*/ 309 h 309"/>
                <a:gd name="T78" fmla="*/ 123 w 497"/>
                <a:gd name="T79" fmla="*/ 309 h 309"/>
                <a:gd name="T80" fmla="*/ 378 w 497"/>
                <a:gd name="T81" fmla="*/ 309 h 309"/>
                <a:gd name="T82" fmla="*/ 415 w 497"/>
                <a:gd name="T83" fmla="*/ 309 h 309"/>
                <a:gd name="T84" fmla="*/ 496 w 497"/>
                <a:gd name="T85" fmla="*/ 225 h 309"/>
                <a:gd name="T86" fmla="*/ 430 w 497"/>
                <a:gd name="T87" fmla="*/ 146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97" h="309">
                  <a:moveTo>
                    <a:pt x="430" y="146"/>
                  </a:moveTo>
                  <a:cubicBezTo>
                    <a:pt x="442" y="83"/>
                    <a:pt x="400" y="22"/>
                    <a:pt x="337" y="10"/>
                  </a:cubicBezTo>
                  <a:cubicBezTo>
                    <a:pt x="286" y="0"/>
                    <a:pt x="235" y="25"/>
                    <a:pt x="212" y="72"/>
                  </a:cubicBezTo>
                  <a:cubicBezTo>
                    <a:pt x="199" y="65"/>
                    <a:pt x="185" y="61"/>
                    <a:pt x="171" y="61"/>
                  </a:cubicBezTo>
                  <a:cubicBezTo>
                    <a:pt x="125" y="61"/>
                    <a:pt x="89" y="98"/>
                    <a:pt x="88" y="144"/>
                  </a:cubicBezTo>
                  <a:cubicBezTo>
                    <a:pt x="88" y="144"/>
                    <a:pt x="88" y="144"/>
                    <a:pt x="88" y="145"/>
                  </a:cubicBezTo>
                  <a:cubicBezTo>
                    <a:pt x="49" y="140"/>
                    <a:pt x="12" y="164"/>
                    <a:pt x="0" y="201"/>
                  </a:cubicBezTo>
                  <a:cubicBezTo>
                    <a:pt x="5" y="201"/>
                    <a:pt x="6" y="201"/>
                    <a:pt x="10" y="201"/>
                  </a:cubicBezTo>
                  <a:cubicBezTo>
                    <a:pt x="14" y="201"/>
                    <a:pt x="17" y="201"/>
                    <a:pt x="18" y="201"/>
                  </a:cubicBezTo>
                  <a:cubicBezTo>
                    <a:pt x="28" y="179"/>
                    <a:pt x="50" y="163"/>
                    <a:pt x="75" y="162"/>
                  </a:cubicBezTo>
                  <a:cubicBezTo>
                    <a:pt x="81" y="162"/>
                    <a:pt x="86" y="163"/>
                    <a:pt x="91" y="164"/>
                  </a:cubicBezTo>
                  <a:cubicBezTo>
                    <a:pt x="92" y="167"/>
                    <a:pt x="93" y="170"/>
                    <a:pt x="94" y="173"/>
                  </a:cubicBezTo>
                  <a:cubicBezTo>
                    <a:pt x="95" y="178"/>
                    <a:pt x="100" y="181"/>
                    <a:pt x="105" y="179"/>
                  </a:cubicBezTo>
                  <a:cubicBezTo>
                    <a:pt x="109" y="178"/>
                    <a:pt x="112" y="173"/>
                    <a:pt x="111" y="169"/>
                  </a:cubicBezTo>
                  <a:cubicBezTo>
                    <a:pt x="111" y="168"/>
                    <a:pt x="111" y="167"/>
                    <a:pt x="111" y="167"/>
                  </a:cubicBezTo>
                  <a:cubicBezTo>
                    <a:pt x="109" y="163"/>
                    <a:pt x="108" y="159"/>
                    <a:pt x="108" y="156"/>
                  </a:cubicBezTo>
                  <a:cubicBezTo>
                    <a:pt x="101" y="121"/>
                    <a:pt x="124" y="87"/>
                    <a:pt x="159" y="80"/>
                  </a:cubicBezTo>
                  <a:cubicBezTo>
                    <a:pt x="163" y="80"/>
                    <a:pt x="167" y="79"/>
                    <a:pt x="171" y="79"/>
                  </a:cubicBezTo>
                  <a:cubicBezTo>
                    <a:pt x="183" y="79"/>
                    <a:pt x="194" y="83"/>
                    <a:pt x="205" y="89"/>
                  </a:cubicBezTo>
                  <a:cubicBezTo>
                    <a:pt x="203" y="93"/>
                    <a:pt x="202" y="97"/>
                    <a:pt x="202" y="100"/>
                  </a:cubicBezTo>
                  <a:cubicBezTo>
                    <a:pt x="201" y="105"/>
                    <a:pt x="204" y="110"/>
                    <a:pt x="209" y="111"/>
                  </a:cubicBezTo>
                  <a:cubicBezTo>
                    <a:pt x="214" y="112"/>
                    <a:pt x="218" y="109"/>
                    <a:pt x="219" y="104"/>
                  </a:cubicBezTo>
                  <a:cubicBezTo>
                    <a:pt x="229" y="51"/>
                    <a:pt x="281" y="15"/>
                    <a:pt x="334" y="25"/>
                  </a:cubicBezTo>
                  <a:cubicBezTo>
                    <a:pt x="387" y="35"/>
                    <a:pt x="423" y="87"/>
                    <a:pt x="413" y="140"/>
                  </a:cubicBezTo>
                  <a:cubicBezTo>
                    <a:pt x="412" y="141"/>
                    <a:pt x="412" y="143"/>
                    <a:pt x="412" y="144"/>
                  </a:cubicBezTo>
                  <a:cubicBezTo>
                    <a:pt x="402" y="145"/>
                    <a:pt x="393" y="147"/>
                    <a:pt x="385" y="150"/>
                  </a:cubicBezTo>
                  <a:cubicBezTo>
                    <a:pt x="380" y="152"/>
                    <a:pt x="378" y="157"/>
                    <a:pt x="380" y="162"/>
                  </a:cubicBezTo>
                  <a:cubicBezTo>
                    <a:pt x="381" y="166"/>
                    <a:pt x="387" y="169"/>
                    <a:pt x="391" y="167"/>
                  </a:cubicBezTo>
                  <a:cubicBezTo>
                    <a:pt x="424" y="154"/>
                    <a:pt x="462" y="170"/>
                    <a:pt x="475" y="203"/>
                  </a:cubicBezTo>
                  <a:cubicBezTo>
                    <a:pt x="488" y="236"/>
                    <a:pt x="472" y="273"/>
                    <a:pt x="439" y="286"/>
                  </a:cubicBezTo>
                  <a:cubicBezTo>
                    <a:pt x="431" y="289"/>
                    <a:pt x="423" y="291"/>
                    <a:pt x="415" y="291"/>
                  </a:cubicBezTo>
                  <a:cubicBezTo>
                    <a:pt x="378" y="291"/>
                    <a:pt x="378" y="291"/>
                    <a:pt x="378" y="291"/>
                  </a:cubicBezTo>
                  <a:cubicBezTo>
                    <a:pt x="116" y="291"/>
                    <a:pt x="116" y="291"/>
                    <a:pt x="116" y="291"/>
                  </a:cubicBezTo>
                  <a:cubicBezTo>
                    <a:pt x="113" y="291"/>
                    <a:pt x="113" y="291"/>
                    <a:pt x="113" y="291"/>
                  </a:cubicBezTo>
                  <a:cubicBezTo>
                    <a:pt x="113" y="291"/>
                    <a:pt x="113" y="291"/>
                    <a:pt x="113" y="291"/>
                  </a:cubicBezTo>
                  <a:cubicBezTo>
                    <a:pt x="87" y="291"/>
                    <a:pt x="87" y="291"/>
                    <a:pt x="87" y="291"/>
                  </a:cubicBezTo>
                  <a:cubicBezTo>
                    <a:pt x="87" y="309"/>
                    <a:pt x="87" y="309"/>
                    <a:pt x="87" y="309"/>
                  </a:cubicBezTo>
                  <a:cubicBezTo>
                    <a:pt x="113" y="309"/>
                    <a:pt x="113" y="309"/>
                    <a:pt x="113" y="309"/>
                  </a:cubicBezTo>
                  <a:cubicBezTo>
                    <a:pt x="116" y="309"/>
                    <a:pt x="116" y="309"/>
                    <a:pt x="116" y="309"/>
                  </a:cubicBezTo>
                  <a:cubicBezTo>
                    <a:pt x="123" y="309"/>
                    <a:pt x="123" y="309"/>
                    <a:pt x="123" y="309"/>
                  </a:cubicBezTo>
                  <a:cubicBezTo>
                    <a:pt x="378" y="309"/>
                    <a:pt x="378" y="309"/>
                    <a:pt x="378" y="309"/>
                  </a:cubicBezTo>
                  <a:cubicBezTo>
                    <a:pt x="415" y="309"/>
                    <a:pt x="415" y="309"/>
                    <a:pt x="415" y="309"/>
                  </a:cubicBezTo>
                  <a:cubicBezTo>
                    <a:pt x="461" y="308"/>
                    <a:pt x="497" y="271"/>
                    <a:pt x="496" y="225"/>
                  </a:cubicBezTo>
                  <a:cubicBezTo>
                    <a:pt x="496" y="186"/>
                    <a:pt x="468" y="153"/>
                    <a:pt x="430" y="1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85" name="Rectangle 69"/>
            <p:cNvSpPr>
              <a:spLocks noChangeArrowheads="1"/>
            </p:cNvSpPr>
            <p:nvPr userDrawn="1"/>
          </p:nvSpPr>
          <p:spPr bwMode="auto">
            <a:xfrm>
              <a:off x="5684520" y="2233870"/>
              <a:ext cx="31750" cy="1905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86" name="Rectangle 70"/>
            <p:cNvSpPr>
              <a:spLocks noChangeArrowheads="1"/>
            </p:cNvSpPr>
            <p:nvPr userDrawn="1"/>
          </p:nvSpPr>
          <p:spPr bwMode="auto">
            <a:xfrm>
              <a:off x="5621020" y="2362457"/>
              <a:ext cx="31750" cy="619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87" name="Rectangle 71"/>
            <p:cNvSpPr>
              <a:spLocks noChangeArrowheads="1"/>
            </p:cNvSpPr>
            <p:nvPr userDrawn="1"/>
          </p:nvSpPr>
          <p:spPr bwMode="auto">
            <a:xfrm>
              <a:off x="5557520" y="2297370"/>
              <a:ext cx="31750" cy="127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88" name="Rectangle 72"/>
            <p:cNvSpPr>
              <a:spLocks noChangeArrowheads="1"/>
            </p:cNvSpPr>
            <p:nvPr userDrawn="1"/>
          </p:nvSpPr>
          <p:spPr bwMode="auto">
            <a:xfrm>
              <a:off x="5492432" y="2297370"/>
              <a:ext cx="33337" cy="127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89" name="Rectangle 73"/>
            <p:cNvSpPr>
              <a:spLocks noChangeArrowheads="1"/>
            </p:cNvSpPr>
            <p:nvPr userDrawn="1"/>
          </p:nvSpPr>
          <p:spPr bwMode="auto">
            <a:xfrm>
              <a:off x="5430520" y="2329120"/>
              <a:ext cx="31750" cy="952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grpSp>
    </p:spTree>
    <p:extLst>
      <p:ext uri="{BB962C8B-B14F-4D97-AF65-F5344CB8AC3E}">
        <p14:creationId xmlns:p14="http://schemas.microsoft.com/office/powerpoint/2010/main" val="18043402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4_Custom Layout">
    <p:spTree>
      <p:nvGrpSpPr>
        <p:cNvPr id="1" name=""/>
        <p:cNvGrpSpPr/>
        <p:nvPr/>
      </p:nvGrpSpPr>
      <p:grpSpPr>
        <a:xfrm>
          <a:off x="0" y="0"/>
          <a:ext cx="0" cy="0"/>
          <a:chOff x="0" y="0"/>
          <a:chExt cx="0" cy="0"/>
        </a:xfrm>
      </p:grpSpPr>
      <p:sp>
        <p:nvSpPr>
          <p:cNvPr id="13" name="Freeform 12"/>
          <p:cNvSpPr/>
          <p:nvPr userDrawn="1"/>
        </p:nvSpPr>
        <p:spPr>
          <a:xfrm>
            <a:off x="1143" y="-4306"/>
            <a:ext cx="8126343" cy="617102"/>
          </a:xfrm>
          <a:custGeom>
            <a:avLst/>
            <a:gdLst>
              <a:gd name="connsiteX0" fmla="*/ 0 w 10835124"/>
              <a:gd name="connsiteY0" fmla="*/ 0 h 822802"/>
              <a:gd name="connsiteX1" fmla="*/ 814784 w 10835124"/>
              <a:gd name="connsiteY1" fmla="*/ 0 h 822802"/>
              <a:gd name="connsiteX2" fmla="*/ 10020340 w 10835124"/>
              <a:gd name="connsiteY2" fmla="*/ 0 h 822802"/>
              <a:gd name="connsiteX3" fmla="*/ 10835124 w 10835124"/>
              <a:gd name="connsiteY3" fmla="*/ 0 h 822802"/>
              <a:gd name="connsiteX4" fmla="*/ 10767527 w 10835124"/>
              <a:gd name="connsiteY4" fmla="*/ 36690 h 822802"/>
              <a:gd name="connsiteX5" fmla="*/ 10568296 w 10835124"/>
              <a:gd name="connsiteY5" fmla="*/ 411401 h 822802"/>
              <a:gd name="connsiteX6" fmla="*/ 10767527 w 10835124"/>
              <a:gd name="connsiteY6" fmla="*/ 786112 h 822802"/>
              <a:gd name="connsiteX7" fmla="*/ 10835124 w 10835124"/>
              <a:gd name="connsiteY7" fmla="*/ 822802 h 822802"/>
              <a:gd name="connsiteX8" fmla="*/ 10020340 w 10835124"/>
              <a:gd name="connsiteY8" fmla="*/ 822802 h 822802"/>
              <a:gd name="connsiteX9" fmla="*/ 814784 w 10835124"/>
              <a:gd name="connsiteY9" fmla="*/ 822802 h 822802"/>
              <a:gd name="connsiteX10" fmla="*/ 0 w 10835124"/>
              <a:gd name="connsiteY10" fmla="*/ 822802 h 822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35124" h="822802">
                <a:moveTo>
                  <a:pt x="0" y="0"/>
                </a:moveTo>
                <a:lnTo>
                  <a:pt x="814784" y="0"/>
                </a:lnTo>
                <a:lnTo>
                  <a:pt x="10020340" y="0"/>
                </a:lnTo>
                <a:lnTo>
                  <a:pt x="10835124" y="0"/>
                </a:lnTo>
                <a:lnTo>
                  <a:pt x="10767527" y="36690"/>
                </a:lnTo>
                <a:cubicBezTo>
                  <a:pt x="10647325" y="117897"/>
                  <a:pt x="10568296" y="255420"/>
                  <a:pt x="10568296" y="411401"/>
                </a:cubicBezTo>
                <a:cubicBezTo>
                  <a:pt x="10568296" y="567382"/>
                  <a:pt x="10647325" y="704905"/>
                  <a:pt x="10767527" y="786112"/>
                </a:cubicBezTo>
                <a:lnTo>
                  <a:pt x="10835124" y="822802"/>
                </a:lnTo>
                <a:lnTo>
                  <a:pt x="10020340" y="822802"/>
                </a:lnTo>
                <a:lnTo>
                  <a:pt x="814784" y="822802"/>
                </a:lnTo>
                <a:lnTo>
                  <a:pt x="0" y="822802"/>
                </a:lnTo>
                <a:close/>
              </a:path>
            </a:pathLst>
          </a:custGeom>
          <a:gradFill>
            <a:gsLst>
              <a:gs pos="0">
                <a:srgbClr val="609020"/>
              </a:gs>
              <a:gs pos="100000">
                <a:srgbClr val="379EC3"/>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21216" b="50912"/>
          <a:stretch/>
        </p:blipFill>
        <p:spPr>
          <a:xfrm flipV="1">
            <a:off x="0" y="3714750"/>
            <a:ext cx="9141714" cy="1428750"/>
          </a:xfrm>
          <a:prstGeom prst="rect">
            <a:avLst/>
          </a:prstGeom>
        </p:spPr>
      </p:pic>
      <p:sp>
        <p:nvSpPr>
          <p:cNvPr id="2" name="Title 1"/>
          <p:cNvSpPr>
            <a:spLocks noGrp="1"/>
          </p:cNvSpPr>
          <p:nvPr userDrawn="1">
            <p:ph type="title"/>
          </p:nvPr>
        </p:nvSpPr>
        <p:spPr>
          <a:xfrm>
            <a:off x="108857" y="56332"/>
            <a:ext cx="8725784" cy="511969"/>
          </a:xfrm>
        </p:spPr>
        <p:txBody>
          <a:bodyPr>
            <a:noAutofit/>
          </a:bodyPr>
          <a:lstStyle>
            <a:lvl1pPr marL="0" algn="l" defTabSz="685800" rtl="0" eaLnBrk="1" latinLnBrk="0" hangingPunct="1">
              <a:lnSpc>
                <a:spcPct val="90000"/>
              </a:lnSpc>
              <a:spcBef>
                <a:spcPct val="0"/>
              </a:spcBef>
              <a:buNone/>
              <a:defRPr lang="en-US" sz="2400" b="1" kern="1200" dirty="0">
                <a:solidFill>
                  <a:schemeClr val="bg1"/>
                </a:solidFill>
                <a:latin typeface="+mj-lt"/>
                <a:ea typeface="+mj-ea"/>
                <a:cs typeface="+mj-cs"/>
              </a:defRPr>
            </a:lvl1pPr>
          </a:lstStyle>
          <a:p>
            <a:r>
              <a:rPr lang="en-US" dirty="0"/>
              <a:t>Click to edit Master title style</a:t>
            </a:r>
          </a:p>
        </p:txBody>
      </p:sp>
      <p:pic>
        <p:nvPicPr>
          <p:cNvPr id="24" name="Picture 23"/>
          <p:cNvPicPr>
            <a:picLocks noChangeAspect="1"/>
          </p:cNvPicPr>
          <p:nvPr userDrawn="1"/>
        </p:nvPicPr>
        <p:blipFill>
          <a:blip r:embed="rId3"/>
          <a:stretch>
            <a:fillRect/>
          </a:stretch>
        </p:blipFill>
        <p:spPr>
          <a:xfrm>
            <a:off x="7998645" y="20238"/>
            <a:ext cx="1145355" cy="551758"/>
          </a:xfrm>
          <a:prstGeom prst="rect">
            <a:avLst/>
          </a:prstGeom>
        </p:spPr>
      </p:pic>
    </p:spTree>
    <p:extLst>
      <p:ext uri="{BB962C8B-B14F-4D97-AF65-F5344CB8AC3E}">
        <p14:creationId xmlns:p14="http://schemas.microsoft.com/office/powerpoint/2010/main" val="3885890141"/>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over Slid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5F1FCDD-9A69-4405-B89F-CFDAF1874AA8}"/>
              </a:ext>
            </a:extLst>
          </p:cNvPr>
          <p:cNvPicPr>
            <a:picLocks noChangeAspect="1"/>
          </p:cNvPicPr>
          <p:nvPr userDrawn="1"/>
        </p:nvPicPr>
        <p:blipFill>
          <a:blip r:embed="rId2"/>
          <a:stretch>
            <a:fillRect/>
          </a:stretch>
        </p:blipFill>
        <p:spPr>
          <a:xfrm>
            <a:off x="0" y="0"/>
            <a:ext cx="9144000" cy="5151120"/>
          </a:xfrm>
          <a:prstGeom prst="rect">
            <a:avLst/>
          </a:prstGeom>
        </p:spPr>
      </p:pic>
      <p:sp>
        <p:nvSpPr>
          <p:cNvPr id="2" name="Title 1">
            <a:extLst>
              <a:ext uri="{FF2B5EF4-FFF2-40B4-BE49-F238E27FC236}">
                <a16:creationId xmlns:a16="http://schemas.microsoft.com/office/drawing/2014/main" id="{9E61C033-5F13-4DFF-B15B-CE7C811FF242}"/>
              </a:ext>
            </a:extLst>
          </p:cNvPr>
          <p:cNvSpPr>
            <a:spLocks noGrp="1"/>
          </p:cNvSpPr>
          <p:nvPr>
            <p:ph type="ctrTitle" hasCustomPrompt="1"/>
          </p:nvPr>
        </p:nvSpPr>
        <p:spPr bwMode="white">
          <a:xfrm>
            <a:off x="514350" y="2005876"/>
            <a:ext cx="6858000" cy="600164"/>
          </a:xfrm>
          <a:prstGeom prst="rect">
            <a:avLst/>
          </a:prstGeom>
        </p:spPr>
        <p:txBody>
          <a:bodyPr wrap="square" tIns="91440" bIns="91440" anchor="b">
            <a:spAutoFit/>
          </a:bodyPr>
          <a:lstStyle>
            <a:lvl1pPr algn="l">
              <a:defRPr sz="3000" b="1">
                <a:solidFill>
                  <a:schemeClr val="bg1"/>
                </a:solidFill>
              </a:defRPr>
            </a:lvl1pPr>
          </a:lstStyle>
          <a:p>
            <a:pPr lvl="0"/>
            <a:r>
              <a:rPr lang="en-US" dirty="0" smtClean="0"/>
              <a:t>Program Name</a:t>
            </a:r>
            <a:endParaRPr lang="en-US" dirty="0"/>
          </a:p>
        </p:txBody>
      </p:sp>
      <p:sp>
        <p:nvSpPr>
          <p:cNvPr id="3" name="Subtitle 2">
            <a:extLst>
              <a:ext uri="{FF2B5EF4-FFF2-40B4-BE49-F238E27FC236}">
                <a16:creationId xmlns:a16="http://schemas.microsoft.com/office/drawing/2014/main" id="{86915D2C-FBBF-4872-8B9B-3345FADF0AAF}"/>
              </a:ext>
            </a:extLst>
          </p:cNvPr>
          <p:cNvSpPr>
            <a:spLocks noGrp="1"/>
          </p:cNvSpPr>
          <p:nvPr>
            <p:ph type="subTitle" idx="1" hasCustomPrompt="1"/>
          </p:nvPr>
        </p:nvSpPr>
        <p:spPr bwMode="white">
          <a:xfrm>
            <a:off x="514350" y="2914649"/>
            <a:ext cx="5143500" cy="530915"/>
          </a:xfrm>
          <a:prstGeom prst="rect">
            <a:avLst/>
          </a:prstGeom>
        </p:spPr>
        <p:txBody>
          <a:bodyPr tIns="91440" bIns="91440">
            <a:spAutoFit/>
          </a:bodyPr>
          <a:lstStyle>
            <a:lvl1pPr marL="0" marR="0" indent="0" algn="l" defTabSz="914378" rtl="0" eaLnBrk="1" fontAlgn="auto" latinLnBrk="0" hangingPunct="1">
              <a:lnSpc>
                <a:spcPct val="100000"/>
              </a:lnSpc>
              <a:spcBef>
                <a:spcPts val="600"/>
              </a:spcBef>
              <a:spcAft>
                <a:spcPts val="0"/>
              </a:spcAft>
              <a:buClrTx/>
              <a:buSzTx/>
              <a:buFont typeface="Arial" panose="020B0604020202020204" pitchFamily="34" charset="0"/>
              <a:buNone/>
              <a:tabLst/>
              <a:defRPr sz="2250" baseline="0">
                <a:solidFill>
                  <a:schemeClr val="bg1"/>
                </a:solidFill>
              </a:defRPr>
            </a:lvl1pPr>
            <a:lvl2pPr marL="0" indent="0" algn="l">
              <a:buClrTx/>
              <a:buFont typeface="Arial" panose="020B0604020202020204" pitchFamily="34" charset="0"/>
              <a:buNone/>
              <a:tabLst/>
              <a:defRPr sz="1200">
                <a:solidFill>
                  <a:schemeClr val="bg1"/>
                </a:solidFill>
              </a:defRPr>
            </a:lvl2pPr>
            <a:lvl3pPr marL="228594" indent="-228594" algn="l">
              <a:spcBef>
                <a:spcPts val="600"/>
              </a:spcBef>
              <a:buClrTx/>
              <a:buSzPct val="125000"/>
              <a:buFont typeface="Arial" panose="020B0604020202020204" pitchFamily="34" charset="0"/>
              <a:buChar char="•"/>
              <a:defRPr sz="1200">
                <a:solidFill>
                  <a:schemeClr val="bg1"/>
                </a:solidFill>
              </a:defRPr>
            </a:lvl3pPr>
            <a:lvl4pPr marL="228594" indent="-228594" algn="l">
              <a:spcBef>
                <a:spcPts val="600"/>
              </a:spcBef>
              <a:buClrTx/>
              <a:buSzPct val="125000"/>
              <a:buFont typeface="Arial" panose="020B0604020202020204" pitchFamily="34" charset="0"/>
              <a:buChar char="•"/>
              <a:defRPr sz="1200">
                <a:solidFill>
                  <a:schemeClr val="bg1"/>
                </a:solidFill>
              </a:defRPr>
            </a:lvl4pPr>
            <a:lvl5pPr marL="228594" indent="-228594" algn="l">
              <a:spcBef>
                <a:spcPts val="600"/>
              </a:spcBef>
              <a:buClrTx/>
              <a:buSzPct val="125000"/>
              <a:buFont typeface="Arial" panose="020B0604020202020204" pitchFamily="34" charset="0"/>
              <a:buChar char="•"/>
              <a:defRPr sz="1200">
                <a:solidFill>
                  <a:schemeClr val="bg1"/>
                </a:solidFill>
              </a:defRPr>
            </a:lvl5pPr>
            <a:lvl6pPr marL="228594" indent="-228594" algn="l">
              <a:spcBef>
                <a:spcPts val="600"/>
              </a:spcBef>
              <a:buClrTx/>
              <a:buSzPct val="125000"/>
              <a:buFont typeface="Arial" panose="020B0604020202020204" pitchFamily="34" charset="0"/>
              <a:buChar char="•"/>
              <a:defRPr sz="1200">
                <a:solidFill>
                  <a:schemeClr val="bg1"/>
                </a:solidFill>
              </a:defRPr>
            </a:lvl6pPr>
            <a:lvl7pPr marL="228594" indent="-228594" algn="l">
              <a:spcBef>
                <a:spcPts val="600"/>
              </a:spcBef>
              <a:buClrTx/>
              <a:buSzPct val="125000"/>
              <a:buFont typeface="Arial" panose="020B0604020202020204" pitchFamily="34" charset="0"/>
              <a:buChar char="•"/>
              <a:defRPr sz="1200">
                <a:solidFill>
                  <a:schemeClr val="bg1"/>
                </a:solidFill>
              </a:defRPr>
            </a:lvl7pPr>
            <a:lvl8pPr marL="228594" indent="-228594" algn="l">
              <a:spcBef>
                <a:spcPts val="600"/>
              </a:spcBef>
              <a:buClrTx/>
              <a:buSzPct val="125000"/>
              <a:buFont typeface="Arial" panose="020B0604020202020204" pitchFamily="34" charset="0"/>
              <a:buChar char="•"/>
              <a:defRPr sz="1200">
                <a:solidFill>
                  <a:schemeClr val="bg1"/>
                </a:solidFill>
              </a:defRPr>
            </a:lvl8pPr>
            <a:lvl9pPr marL="228594" indent="-228594" algn="l">
              <a:spcBef>
                <a:spcPts val="600"/>
              </a:spcBef>
              <a:buClrTx/>
              <a:buSzPct val="125000"/>
              <a:buFont typeface="Arial" panose="020B0604020202020204" pitchFamily="34" charset="0"/>
              <a:buChar char="•"/>
              <a:defRPr sz="1200">
                <a:solidFill>
                  <a:schemeClr val="bg1"/>
                </a:solidFill>
              </a:defRPr>
            </a:lvl9pPr>
          </a:lstStyle>
          <a:p>
            <a:pPr lvl="0"/>
            <a:r>
              <a:rPr lang="en-US" dirty="0" smtClean="0"/>
              <a:t>Presentation Title</a:t>
            </a:r>
            <a:endParaRPr lang="en-US" dirty="0"/>
          </a:p>
        </p:txBody>
      </p:sp>
      <p:cxnSp>
        <p:nvCxnSpPr>
          <p:cNvPr id="13" name="Straight Connector 12">
            <a:extLst>
              <a:ext uri="{FF2B5EF4-FFF2-40B4-BE49-F238E27FC236}">
                <a16:creationId xmlns:a16="http://schemas.microsoft.com/office/drawing/2014/main" id="{F769F7CB-0D67-49E0-9197-CA57AE8A17CA}"/>
              </a:ext>
            </a:extLst>
          </p:cNvPr>
          <p:cNvCxnSpPr>
            <a:cxnSpLocks/>
          </p:cNvCxnSpPr>
          <p:nvPr userDrawn="1"/>
        </p:nvCxnSpPr>
        <p:spPr bwMode="white">
          <a:xfrm>
            <a:off x="514350" y="2743200"/>
            <a:ext cx="6858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FE4D59F9-56F9-4A49-9196-51BDC9B07373}"/>
              </a:ext>
            </a:extLst>
          </p:cNvPr>
          <p:cNvPicPr>
            <a:picLocks noChangeAspect="1"/>
          </p:cNvPicPr>
          <p:nvPr userDrawn="1"/>
        </p:nvPicPr>
        <p:blipFill>
          <a:blip r:embed="rId3"/>
          <a:stretch>
            <a:fillRect/>
          </a:stretch>
        </p:blipFill>
        <p:spPr>
          <a:xfrm>
            <a:off x="457201" y="384048"/>
            <a:ext cx="2385905" cy="512064"/>
          </a:xfrm>
          <a:prstGeom prst="rect">
            <a:avLst/>
          </a:prstGeom>
        </p:spPr>
      </p:pic>
      <p:sp>
        <p:nvSpPr>
          <p:cNvPr id="9" name="Text Placeholder 7"/>
          <p:cNvSpPr>
            <a:spLocks noGrp="1"/>
          </p:cNvSpPr>
          <p:nvPr>
            <p:ph type="body" sz="quarter" idx="10" hasCustomPrompt="1"/>
          </p:nvPr>
        </p:nvSpPr>
        <p:spPr>
          <a:xfrm>
            <a:off x="514350" y="4114800"/>
            <a:ext cx="3429000" cy="274320"/>
          </a:xfrm>
          <a:prstGeom prst="rect">
            <a:avLst/>
          </a:prstGeom>
        </p:spPr>
        <p:txBody>
          <a:bodyPr vert="horz" tIns="91440" bIns="91440">
            <a:noAutofit/>
          </a:bodyPr>
          <a:lstStyle>
            <a:lvl1pPr marL="0" indent="0">
              <a:buNone/>
              <a:defRPr sz="1350" b="0" i="1">
                <a:solidFill>
                  <a:schemeClr val="bg1"/>
                </a:solidFill>
              </a:defRPr>
            </a:lvl1pPr>
            <a:lvl2pPr marL="0" indent="0">
              <a:buNone/>
              <a:defRPr sz="2000">
                <a:solidFill>
                  <a:schemeClr val="tx1"/>
                </a:solidFill>
              </a:defRPr>
            </a:lvl2pPr>
            <a:lvl3pPr marL="0" indent="0">
              <a:buNone/>
              <a:defRPr sz="2000">
                <a:solidFill>
                  <a:schemeClr val="tx1"/>
                </a:solidFill>
              </a:defRPr>
            </a:lvl3pPr>
            <a:lvl4pPr marL="0" indent="0">
              <a:buNone/>
              <a:defRPr sz="2000">
                <a:solidFill>
                  <a:schemeClr val="tx1"/>
                </a:solidFill>
              </a:defRPr>
            </a:lvl4pPr>
            <a:lvl5pPr marL="0" indent="0">
              <a:buNone/>
              <a:defRPr sz="2000">
                <a:solidFill>
                  <a:schemeClr val="tx1"/>
                </a:solidFill>
              </a:defRPr>
            </a:lvl5pPr>
            <a:lvl6pPr marL="0" indent="0">
              <a:buNone/>
              <a:defRPr sz="2000">
                <a:solidFill>
                  <a:schemeClr val="tx1"/>
                </a:solidFill>
              </a:defRPr>
            </a:lvl6pPr>
            <a:lvl7pPr marL="0" indent="0">
              <a:buNone/>
              <a:defRPr sz="2000">
                <a:solidFill>
                  <a:schemeClr val="tx1"/>
                </a:solidFill>
              </a:defRPr>
            </a:lvl7pPr>
            <a:lvl8pPr marL="0" indent="0">
              <a:buNone/>
              <a:defRPr sz="2000">
                <a:solidFill>
                  <a:schemeClr val="tx1"/>
                </a:solidFill>
              </a:defRPr>
            </a:lvl8pPr>
            <a:lvl9pPr marL="0" indent="0">
              <a:buNone/>
              <a:defRPr sz="2000">
                <a:solidFill>
                  <a:schemeClr val="tx1"/>
                </a:solidFill>
              </a:defRPr>
            </a:lvl9pPr>
          </a:lstStyle>
          <a:p>
            <a:pPr lvl="0"/>
            <a:r>
              <a:rPr lang="en-US" dirty="0" smtClean="0"/>
              <a:t>Date</a:t>
            </a:r>
            <a:endParaRPr lang="en-US" dirty="0"/>
          </a:p>
        </p:txBody>
      </p:sp>
    </p:spTree>
    <p:extLst>
      <p:ext uri="{BB962C8B-B14F-4D97-AF65-F5344CB8AC3E}">
        <p14:creationId xmlns:p14="http://schemas.microsoft.com/office/powerpoint/2010/main" val="3911856400"/>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Separator Page - Agenda">
    <p:bg>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85800" y="1028700"/>
            <a:ext cx="4800600" cy="3771900"/>
          </a:xfrm>
          <a:prstGeom prst="rect">
            <a:avLst/>
          </a:prstGeom>
        </p:spPr>
        <p:txBody>
          <a:bodyPr tIns="91440" bIns="91440"/>
          <a:lstStyle>
            <a:lvl1pPr marL="0" indent="0">
              <a:lnSpc>
                <a:spcPct val="200000"/>
              </a:lnSpc>
              <a:spcBef>
                <a:spcPts val="0"/>
              </a:spcBef>
              <a:buFont typeface="Wingdings" panose="05000000000000000000" pitchFamily="2" charset="2"/>
              <a:buNone/>
              <a:defRPr sz="1350" b="0" baseline="0">
                <a:solidFill>
                  <a:schemeClr val="tx1">
                    <a:lumMod val="20000"/>
                    <a:lumOff val="80000"/>
                  </a:schemeClr>
                </a:solidFill>
              </a:defRPr>
            </a:lvl1pPr>
          </a:lstStyle>
          <a:p>
            <a:pPr lvl="0"/>
            <a:r>
              <a:rPr lang="en-US" dirty="0" smtClean="0"/>
              <a:t>Separator Slide</a:t>
            </a:r>
          </a:p>
          <a:p>
            <a:pPr lvl="0"/>
            <a:endParaRPr lang="en-US" dirty="0" smtClean="0"/>
          </a:p>
          <a:p>
            <a:pPr lvl="0"/>
            <a:endParaRPr lang="en-US" dirty="0"/>
          </a:p>
        </p:txBody>
      </p:sp>
      <p:cxnSp>
        <p:nvCxnSpPr>
          <p:cNvPr id="3" name="Straight Connector 2"/>
          <p:cNvCxnSpPr/>
          <p:nvPr userDrawn="1"/>
        </p:nvCxnSpPr>
        <p:spPr>
          <a:xfrm>
            <a:off x="342900" y="857250"/>
            <a:ext cx="685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7" name="Title 1">
            <a:extLst>
              <a:ext uri="{FF2B5EF4-FFF2-40B4-BE49-F238E27FC236}">
                <a16:creationId xmlns:a16="http://schemas.microsoft.com/office/drawing/2014/main" id="{9E61C033-5F13-4DFF-B15B-CE7C811FF242}"/>
              </a:ext>
            </a:extLst>
          </p:cNvPr>
          <p:cNvSpPr>
            <a:spLocks noGrp="1"/>
          </p:cNvSpPr>
          <p:nvPr>
            <p:ph type="ctrTitle" hasCustomPrompt="1"/>
          </p:nvPr>
        </p:nvSpPr>
        <p:spPr bwMode="white">
          <a:xfrm>
            <a:off x="342900" y="128041"/>
            <a:ext cx="6858000" cy="352019"/>
          </a:xfrm>
          <a:prstGeom prst="rect">
            <a:avLst/>
          </a:prstGeom>
        </p:spPr>
        <p:txBody>
          <a:bodyPr wrap="square" tIns="91440" bIns="0" anchor="b">
            <a:spAutoFit/>
          </a:bodyPr>
          <a:lstStyle>
            <a:lvl1pPr algn="l">
              <a:defRPr sz="1875" b="1">
                <a:solidFill>
                  <a:schemeClr val="bg1"/>
                </a:solidFill>
              </a:defRPr>
            </a:lvl1pPr>
          </a:lstStyle>
          <a:p>
            <a:pPr lvl="0"/>
            <a:r>
              <a:rPr lang="en-US" dirty="0" smtClean="0"/>
              <a:t>Program Name</a:t>
            </a:r>
            <a:endParaRPr lang="en-US" dirty="0"/>
          </a:p>
        </p:txBody>
      </p:sp>
      <p:sp>
        <p:nvSpPr>
          <p:cNvPr id="8" name="Subtitle 2">
            <a:extLst>
              <a:ext uri="{FF2B5EF4-FFF2-40B4-BE49-F238E27FC236}">
                <a16:creationId xmlns:a16="http://schemas.microsoft.com/office/drawing/2014/main" id="{86915D2C-FBBF-4872-8B9B-3345FADF0AAF}"/>
              </a:ext>
            </a:extLst>
          </p:cNvPr>
          <p:cNvSpPr>
            <a:spLocks noGrp="1"/>
          </p:cNvSpPr>
          <p:nvPr>
            <p:ph type="subTitle" idx="1" hasCustomPrompt="1"/>
          </p:nvPr>
        </p:nvSpPr>
        <p:spPr bwMode="white">
          <a:xfrm>
            <a:off x="342900" y="441752"/>
            <a:ext cx="5143500" cy="415498"/>
          </a:xfrm>
          <a:prstGeom prst="rect">
            <a:avLst/>
          </a:prstGeom>
        </p:spPr>
        <p:txBody>
          <a:bodyPr tIns="91440" bIns="91440" anchor="b">
            <a:spAutoFit/>
          </a:bodyPr>
          <a:lstStyle>
            <a:lvl1pPr marL="0" marR="0" indent="0" algn="l" defTabSz="914378" rtl="0" eaLnBrk="1" fontAlgn="auto" latinLnBrk="0" hangingPunct="1">
              <a:lnSpc>
                <a:spcPct val="100000"/>
              </a:lnSpc>
              <a:spcBef>
                <a:spcPts val="600"/>
              </a:spcBef>
              <a:spcAft>
                <a:spcPts val="0"/>
              </a:spcAft>
              <a:buClrTx/>
              <a:buSzTx/>
              <a:buFont typeface="Arial" panose="020B0604020202020204" pitchFamily="34" charset="0"/>
              <a:buNone/>
              <a:tabLst/>
              <a:defRPr sz="1500" b="0" i="1" baseline="0">
                <a:solidFill>
                  <a:schemeClr val="bg1"/>
                </a:solidFill>
              </a:defRPr>
            </a:lvl1pPr>
            <a:lvl2pPr marL="0" indent="0" algn="l">
              <a:buClrTx/>
              <a:buFont typeface="Arial" panose="020B0604020202020204" pitchFamily="34" charset="0"/>
              <a:buNone/>
              <a:tabLst/>
              <a:defRPr sz="1200">
                <a:solidFill>
                  <a:schemeClr val="bg1"/>
                </a:solidFill>
              </a:defRPr>
            </a:lvl2pPr>
            <a:lvl3pPr marL="228594" indent="-228594" algn="l">
              <a:spcBef>
                <a:spcPts val="600"/>
              </a:spcBef>
              <a:buClrTx/>
              <a:buSzPct val="125000"/>
              <a:buFont typeface="Arial" panose="020B0604020202020204" pitchFamily="34" charset="0"/>
              <a:buChar char="•"/>
              <a:defRPr sz="1200">
                <a:solidFill>
                  <a:schemeClr val="bg1"/>
                </a:solidFill>
              </a:defRPr>
            </a:lvl3pPr>
            <a:lvl4pPr marL="228594" indent="-228594" algn="l">
              <a:spcBef>
                <a:spcPts val="600"/>
              </a:spcBef>
              <a:buClrTx/>
              <a:buSzPct val="125000"/>
              <a:buFont typeface="Arial" panose="020B0604020202020204" pitchFamily="34" charset="0"/>
              <a:buChar char="•"/>
              <a:defRPr sz="1200">
                <a:solidFill>
                  <a:schemeClr val="bg1"/>
                </a:solidFill>
              </a:defRPr>
            </a:lvl4pPr>
            <a:lvl5pPr marL="228594" indent="-228594" algn="l">
              <a:spcBef>
                <a:spcPts val="600"/>
              </a:spcBef>
              <a:buClrTx/>
              <a:buSzPct val="125000"/>
              <a:buFont typeface="Arial" panose="020B0604020202020204" pitchFamily="34" charset="0"/>
              <a:buChar char="•"/>
              <a:defRPr sz="1200">
                <a:solidFill>
                  <a:schemeClr val="bg1"/>
                </a:solidFill>
              </a:defRPr>
            </a:lvl5pPr>
            <a:lvl6pPr marL="228594" indent="-228594" algn="l">
              <a:spcBef>
                <a:spcPts val="600"/>
              </a:spcBef>
              <a:buClrTx/>
              <a:buSzPct val="125000"/>
              <a:buFont typeface="Arial" panose="020B0604020202020204" pitchFamily="34" charset="0"/>
              <a:buChar char="•"/>
              <a:defRPr sz="1200">
                <a:solidFill>
                  <a:schemeClr val="bg1"/>
                </a:solidFill>
              </a:defRPr>
            </a:lvl6pPr>
            <a:lvl7pPr marL="228594" indent="-228594" algn="l">
              <a:spcBef>
                <a:spcPts val="600"/>
              </a:spcBef>
              <a:buClrTx/>
              <a:buSzPct val="125000"/>
              <a:buFont typeface="Arial" panose="020B0604020202020204" pitchFamily="34" charset="0"/>
              <a:buChar char="•"/>
              <a:defRPr sz="1200">
                <a:solidFill>
                  <a:schemeClr val="bg1"/>
                </a:solidFill>
              </a:defRPr>
            </a:lvl7pPr>
            <a:lvl8pPr marL="228594" indent="-228594" algn="l">
              <a:spcBef>
                <a:spcPts val="600"/>
              </a:spcBef>
              <a:buClrTx/>
              <a:buSzPct val="125000"/>
              <a:buFont typeface="Arial" panose="020B0604020202020204" pitchFamily="34" charset="0"/>
              <a:buChar char="•"/>
              <a:defRPr sz="1200">
                <a:solidFill>
                  <a:schemeClr val="bg1"/>
                </a:solidFill>
              </a:defRPr>
            </a:lvl8pPr>
            <a:lvl9pPr marL="228594" indent="-228594" algn="l">
              <a:spcBef>
                <a:spcPts val="600"/>
              </a:spcBef>
              <a:buClrTx/>
              <a:buSzPct val="125000"/>
              <a:buFont typeface="Arial" panose="020B0604020202020204" pitchFamily="34" charset="0"/>
              <a:buChar char="•"/>
              <a:defRPr sz="1200">
                <a:solidFill>
                  <a:schemeClr val="bg1"/>
                </a:solidFill>
              </a:defRPr>
            </a:lvl9pPr>
          </a:lstStyle>
          <a:p>
            <a:pPr lvl="0"/>
            <a:r>
              <a:rPr lang="en-US" dirty="0" smtClean="0"/>
              <a:t>Presentation Title</a:t>
            </a:r>
            <a:endParaRPr lang="en-US" dirty="0"/>
          </a:p>
        </p:txBody>
      </p:sp>
    </p:spTree>
    <p:extLst>
      <p:ext uri="{BB962C8B-B14F-4D97-AF65-F5344CB8AC3E}">
        <p14:creationId xmlns:p14="http://schemas.microsoft.com/office/powerpoint/2010/main" val="3700940886"/>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 Pane">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6049D8E0-67E3-4D7E-847C-95CFA1F84B8F}"/>
              </a:ext>
            </a:extLst>
          </p:cNvPr>
          <p:cNvSpPr>
            <a:spLocks noGrp="1"/>
          </p:cNvSpPr>
          <p:nvPr>
            <p:ph type="sldNum" sz="quarter" idx="12"/>
          </p:nvPr>
        </p:nvSpPr>
        <p:spPr/>
        <p:txBody>
          <a:bodyPr/>
          <a:lstStyle>
            <a:lvl1pPr>
              <a:defRPr>
                <a:latin typeface="Calibiri"/>
              </a:defRPr>
            </a:lvl1pPr>
          </a:lstStyle>
          <a:p>
            <a:fld id="{2EFEF571-C9B4-4D92-A7F7-315B894862A8}" type="slidenum">
              <a:rPr lang="en-US" smtClean="0"/>
              <a:pPr/>
              <a:t>‹#›</a:t>
            </a:fld>
            <a:endParaRPr lang="en-US" dirty="0"/>
          </a:p>
        </p:txBody>
      </p:sp>
      <p:sp>
        <p:nvSpPr>
          <p:cNvPr id="17" name="Footer Placeholder 6">
            <a:extLst>
              <a:ext uri="{FF2B5EF4-FFF2-40B4-BE49-F238E27FC236}">
                <a16:creationId xmlns:a16="http://schemas.microsoft.com/office/drawing/2014/main" id="{A7E53A72-E1D6-4692-98EC-6243614B7573}"/>
              </a:ext>
            </a:extLst>
          </p:cNvPr>
          <p:cNvSpPr>
            <a:spLocks noGrp="1"/>
          </p:cNvSpPr>
          <p:nvPr>
            <p:ph type="ftr" sz="quarter" idx="11"/>
          </p:nvPr>
        </p:nvSpPr>
        <p:spPr>
          <a:xfrm>
            <a:off x="8110138" y="5046500"/>
            <a:ext cx="837572" cy="93465"/>
          </a:xfrm>
        </p:spPr>
        <p:txBody>
          <a:bodyPr/>
          <a:lstStyle>
            <a:lvl1pPr>
              <a:defRPr sz="600"/>
            </a:lvl1pPr>
          </a:lstStyle>
          <a:p>
            <a:r>
              <a:rPr lang="en-US" dirty="0" smtClean="0"/>
              <a:t>© 2019 Cognizant</a:t>
            </a:r>
            <a:endParaRPr lang="en-US" dirty="0"/>
          </a:p>
        </p:txBody>
      </p:sp>
      <p:sp>
        <p:nvSpPr>
          <p:cNvPr id="22" name="Text Placeholder 21"/>
          <p:cNvSpPr>
            <a:spLocks noGrp="1"/>
          </p:cNvSpPr>
          <p:nvPr>
            <p:ph type="body" sz="quarter" idx="15"/>
          </p:nvPr>
        </p:nvSpPr>
        <p:spPr>
          <a:xfrm>
            <a:off x="171450" y="822960"/>
            <a:ext cx="8743950" cy="3771900"/>
          </a:xfrm>
          <a:prstGeom prst="rect">
            <a:avLst/>
          </a:prstGeom>
        </p:spPr>
        <p:txBody>
          <a:bodyPr tIns="182880" bIns="91440"/>
          <a:lstStyle>
            <a:lvl1pPr>
              <a:lnSpc>
                <a:spcPct val="110000"/>
              </a:lnSpc>
              <a:spcBef>
                <a:spcPts val="0"/>
              </a:spcBef>
              <a:defRPr/>
            </a:lvl1pPr>
            <a:lvl2pPr>
              <a:lnSpc>
                <a:spcPct val="110000"/>
              </a:lnSpc>
              <a:spcBef>
                <a:spcPts val="0"/>
              </a:spcBef>
              <a:defRPr/>
            </a:lvl2pPr>
            <a:lvl3pPr>
              <a:lnSpc>
                <a:spcPct val="110000"/>
              </a:lnSpc>
              <a:spcBef>
                <a:spcPts val="0"/>
              </a:spcBef>
              <a:defRPr sz="1050"/>
            </a:lvl3pPr>
            <a:lvl4pPr>
              <a:lnSpc>
                <a:spcPct val="110000"/>
              </a:lnSpc>
              <a:spcBef>
                <a:spcPts val="0"/>
              </a:spcBef>
              <a:defRPr/>
            </a:lvl4pPr>
            <a:lvl5pPr>
              <a:lnSpc>
                <a:spcPct val="110000"/>
              </a:lnSpc>
              <a:spcBef>
                <a:spcPts val="0"/>
              </a:spcBef>
              <a:defRPr/>
            </a:lvl5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ext Placeholder 4"/>
          <p:cNvSpPr>
            <a:spLocks noGrp="1"/>
          </p:cNvSpPr>
          <p:nvPr>
            <p:ph type="body" sz="quarter" idx="13"/>
          </p:nvPr>
        </p:nvSpPr>
        <p:spPr>
          <a:xfrm>
            <a:off x="0" y="0"/>
            <a:ext cx="9144000" cy="411480"/>
          </a:xfrm>
          <a:prstGeom prst="rect">
            <a:avLst/>
          </a:prstGeom>
        </p:spPr>
        <p:txBody>
          <a:bodyPr lIns="137160" tIns="91440" anchor="b"/>
          <a:lstStyle>
            <a:lvl1pPr marL="0" indent="0">
              <a:buNone/>
              <a:defRPr sz="1650">
                <a:solidFill>
                  <a:schemeClr val="bg1"/>
                </a:solidFill>
              </a:defRPr>
            </a:lvl1pPr>
          </a:lstStyle>
          <a:p>
            <a:pPr lvl="0"/>
            <a:r>
              <a:rPr lang="en-US" dirty="0" smtClean="0"/>
              <a:t>Edit Master text styles</a:t>
            </a:r>
          </a:p>
        </p:txBody>
      </p:sp>
      <p:sp>
        <p:nvSpPr>
          <p:cNvPr id="9" name="Text Placeholder 8"/>
          <p:cNvSpPr>
            <a:spLocks noGrp="1"/>
          </p:cNvSpPr>
          <p:nvPr>
            <p:ph type="body" sz="quarter" idx="14"/>
          </p:nvPr>
        </p:nvSpPr>
        <p:spPr>
          <a:xfrm>
            <a:off x="0" y="411957"/>
            <a:ext cx="9144000" cy="273844"/>
          </a:xfrm>
          <a:prstGeom prst="rect">
            <a:avLst/>
          </a:prstGeom>
        </p:spPr>
        <p:txBody>
          <a:bodyPr lIns="137160" tIns="45720" anchor="b"/>
          <a:lstStyle>
            <a:lvl1pPr marL="0" indent="0">
              <a:buNone/>
              <a:defRPr sz="1350" b="0" i="1">
                <a:solidFill>
                  <a:schemeClr val="bg1"/>
                </a:solidFill>
              </a:defRPr>
            </a:lvl1pPr>
          </a:lstStyle>
          <a:p>
            <a:pPr lvl="0"/>
            <a:r>
              <a:rPr lang="en-US" dirty="0" smtClean="0"/>
              <a:t>Edit Master text styles</a:t>
            </a:r>
          </a:p>
        </p:txBody>
      </p:sp>
    </p:spTree>
    <p:extLst>
      <p:ext uri="{BB962C8B-B14F-4D97-AF65-F5344CB8AC3E}">
        <p14:creationId xmlns:p14="http://schemas.microsoft.com/office/powerpoint/2010/main" val="125654669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2 Pane">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599FAE45-F8BC-40F3-9164-D36C18C3F03A}"/>
              </a:ext>
            </a:extLst>
          </p:cNvPr>
          <p:cNvSpPr>
            <a:spLocks noGrp="1"/>
          </p:cNvSpPr>
          <p:nvPr>
            <p:ph type="ftr" sz="quarter" idx="11"/>
          </p:nvPr>
        </p:nvSpPr>
        <p:spPr>
          <a:xfrm>
            <a:off x="8110138" y="5046501"/>
            <a:ext cx="837572" cy="59710"/>
          </a:xfrm>
          <a:prstGeom prst="rect">
            <a:avLst/>
          </a:prstGeom>
        </p:spPr>
        <p:txBody>
          <a:bodyPr/>
          <a:lstStyle/>
          <a:p>
            <a:r>
              <a:rPr lang="en-US" dirty="0"/>
              <a:t>© 2018 Cognizant</a:t>
            </a:r>
          </a:p>
        </p:txBody>
      </p:sp>
      <p:sp>
        <p:nvSpPr>
          <p:cNvPr id="7" name="Slide Number Placeholder 6">
            <a:extLst>
              <a:ext uri="{FF2B5EF4-FFF2-40B4-BE49-F238E27FC236}">
                <a16:creationId xmlns:a16="http://schemas.microsoft.com/office/drawing/2014/main" id="{FB3BC111-2740-46AF-A4EE-25875C41C2BA}"/>
              </a:ext>
            </a:extLst>
          </p:cNvPr>
          <p:cNvSpPr>
            <a:spLocks noGrp="1"/>
          </p:cNvSpPr>
          <p:nvPr>
            <p:ph type="sldNum" sz="quarter" idx="12"/>
          </p:nvPr>
        </p:nvSpPr>
        <p:spPr/>
        <p:txBody>
          <a:bodyPr/>
          <a:lstStyle/>
          <a:p>
            <a:fld id="{2EFEF571-C9B4-4D92-A7F7-315B894862A8}" type="slidenum">
              <a:rPr lang="en-US" smtClean="0"/>
              <a:pPr/>
              <a:t>‹#›</a:t>
            </a:fld>
            <a:endParaRPr lang="en-US" dirty="0"/>
          </a:p>
        </p:txBody>
      </p:sp>
      <p:sp>
        <p:nvSpPr>
          <p:cNvPr id="10" name="Rectangle 9"/>
          <p:cNvSpPr/>
          <p:nvPr userDrawn="1"/>
        </p:nvSpPr>
        <p:spPr>
          <a:xfrm>
            <a:off x="0" y="-1"/>
            <a:ext cx="9144000" cy="685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tIns="68580" bIns="68580" rtlCol="0" anchor="t"/>
          <a:lstStyle/>
          <a:p>
            <a:pPr marL="0" marR="0" lvl="0" indent="0" algn="l" defTabSz="685783" rtl="0" eaLnBrk="1" fontAlgn="auto" latinLnBrk="0" hangingPunct="1">
              <a:lnSpc>
                <a:spcPct val="110000"/>
              </a:lnSpc>
              <a:spcBef>
                <a:spcPts val="0"/>
              </a:spcBef>
              <a:spcAft>
                <a:spcPts val="0"/>
              </a:spcAft>
              <a:buClrTx/>
              <a:buSzTx/>
              <a:buFontTx/>
              <a:buNone/>
              <a:tabLst/>
              <a:defRPr/>
            </a:pPr>
            <a:endParaRPr kumimoji="0" lang="en-US" sz="1650" b="1" i="0" u="none" strike="noStrike" kern="1200" cap="none" spc="0" normalizeH="0" baseline="0" noProof="0" dirty="0" smtClean="0">
              <a:ln>
                <a:noFill/>
              </a:ln>
              <a:solidFill>
                <a:srgbClr val="FFFFFF"/>
              </a:solidFill>
              <a:effectLst/>
              <a:uLnTx/>
              <a:uFillTx/>
              <a:latin typeface="Calibiri"/>
              <a:ea typeface="+mn-ea"/>
              <a:cs typeface="+mn-cs"/>
            </a:endParaRPr>
          </a:p>
          <a:p>
            <a:pPr marL="0" marR="0" lvl="0" indent="0" algn="l" defTabSz="685783" rtl="0" eaLnBrk="1" fontAlgn="auto" latinLnBrk="0" hangingPunct="1">
              <a:lnSpc>
                <a:spcPct val="110000"/>
              </a:lnSpc>
              <a:spcBef>
                <a:spcPts val="0"/>
              </a:spcBef>
              <a:spcAft>
                <a:spcPts val="0"/>
              </a:spcAft>
              <a:buClrTx/>
              <a:buSzTx/>
              <a:buFontTx/>
              <a:buNone/>
              <a:tabLst/>
              <a:defRPr/>
            </a:pPr>
            <a:endParaRPr kumimoji="0" lang="en-US" sz="1350" b="0" i="1" u="none" strike="noStrike" kern="1200" cap="none" spc="0" normalizeH="0" baseline="0" noProof="0" dirty="0">
              <a:ln>
                <a:noFill/>
              </a:ln>
              <a:solidFill>
                <a:srgbClr val="FFFFFF"/>
              </a:solidFill>
              <a:effectLst/>
              <a:uLnTx/>
              <a:uFillTx/>
              <a:latin typeface="Calibiri"/>
              <a:ea typeface="+mn-ea"/>
              <a:cs typeface="+mn-cs"/>
            </a:endParaRPr>
          </a:p>
        </p:txBody>
      </p:sp>
      <p:sp>
        <p:nvSpPr>
          <p:cNvPr id="5" name="Text Placeholder 4"/>
          <p:cNvSpPr>
            <a:spLocks noGrp="1"/>
          </p:cNvSpPr>
          <p:nvPr>
            <p:ph type="body" sz="quarter" idx="13"/>
          </p:nvPr>
        </p:nvSpPr>
        <p:spPr>
          <a:xfrm>
            <a:off x="0" y="0"/>
            <a:ext cx="9144000" cy="411480"/>
          </a:xfrm>
          <a:prstGeom prst="rect">
            <a:avLst/>
          </a:prstGeom>
        </p:spPr>
        <p:txBody>
          <a:bodyPr lIns="137160" tIns="91440" anchor="b"/>
          <a:lstStyle>
            <a:lvl1pPr marL="0" indent="0">
              <a:buNone/>
              <a:defRPr sz="1650">
                <a:solidFill>
                  <a:schemeClr val="bg1"/>
                </a:solidFill>
              </a:defRPr>
            </a:lvl1pPr>
          </a:lstStyle>
          <a:p>
            <a:pPr lvl="0"/>
            <a:r>
              <a:rPr lang="en-US" dirty="0" smtClean="0"/>
              <a:t>Edit Master text styles</a:t>
            </a:r>
          </a:p>
        </p:txBody>
      </p:sp>
      <p:sp>
        <p:nvSpPr>
          <p:cNvPr id="9" name="Text Placeholder 8"/>
          <p:cNvSpPr>
            <a:spLocks noGrp="1"/>
          </p:cNvSpPr>
          <p:nvPr>
            <p:ph type="body" sz="quarter" idx="14"/>
          </p:nvPr>
        </p:nvSpPr>
        <p:spPr>
          <a:xfrm>
            <a:off x="0" y="411957"/>
            <a:ext cx="9144000" cy="273844"/>
          </a:xfrm>
          <a:prstGeom prst="rect">
            <a:avLst/>
          </a:prstGeom>
        </p:spPr>
        <p:txBody>
          <a:bodyPr lIns="137160" tIns="45720" anchor="b"/>
          <a:lstStyle>
            <a:lvl1pPr marL="0" indent="0">
              <a:buNone/>
              <a:defRPr sz="1350" b="0" i="1">
                <a:solidFill>
                  <a:schemeClr val="bg1"/>
                </a:solidFill>
              </a:defRPr>
            </a:lvl1pPr>
          </a:lstStyle>
          <a:p>
            <a:pPr lvl="0"/>
            <a:r>
              <a:rPr lang="en-US" dirty="0" smtClean="0"/>
              <a:t>Edit Master text styles</a:t>
            </a:r>
          </a:p>
        </p:txBody>
      </p:sp>
      <p:sp>
        <p:nvSpPr>
          <p:cNvPr id="11" name="Text Placeholder 21"/>
          <p:cNvSpPr>
            <a:spLocks noGrp="1"/>
          </p:cNvSpPr>
          <p:nvPr>
            <p:ph type="body" sz="quarter" idx="15"/>
          </p:nvPr>
        </p:nvSpPr>
        <p:spPr>
          <a:xfrm>
            <a:off x="171450" y="1165860"/>
            <a:ext cx="4286250" cy="3600450"/>
          </a:xfrm>
          <a:prstGeom prst="rect">
            <a:avLst/>
          </a:prstGeom>
          <a:ln>
            <a:solidFill>
              <a:schemeClr val="tx2"/>
            </a:solidFill>
          </a:ln>
        </p:spPr>
        <p:txBody>
          <a:bodyPr tIns="91440" bIns="91440"/>
          <a:lstStyle>
            <a:lvl1pPr>
              <a:lnSpc>
                <a:spcPct val="110000"/>
              </a:lnSpc>
              <a:spcBef>
                <a:spcPts val="0"/>
              </a:spcBef>
              <a:defRPr sz="1125"/>
            </a:lvl1pPr>
            <a:lvl2pPr>
              <a:lnSpc>
                <a:spcPct val="110000"/>
              </a:lnSpc>
              <a:spcBef>
                <a:spcPts val="0"/>
              </a:spcBef>
              <a:defRPr sz="1125"/>
            </a:lvl2pPr>
            <a:lvl3pPr>
              <a:lnSpc>
                <a:spcPct val="110000"/>
              </a:lnSpc>
              <a:spcBef>
                <a:spcPts val="0"/>
              </a:spcBef>
              <a:defRPr sz="1050"/>
            </a:lvl3pPr>
            <a:lvl4pPr>
              <a:lnSpc>
                <a:spcPct val="110000"/>
              </a:lnSpc>
              <a:spcBef>
                <a:spcPts val="0"/>
              </a:spcBef>
              <a:defRPr/>
            </a:lvl4pPr>
            <a:lvl5pPr>
              <a:lnSpc>
                <a:spcPct val="110000"/>
              </a:lnSpc>
              <a:spcBef>
                <a:spcPts val="0"/>
              </a:spcBef>
              <a:defRPr/>
            </a:lvl5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Text Placeholder 21"/>
          <p:cNvSpPr>
            <a:spLocks noGrp="1"/>
          </p:cNvSpPr>
          <p:nvPr>
            <p:ph type="body" sz="quarter" idx="16"/>
          </p:nvPr>
        </p:nvSpPr>
        <p:spPr>
          <a:xfrm>
            <a:off x="4629150" y="1165860"/>
            <a:ext cx="4286250" cy="3600450"/>
          </a:xfrm>
          <a:prstGeom prst="rect">
            <a:avLst/>
          </a:prstGeom>
          <a:ln>
            <a:solidFill>
              <a:schemeClr val="tx2"/>
            </a:solidFill>
          </a:ln>
        </p:spPr>
        <p:txBody>
          <a:bodyPr tIns="91440" bIns="91440"/>
          <a:lstStyle>
            <a:lvl1pPr marL="170260" indent="-170260">
              <a:lnSpc>
                <a:spcPct val="110000"/>
              </a:lnSpc>
              <a:spcBef>
                <a:spcPts val="0"/>
              </a:spcBef>
              <a:defRPr lang="en-US" sz="1125" b="1" kern="1200" dirty="0" smtClean="0">
                <a:solidFill>
                  <a:schemeClr val="tx2"/>
                </a:solidFill>
                <a:latin typeface="Calibiri"/>
                <a:ea typeface="+mn-ea"/>
                <a:cs typeface="Arial" panose="020B0604020202020204" pitchFamily="34" charset="0"/>
              </a:defRPr>
            </a:lvl1pPr>
            <a:lvl2pPr>
              <a:lnSpc>
                <a:spcPct val="110000"/>
              </a:lnSpc>
              <a:spcBef>
                <a:spcPts val="0"/>
              </a:spcBef>
              <a:defRPr sz="1125"/>
            </a:lvl2pPr>
            <a:lvl3pPr>
              <a:lnSpc>
                <a:spcPct val="110000"/>
              </a:lnSpc>
              <a:spcBef>
                <a:spcPts val="0"/>
              </a:spcBef>
              <a:defRPr sz="1050"/>
            </a:lvl3pPr>
            <a:lvl4pPr>
              <a:lnSpc>
                <a:spcPct val="110000"/>
              </a:lnSpc>
              <a:spcBef>
                <a:spcPts val="0"/>
              </a:spcBef>
              <a:defRPr/>
            </a:lvl4pPr>
            <a:lvl5pPr>
              <a:lnSpc>
                <a:spcPct val="110000"/>
              </a:lnSpc>
              <a:spcBef>
                <a:spcPts val="0"/>
              </a:spcBef>
              <a:defRPr/>
            </a:lvl5pPr>
          </a:lstStyle>
          <a:p>
            <a:pPr marL="170260" lvl="0" indent="-170260" algn="l" defTabSz="914378" rtl="0" eaLnBrk="1" latinLnBrk="0" hangingPunct="1">
              <a:lnSpc>
                <a:spcPct val="110000"/>
              </a:lnSpc>
              <a:spcBef>
                <a:spcPts val="0"/>
              </a:spcBef>
              <a:buFont typeface="Wingdings" panose="05000000000000000000" pitchFamily="2" charset="2"/>
              <a:buChar char="§"/>
            </a:pPr>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Rectangle 12"/>
          <p:cNvSpPr/>
          <p:nvPr userDrawn="1"/>
        </p:nvSpPr>
        <p:spPr>
          <a:xfrm>
            <a:off x="171450" y="857250"/>
            <a:ext cx="4284977" cy="274320"/>
          </a:xfrm>
          <a:prstGeom prst="rect">
            <a:avLst/>
          </a:prstGeom>
          <a:solidFill>
            <a:schemeClr val="tx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tIns="6858" rtlCol="0" anchor="ctr"/>
          <a:lstStyle/>
          <a:p>
            <a:pPr algn="ctr"/>
            <a:endParaRPr lang="en-US" sz="1200" dirty="0">
              <a:latin typeface="Calibiri"/>
            </a:endParaRPr>
          </a:p>
        </p:txBody>
      </p:sp>
      <p:sp>
        <p:nvSpPr>
          <p:cNvPr id="14" name="Rectangle 13"/>
          <p:cNvSpPr/>
          <p:nvPr userDrawn="1"/>
        </p:nvSpPr>
        <p:spPr>
          <a:xfrm>
            <a:off x="4629150" y="857250"/>
            <a:ext cx="4284977" cy="274320"/>
          </a:xfrm>
          <a:prstGeom prst="rect">
            <a:avLst/>
          </a:prstGeom>
          <a:solidFill>
            <a:schemeClr val="tx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tIns="6858" rtlCol="0" anchor="ctr"/>
          <a:lstStyle/>
          <a:p>
            <a:pPr algn="ctr"/>
            <a:endParaRPr lang="en-US" sz="1200" dirty="0">
              <a:latin typeface="Calibiri"/>
            </a:endParaRPr>
          </a:p>
        </p:txBody>
      </p:sp>
      <p:sp>
        <p:nvSpPr>
          <p:cNvPr id="17" name="Text Placeholder 16"/>
          <p:cNvSpPr>
            <a:spLocks noGrp="1"/>
          </p:cNvSpPr>
          <p:nvPr>
            <p:ph type="body" sz="quarter" idx="17"/>
          </p:nvPr>
        </p:nvSpPr>
        <p:spPr>
          <a:xfrm>
            <a:off x="171450" y="857250"/>
            <a:ext cx="4285060" cy="273844"/>
          </a:xfrm>
          <a:prstGeom prst="rect">
            <a:avLst/>
          </a:prstGeom>
        </p:spPr>
        <p:txBody>
          <a:bodyPr tIns="73152" bIns="0"/>
          <a:lstStyle>
            <a:lvl1pPr marL="0" indent="0" algn="ctr">
              <a:buNone/>
              <a:defRPr>
                <a:solidFill>
                  <a:schemeClr val="bg1"/>
                </a:solidFill>
              </a:defRPr>
            </a:lvl1pPr>
          </a:lstStyle>
          <a:p>
            <a:pPr lvl="0"/>
            <a:r>
              <a:rPr lang="en-US" dirty="0" smtClean="0"/>
              <a:t>Edit Master text styles</a:t>
            </a:r>
          </a:p>
        </p:txBody>
      </p:sp>
      <p:sp>
        <p:nvSpPr>
          <p:cNvPr id="18" name="Text Placeholder 16"/>
          <p:cNvSpPr>
            <a:spLocks noGrp="1"/>
          </p:cNvSpPr>
          <p:nvPr>
            <p:ph type="body" sz="quarter" idx="18"/>
          </p:nvPr>
        </p:nvSpPr>
        <p:spPr>
          <a:xfrm>
            <a:off x="4629067" y="856074"/>
            <a:ext cx="4285060" cy="273844"/>
          </a:xfrm>
          <a:prstGeom prst="rect">
            <a:avLst/>
          </a:prstGeom>
        </p:spPr>
        <p:txBody>
          <a:bodyPr tIns="73152" bIns="0"/>
          <a:lstStyle>
            <a:lvl1pPr marL="0" indent="0" algn="ctr">
              <a:buNone/>
              <a:defRPr>
                <a:solidFill>
                  <a:schemeClr val="bg1"/>
                </a:solidFill>
              </a:defRPr>
            </a:lvl1pPr>
          </a:lstStyle>
          <a:p>
            <a:pPr lvl="0"/>
            <a:r>
              <a:rPr lang="en-US" dirty="0" smtClean="0"/>
              <a:t>Edit Master text styles</a:t>
            </a:r>
          </a:p>
        </p:txBody>
      </p:sp>
    </p:spTree>
    <p:extLst>
      <p:ext uri="{BB962C8B-B14F-4D97-AF65-F5344CB8AC3E}">
        <p14:creationId xmlns:p14="http://schemas.microsoft.com/office/powerpoint/2010/main" val="3767458826"/>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Separator Page - Dark Blue">
    <p:bg>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515750" y="2057400"/>
            <a:ext cx="3429000" cy="342900"/>
          </a:xfrm>
          <a:prstGeom prst="rect">
            <a:avLst/>
          </a:prstGeom>
        </p:spPr>
        <p:txBody>
          <a:bodyPr tIns="91440" bIns="91440"/>
          <a:lstStyle>
            <a:lvl1pPr marL="0" indent="0">
              <a:buNone/>
              <a:defRPr sz="1500" baseline="0">
                <a:solidFill>
                  <a:schemeClr val="bg1"/>
                </a:solidFill>
              </a:defRPr>
            </a:lvl1pPr>
          </a:lstStyle>
          <a:p>
            <a:pPr lvl="0"/>
            <a:r>
              <a:rPr lang="en-US" dirty="0" smtClean="0"/>
              <a:t>Separator Slide</a:t>
            </a:r>
            <a:endParaRPr lang="en-US" dirty="0"/>
          </a:p>
        </p:txBody>
      </p:sp>
    </p:spTree>
    <p:extLst>
      <p:ext uri="{BB962C8B-B14F-4D97-AF65-F5344CB8AC3E}">
        <p14:creationId xmlns:p14="http://schemas.microsoft.com/office/powerpoint/2010/main" val="364019449"/>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Separator Page - Reg Blue">
    <p:bg>
      <p:bgPr>
        <a:solidFill>
          <a:schemeClr val="tx1">
            <a:lumMod val="60000"/>
            <a:lumOff val="40000"/>
          </a:schemeClr>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515750" y="2057400"/>
            <a:ext cx="3429000" cy="342900"/>
          </a:xfrm>
          <a:prstGeom prst="rect">
            <a:avLst/>
          </a:prstGeom>
        </p:spPr>
        <p:txBody>
          <a:bodyPr tIns="91440" bIns="91440"/>
          <a:lstStyle>
            <a:lvl1pPr marL="0" indent="0">
              <a:buNone/>
              <a:defRPr sz="1500" baseline="0">
                <a:solidFill>
                  <a:schemeClr val="bg1"/>
                </a:solidFill>
              </a:defRPr>
            </a:lvl1pPr>
          </a:lstStyle>
          <a:p>
            <a:pPr lvl="0"/>
            <a:r>
              <a:rPr lang="en-US" dirty="0" smtClean="0"/>
              <a:t>Separator Sub-Slide</a:t>
            </a:r>
            <a:endParaRPr lang="en-US" dirty="0"/>
          </a:p>
        </p:txBody>
      </p:sp>
    </p:spTree>
    <p:extLst>
      <p:ext uri="{BB962C8B-B14F-4D97-AF65-F5344CB8AC3E}">
        <p14:creationId xmlns:p14="http://schemas.microsoft.com/office/powerpoint/2010/main" val="738827775"/>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Separator Page - Light Blue">
    <p:bg>
      <p:bgPr>
        <a:solidFill>
          <a:schemeClr val="tx1">
            <a:lumMod val="20000"/>
            <a:lumOff val="80000"/>
          </a:schemeClr>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515750" y="2057400"/>
            <a:ext cx="3429000" cy="342900"/>
          </a:xfrm>
          <a:prstGeom prst="rect">
            <a:avLst/>
          </a:prstGeom>
        </p:spPr>
        <p:txBody>
          <a:bodyPr tIns="91440" bIns="91440"/>
          <a:lstStyle>
            <a:lvl1pPr marL="0" indent="0">
              <a:buNone/>
              <a:defRPr sz="1500" baseline="0">
                <a:solidFill>
                  <a:schemeClr val="bg1"/>
                </a:solidFill>
              </a:defRPr>
            </a:lvl1pPr>
          </a:lstStyle>
          <a:p>
            <a:pPr lvl="0"/>
            <a:r>
              <a:rPr lang="en-US" dirty="0" smtClean="0"/>
              <a:t>Separator Sub-Sub-Slide</a:t>
            </a:r>
            <a:endParaRPr lang="en-US" dirty="0"/>
          </a:p>
        </p:txBody>
      </p:sp>
    </p:spTree>
    <p:extLst>
      <p:ext uri="{BB962C8B-B14F-4D97-AF65-F5344CB8AC3E}">
        <p14:creationId xmlns:p14="http://schemas.microsoft.com/office/powerpoint/2010/main" val="1024572407"/>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9D512A5-02AD-4CE7-95D7-2098ED248CD3}"/>
              </a:ext>
            </a:extLst>
          </p:cNvPr>
          <p:cNvPicPr>
            <a:picLocks noChangeAspect="1"/>
          </p:cNvPicPr>
          <p:nvPr userDrawn="1"/>
        </p:nvPicPr>
        <p:blipFill>
          <a:blip r:embed="rId2"/>
          <a:stretch>
            <a:fillRect/>
          </a:stretch>
        </p:blipFill>
        <p:spPr>
          <a:xfrm>
            <a:off x="1" y="5976"/>
            <a:ext cx="9133377" cy="5137525"/>
          </a:xfrm>
          <a:prstGeom prst="rect">
            <a:avLst/>
          </a:prstGeom>
        </p:spPr>
      </p:pic>
      <p:sp>
        <p:nvSpPr>
          <p:cNvPr id="2" name="Title 1"/>
          <p:cNvSpPr>
            <a:spLocks noGrp="1"/>
          </p:cNvSpPr>
          <p:nvPr>
            <p:ph type="title" hasCustomPrompt="1"/>
          </p:nvPr>
        </p:nvSpPr>
        <p:spPr>
          <a:xfrm>
            <a:off x="612648" y="1828800"/>
            <a:ext cx="7772400" cy="329184"/>
          </a:xfrm>
          <a:prstGeom prst="rect">
            <a:avLst/>
          </a:prstGeom>
        </p:spPr>
        <p:txBody>
          <a:bodyPr anchor="b" anchorCtr="0">
            <a:noAutofit/>
          </a:bodyPr>
          <a:lstStyle>
            <a:lvl1pPr>
              <a:defRPr sz="1500" b="1">
                <a:solidFill>
                  <a:schemeClr val="tx1"/>
                </a:solidFill>
              </a:defRPr>
            </a:lvl1pPr>
          </a:lstStyle>
          <a:p>
            <a:r>
              <a:rPr lang="en-US" dirty="0"/>
              <a:t>Thank you</a:t>
            </a:r>
          </a:p>
        </p:txBody>
      </p:sp>
      <p:sp>
        <p:nvSpPr>
          <p:cNvPr id="6" name="TextBox 5"/>
          <p:cNvSpPr txBox="1"/>
          <p:nvPr userDrawn="1"/>
        </p:nvSpPr>
        <p:spPr>
          <a:xfrm>
            <a:off x="3588153" y="-972272"/>
            <a:ext cx="184731" cy="369332"/>
          </a:xfrm>
          <a:prstGeom prst="rect">
            <a:avLst/>
          </a:prstGeom>
          <a:noFill/>
        </p:spPr>
        <p:txBody>
          <a:bodyPr wrap="none" rtlCol="0">
            <a:spAutoFit/>
          </a:bodyPr>
          <a:lstStyle/>
          <a:p>
            <a:endParaRPr lang="en-US" sz="1800" dirty="0">
              <a:solidFill>
                <a:schemeClr val="tx2"/>
              </a:solidFill>
            </a:endParaRPr>
          </a:p>
        </p:txBody>
      </p:sp>
      <p:cxnSp>
        <p:nvCxnSpPr>
          <p:cNvPr id="11" name="Straight Connector 10">
            <a:extLst>
              <a:ext uri="{FF2B5EF4-FFF2-40B4-BE49-F238E27FC236}">
                <a16:creationId xmlns:a16="http://schemas.microsoft.com/office/drawing/2014/main" id="{8FFA5237-4D06-4CB8-B81D-E6E000044E96}"/>
              </a:ext>
            </a:extLst>
          </p:cNvPr>
          <p:cNvCxnSpPr>
            <a:cxnSpLocks/>
          </p:cNvCxnSpPr>
          <p:nvPr userDrawn="1"/>
        </p:nvCxnSpPr>
        <p:spPr>
          <a:xfrm>
            <a:off x="611139" y="2299716"/>
            <a:ext cx="1858684" cy="0"/>
          </a:xfrm>
          <a:prstGeom prst="line">
            <a:avLst/>
          </a:prstGeom>
          <a:ln>
            <a:solidFill>
              <a:srgbClr val="00A451"/>
            </a:solidFill>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94BBC5B1-60EC-4841-A052-A7EA10470940}"/>
              </a:ext>
            </a:extLst>
          </p:cNvPr>
          <p:cNvPicPr>
            <a:picLocks noChangeAspect="1"/>
          </p:cNvPicPr>
          <p:nvPr userDrawn="1"/>
        </p:nvPicPr>
        <p:blipFill>
          <a:blip r:embed="rId3"/>
          <a:stretch>
            <a:fillRect/>
          </a:stretch>
        </p:blipFill>
        <p:spPr bwMode="black">
          <a:xfrm>
            <a:off x="6294698" y="384048"/>
            <a:ext cx="2385905" cy="512064"/>
          </a:xfrm>
          <a:prstGeom prst="rect">
            <a:avLst/>
          </a:prstGeom>
        </p:spPr>
      </p:pic>
    </p:spTree>
    <p:extLst>
      <p:ext uri="{BB962C8B-B14F-4D97-AF65-F5344CB8AC3E}">
        <p14:creationId xmlns:p14="http://schemas.microsoft.com/office/powerpoint/2010/main" val="41159245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1_Header &amp; 1-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59AFEE-79A3-4996-B06D-D9A66A9C5048}"/>
              </a:ext>
            </a:extLst>
          </p:cNvPr>
          <p:cNvSpPr>
            <a:spLocks noGrp="1"/>
          </p:cNvSpPr>
          <p:nvPr>
            <p:ph type="title"/>
          </p:nvPr>
        </p:nvSpPr>
        <p:spPr>
          <a:xfrm>
            <a:off x="384048" y="274320"/>
            <a:ext cx="8385048" cy="463566"/>
          </a:xfrm>
        </p:spPr>
        <p:txBody>
          <a:bodyPr anchor="t">
            <a:noAutofit/>
          </a:bodyPr>
          <a:lstStyle>
            <a:lvl1pPr>
              <a:defRPr sz="1600"/>
            </a:lvl1pPr>
          </a:lstStyle>
          <a:p>
            <a:r>
              <a:rPr lang="en-US" dirty="0"/>
              <a:t>Click to edit Master title style</a:t>
            </a:r>
          </a:p>
        </p:txBody>
      </p:sp>
      <p:sp>
        <p:nvSpPr>
          <p:cNvPr id="7" name="Footer Placeholder 6">
            <a:extLst>
              <a:ext uri="{FF2B5EF4-FFF2-40B4-BE49-F238E27FC236}">
                <a16:creationId xmlns:a16="http://schemas.microsoft.com/office/drawing/2014/main" id="{3B1582F7-096C-4E61-A430-37DE800FD8E9}"/>
              </a:ext>
            </a:extLst>
          </p:cNvPr>
          <p:cNvSpPr>
            <a:spLocks noGrp="1"/>
          </p:cNvSpPr>
          <p:nvPr>
            <p:ph type="ftr" sz="quarter" idx="11"/>
          </p:nvPr>
        </p:nvSpPr>
        <p:spPr>
          <a:xfrm>
            <a:off x="640080" y="4800600"/>
            <a:ext cx="1175841" cy="155448"/>
          </a:xfrm>
        </p:spPr>
        <p:txBody>
          <a:bodyPr/>
          <a:lstStyle/>
          <a:p>
            <a:r>
              <a:rPr lang="en-US" dirty="0" smtClean="0"/>
              <a:t>© 2019 Cognizant</a:t>
            </a:r>
            <a:endParaRPr lang="en-US" dirty="0"/>
          </a:p>
        </p:txBody>
      </p:sp>
      <p:sp>
        <p:nvSpPr>
          <p:cNvPr id="10" name="Slide Number Placeholder 9">
            <a:extLst>
              <a:ext uri="{FF2B5EF4-FFF2-40B4-BE49-F238E27FC236}">
                <a16:creationId xmlns:a16="http://schemas.microsoft.com/office/drawing/2014/main" id="{6DECEAA4-0F33-4B6D-A269-0A7754EC7763}"/>
              </a:ext>
            </a:extLst>
          </p:cNvPr>
          <p:cNvSpPr>
            <a:spLocks noGrp="1"/>
          </p:cNvSpPr>
          <p:nvPr>
            <p:ph type="sldNum" sz="quarter" idx="12"/>
          </p:nvPr>
        </p:nvSpPr>
        <p:spPr/>
        <p:txBody>
          <a:bodyPr/>
          <a:lstStyle>
            <a:lvl1pPr>
              <a:defRPr>
                <a:solidFill>
                  <a:schemeClr val="accent2"/>
                </a:solidFill>
              </a:defRPr>
            </a:lvl1pPr>
          </a:lstStyle>
          <a:p>
            <a:fld id="{2EFEF571-C9B4-4D92-A7F7-315B894862A8}" type="slidenum">
              <a:rPr lang="en-US" smtClean="0"/>
              <a:pPr/>
              <a:t>‹#›</a:t>
            </a:fld>
            <a:endParaRPr lang="en-US" dirty="0"/>
          </a:p>
        </p:txBody>
      </p:sp>
      <p:cxnSp>
        <p:nvCxnSpPr>
          <p:cNvPr id="12" name="Straight Connector 11">
            <a:extLst>
              <a:ext uri="{FF2B5EF4-FFF2-40B4-BE49-F238E27FC236}">
                <a16:creationId xmlns:a16="http://schemas.microsoft.com/office/drawing/2014/main" id="{52B07E44-2946-4C76-AAE8-51C4712E237F}"/>
              </a:ext>
            </a:extLst>
          </p:cNvPr>
          <p:cNvCxnSpPr>
            <a:cxnSpLocks/>
          </p:cNvCxnSpPr>
          <p:nvPr userDrawn="1"/>
        </p:nvCxnSpPr>
        <p:spPr>
          <a:xfrm>
            <a:off x="379926" y="4690872"/>
            <a:ext cx="8384150"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DB0FBDCD-BEEF-402D-8FD6-B67C618D658B}"/>
              </a:ext>
            </a:extLst>
          </p:cNvPr>
          <p:cNvPicPr>
            <a:picLocks noChangeAspect="1"/>
          </p:cNvPicPr>
          <p:nvPr userDrawn="1"/>
        </p:nvPicPr>
        <p:blipFill>
          <a:blip r:embed="rId2"/>
          <a:stretch>
            <a:fillRect/>
          </a:stretch>
        </p:blipFill>
        <p:spPr bwMode="black">
          <a:xfrm>
            <a:off x="7485913" y="4780026"/>
            <a:ext cx="1278163" cy="274320"/>
          </a:xfrm>
          <a:prstGeom prst="rect">
            <a:avLst/>
          </a:prstGeom>
        </p:spPr>
      </p:pic>
    </p:spTree>
    <p:extLst>
      <p:ext uri="{BB962C8B-B14F-4D97-AF65-F5344CB8AC3E}">
        <p14:creationId xmlns:p14="http://schemas.microsoft.com/office/powerpoint/2010/main" val="3515444241"/>
      </p:ext>
    </p:extLst>
  </p:cSld>
  <p:clrMapOvr>
    <a:masterClrMapping/>
  </p:clrMapOvr>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Header Only">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6049D8E0-67E3-4D7E-847C-95CFA1F84B8F}"/>
              </a:ext>
            </a:extLst>
          </p:cNvPr>
          <p:cNvSpPr>
            <a:spLocks noGrp="1"/>
          </p:cNvSpPr>
          <p:nvPr>
            <p:ph type="sldNum" sz="quarter" idx="12"/>
          </p:nvPr>
        </p:nvSpPr>
        <p:spPr/>
        <p:txBody>
          <a:bodyPr/>
          <a:lstStyle>
            <a:lvl1pPr>
              <a:defRPr>
                <a:latin typeface="Calibiri"/>
              </a:defRPr>
            </a:lvl1pPr>
          </a:lstStyle>
          <a:p>
            <a:fld id="{2EFEF571-C9B4-4D92-A7F7-315B894862A8}" type="slidenum">
              <a:rPr lang="en-US" smtClean="0"/>
              <a:pPr/>
              <a:t>‹#›</a:t>
            </a:fld>
            <a:endParaRPr lang="en-US" dirty="0"/>
          </a:p>
        </p:txBody>
      </p:sp>
      <p:sp>
        <p:nvSpPr>
          <p:cNvPr id="17" name="Footer Placeholder 6">
            <a:extLst>
              <a:ext uri="{FF2B5EF4-FFF2-40B4-BE49-F238E27FC236}">
                <a16:creationId xmlns:a16="http://schemas.microsoft.com/office/drawing/2014/main" id="{A7E53A72-E1D6-4692-98EC-6243614B7573}"/>
              </a:ext>
            </a:extLst>
          </p:cNvPr>
          <p:cNvSpPr>
            <a:spLocks noGrp="1"/>
          </p:cNvSpPr>
          <p:nvPr>
            <p:ph type="ftr" sz="quarter" idx="11"/>
          </p:nvPr>
        </p:nvSpPr>
        <p:spPr>
          <a:xfrm>
            <a:off x="8110138" y="5046500"/>
            <a:ext cx="837572" cy="93465"/>
          </a:xfrm>
        </p:spPr>
        <p:txBody>
          <a:bodyPr/>
          <a:lstStyle>
            <a:lvl1pPr>
              <a:defRPr sz="600"/>
            </a:lvl1pPr>
          </a:lstStyle>
          <a:p>
            <a:r>
              <a:rPr lang="en-US" dirty="0" smtClean="0"/>
              <a:t>© 2019 Cognizant</a:t>
            </a:r>
            <a:endParaRPr lang="en-US" dirty="0"/>
          </a:p>
        </p:txBody>
      </p:sp>
      <p:sp>
        <p:nvSpPr>
          <p:cNvPr id="4" name="Text Placeholder 3"/>
          <p:cNvSpPr>
            <a:spLocks noGrp="1"/>
          </p:cNvSpPr>
          <p:nvPr>
            <p:ph type="body" sz="quarter" idx="13" hasCustomPrompt="1"/>
          </p:nvPr>
        </p:nvSpPr>
        <p:spPr>
          <a:xfrm>
            <a:off x="0" y="0"/>
            <a:ext cx="9144000" cy="411480"/>
          </a:xfrm>
          <a:prstGeom prst="rect">
            <a:avLst/>
          </a:prstGeom>
        </p:spPr>
        <p:txBody>
          <a:bodyPr lIns="137160" tIns="91440" bIns="45720" anchor="b"/>
          <a:lstStyle>
            <a:lvl1pPr marL="0" indent="0">
              <a:buNone/>
              <a:defRPr sz="1650" b="0">
                <a:solidFill>
                  <a:schemeClr val="bg1"/>
                </a:solidFill>
              </a:defRPr>
            </a:lvl1pPr>
          </a:lstStyle>
          <a:p>
            <a:pPr lvl="0"/>
            <a:r>
              <a:rPr lang="en-US" sz="1650" b="1" dirty="0" smtClean="0"/>
              <a:t>Headline</a:t>
            </a:r>
          </a:p>
        </p:txBody>
      </p:sp>
      <p:sp>
        <p:nvSpPr>
          <p:cNvPr id="18" name="Text Placeholder 17"/>
          <p:cNvSpPr>
            <a:spLocks noGrp="1"/>
          </p:cNvSpPr>
          <p:nvPr>
            <p:ph type="body" sz="quarter" idx="14" hasCustomPrompt="1"/>
          </p:nvPr>
        </p:nvSpPr>
        <p:spPr>
          <a:xfrm>
            <a:off x="0" y="411480"/>
            <a:ext cx="9144000" cy="274320"/>
          </a:xfrm>
          <a:prstGeom prst="rect">
            <a:avLst/>
          </a:prstGeom>
        </p:spPr>
        <p:txBody>
          <a:bodyPr lIns="137160" tIns="91440" anchor="b"/>
          <a:lstStyle>
            <a:lvl1pPr marL="0" indent="0">
              <a:buNone/>
              <a:defRPr sz="1350" b="0" i="1">
                <a:solidFill>
                  <a:schemeClr val="bg1"/>
                </a:solidFill>
              </a:defRPr>
            </a:lvl1pPr>
          </a:lstStyle>
          <a:p>
            <a:pPr lvl="0"/>
            <a:r>
              <a:rPr lang="en-US" dirty="0" smtClean="0"/>
              <a:t>Tagline</a:t>
            </a:r>
            <a:endParaRPr lang="en-US" dirty="0"/>
          </a:p>
        </p:txBody>
      </p:sp>
      <p:sp>
        <p:nvSpPr>
          <p:cNvPr id="22" name="Text Placeholder 21"/>
          <p:cNvSpPr>
            <a:spLocks noGrp="1"/>
          </p:cNvSpPr>
          <p:nvPr>
            <p:ph type="body" sz="quarter" idx="15"/>
          </p:nvPr>
        </p:nvSpPr>
        <p:spPr>
          <a:xfrm>
            <a:off x="171450" y="822960"/>
            <a:ext cx="8743950" cy="3771900"/>
          </a:xfrm>
          <a:prstGeom prst="rect">
            <a:avLst/>
          </a:prstGeom>
        </p:spPr>
        <p:txBody>
          <a:bodyPr tIns="182880" bIns="91440"/>
          <a:lstStyle>
            <a:lvl1pPr>
              <a:lnSpc>
                <a:spcPct val="110000"/>
              </a:lnSpc>
              <a:spcBef>
                <a:spcPts val="0"/>
              </a:spcBef>
              <a:defRPr/>
            </a:lvl1pPr>
            <a:lvl2pPr>
              <a:lnSpc>
                <a:spcPct val="110000"/>
              </a:lnSpc>
              <a:spcBef>
                <a:spcPts val="0"/>
              </a:spcBef>
              <a:defRPr/>
            </a:lvl2pPr>
            <a:lvl3pPr>
              <a:lnSpc>
                <a:spcPct val="110000"/>
              </a:lnSpc>
              <a:spcBef>
                <a:spcPts val="0"/>
              </a:spcBef>
              <a:defRPr sz="1050"/>
            </a:lvl3pPr>
            <a:lvl4pPr>
              <a:lnSpc>
                <a:spcPct val="110000"/>
              </a:lnSpc>
              <a:spcBef>
                <a:spcPts val="0"/>
              </a:spcBef>
              <a:defRPr/>
            </a:lvl4pPr>
            <a:lvl5pPr>
              <a:lnSpc>
                <a:spcPct val="110000"/>
              </a:lnSpc>
              <a:spcBef>
                <a:spcPts val="0"/>
              </a:spcBef>
              <a:defRPr/>
            </a:lvl5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118726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14" name="Title 12"/>
          <p:cNvSpPr>
            <a:spLocks noGrp="1"/>
          </p:cNvSpPr>
          <p:nvPr>
            <p:ph type="title"/>
          </p:nvPr>
        </p:nvSpPr>
        <p:spPr>
          <a:xfrm>
            <a:off x="174175" y="78336"/>
            <a:ext cx="8719457" cy="346249"/>
          </a:xfrm>
          <a:noFill/>
        </p:spPr>
        <p:txBody>
          <a:bodyPr wrap="square" rtlCol="0">
            <a:spAutoFit/>
          </a:bodyPr>
          <a:lstStyle>
            <a:lvl1pPr>
              <a:defRPr lang="en-US" sz="1800">
                <a:solidFill>
                  <a:srgbClr val="0099CC"/>
                </a:solidFill>
                <a:latin typeface="Calibri" panose="020F0502020204030204" pitchFamily="34" charset="0"/>
                <a:ea typeface="Tahoma" panose="020B0604030504040204" pitchFamily="34" charset="0"/>
                <a:cs typeface="Tahoma" panose="020B0604030504040204" pitchFamily="34" charset="0"/>
              </a:defRPr>
            </a:lvl1pPr>
          </a:lstStyle>
          <a:p>
            <a:pPr marL="0" lvl="0"/>
            <a:r>
              <a:rPr lang="en-US" dirty="0" smtClean="0"/>
              <a:t>Click to edit Master title style</a:t>
            </a:r>
            <a:endParaRPr lang="en-US" dirty="0"/>
          </a:p>
        </p:txBody>
      </p:sp>
      <p:sp>
        <p:nvSpPr>
          <p:cNvPr id="5" name="Slide Number Placeholder 5"/>
          <p:cNvSpPr>
            <a:spLocks noGrp="1"/>
          </p:cNvSpPr>
          <p:nvPr>
            <p:ph type="sldNum" sz="quarter" idx="12"/>
          </p:nvPr>
        </p:nvSpPr>
        <p:spPr>
          <a:xfrm>
            <a:off x="167090" y="4781978"/>
            <a:ext cx="440354" cy="325469"/>
          </a:xfrm>
        </p:spPr>
        <p:txBody>
          <a:bodyPr/>
          <a:lstStyle>
            <a:lvl1pPr>
              <a:defRPr>
                <a:latin typeface="Calibri" panose="020F0502020204030204" pitchFamily="34" charset="0"/>
              </a:defRPr>
            </a:lvl1pPr>
          </a:lstStyle>
          <a:p>
            <a:fld id="{B32AB80A-78BA-6B42-BA0D-B44ACF890F5A}" type="slidenum">
              <a:rPr lang="en-US" smtClean="0"/>
              <a:pPr/>
              <a:t>‹#›</a:t>
            </a:fld>
            <a:endParaRPr lang="en-US" dirty="0"/>
          </a:p>
        </p:txBody>
      </p:sp>
    </p:spTree>
    <p:extLst>
      <p:ext uri="{BB962C8B-B14F-4D97-AF65-F5344CB8AC3E}">
        <p14:creationId xmlns:p14="http://schemas.microsoft.com/office/powerpoint/2010/main" val="2958380371"/>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94BA977D-F01B-45A3-A788-241A0D7E09A5}"/>
              </a:ext>
            </a:extLst>
          </p:cNvPr>
          <p:cNvPicPr>
            <a:picLocks noChangeAspect="1"/>
          </p:cNvPicPr>
          <p:nvPr userDrawn="1"/>
        </p:nvPicPr>
        <p:blipFill>
          <a:blip r:embed="rId2"/>
          <a:stretch>
            <a:fillRect/>
          </a:stretch>
        </p:blipFill>
        <p:spPr>
          <a:xfrm>
            <a:off x="0" y="4451985"/>
            <a:ext cx="9144000" cy="691515"/>
          </a:xfrm>
          <a:prstGeom prst="rect">
            <a:avLst/>
          </a:prstGeom>
        </p:spPr>
      </p:pic>
      <p:sp>
        <p:nvSpPr>
          <p:cNvPr id="21" name="Rectangle 33"/>
          <p:cNvSpPr>
            <a:spLocks noChangeArrowheads="1"/>
          </p:cNvSpPr>
          <p:nvPr userDrawn="1"/>
        </p:nvSpPr>
        <p:spPr bwMode="auto">
          <a:xfrm>
            <a:off x="457200" y="4754880"/>
            <a:ext cx="2506133" cy="137160"/>
          </a:xfrm>
          <a:prstGeom prst="rect">
            <a:avLst/>
          </a:prstGeom>
          <a:noFill/>
          <a:ln w="9525">
            <a:noFill/>
            <a:miter lim="800000"/>
            <a:headEnd/>
            <a:tailEnd/>
          </a:ln>
          <a:effectLst/>
        </p:spPr>
        <p:txBody>
          <a:bodyPr lIns="0" tIns="45517" rIns="0" bIns="45517" anchor="ctr"/>
          <a:lstStyle/>
          <a:p>
            <a:pPr marL="0" marR="0" lvl="0" indent="0" algn="l" defTabSz="910286" rtl="0" eaLnBrk="0" fontAlgn="auto" latinLnBrk="0" hangingPunct="0">
              <a:lnSpc>
                <a:spcPct val="100000"/>
              </a:lnSpc>
              <a:spcBef>
                <a:spcPts val="0"/>
              </a:spcBef>
              <a:spcAft>
                <a:spcPts val="0"/>
              </a:spcAft>
              <a:buClrTx/>
              <a:buSzTx/>
              <a:buFontTx/>
              <a:buNone/>
              <a:tabLst/>
              <a:defRPr/>
            </a:pPr>
            <a:r>
              <a:rPr kumimoji="0" lang="en-US" sz="750" b="0" i="0" u="none" strike="noStrike" kern="0" cap="none" spc="0" normalizeH="0" baseline="0" noProof="0" dirty="0">
                <a:ln>
                  <a:noFill/>
                </a:ln>
                <a:solidFill>
                  <a:srgbClr val="FFFFFF"/>
                </a:solidFill>
                <a:effectLst/>
                <a:uLnTx/>
                <a:uFillTx/>
                <a:latin typeface="Arial" pitchFamily="34" charset="0"/>
                <a:ea typeface="+mn-ea"/>
                <a:cs typeface="Arial" pitchFamily="34" charset="0"/>
              </a:rPr>
              <a:t>© </a:t>
            </a:r>
            <a:r>
              <a:rPr kumimoji="0" lang="en-US" sz="750" b="0" i="0" u="none" strike="noStrike" kern="0" cap="none" spc="0" normalizeH="0" baseline="0" noProof="0" dirty="0" smtClean="0">
                <a:ln>
                  <a:noFill/>
                </a:ln>
                <a:solidFill>
                  <a:srgbClr val="FFFFFF"/>
                </a:solidFill>
                <a:effectLst/>
                <a:uLnTx/>
                <a:uFillTx/>
                <a:latin typeface="Arial" pitchFamily="34" charset="0"/>
                <a:ea typeface="+mn-ea"/>
                <a:cs typeface="Arial" pitchFamily="34" charset="0"/>
              </a:rPr>
              <a:t>2019, </a:t>
            </a:r>
            <a:r>
              <a:rPr kumimoji="0" lang="en-US" sz="750" b="0" i="0" u="none" strike="noStrike" kern="0" cap="none" spc="0" normalizeH="0" baseline="0" noProof="0" dirty="0">
                <a:ln>
                  <a:noFill/>
                </a:ln>
                <a:solidFill>
                  <a:srgbClr val="FFFFFF"/>
                </a:solidFill>
                <a:effectLst/>
                <a:uLnTx/>
                <a:uFillTx/>
                <a:latin typeface="Arial" pitchFamily="34" charset="0"/>
                <a:ea typeface="+mn-ea"/>
                <a:cs typeface="Arial" pitchFamily="34" charset="0"/>
              </a:rPr>
              <a:t>Cognizant </a:t>
            </a:r>
          </a:p>
        </p:txBody>
      </p:sp>
      <p:sp>
        <p:nvSpPr>
          <p:cNvPr id="5127" name="Rectangle 7"/>
          <p:cNvSpPr>
            <a:spLocks noGrp="1" noChangeArrowheads="1"/>
          </p:cNvSpPr>
          <p:nvPr userDrawn="1">
            <p:ph type="ctrTitle" hasCustomPrompt="1"/>
          </p:nvPr>
        </p:nvSpPr>
        <p:spPr>
          <a:xfrm>
            <a:off x="457200" y="1691640"/>
            <a:ext cx="5120640" cy="1051560"/>
          </a:xfrm>
          <a:noFill/>
          <a:effectLst/>
        </p:spPr>
        <p:txBody>
          <a:bodyPr anchor="b"/>
          <a:lstStyle>
            <a:lvl1pPr algn="l">
              <a:defRPr sz="3800" b="0">
                <a:solidFill>
                  <a:srgbClr val="0033A0"/>
                </a:solidFill>
                <a:effectLst/>
                <a:latin typeface="Arial" panose="020B0604020202020204" pitchFamily="34" charset="0"/>
                <a:cs typeface="Arial" panose="020B0604020202020204" pitchFamily="34" charset="0"/>
              </a:defRPr>
            </a:lvl1pPr>
          </a:lstStyle>
          <a:p>
            <a:r>
              <a:rPr lang="en-US" dirty="0" smtClean="0"/>
              <a:t>Presentation Title Goes here</a:t>
            </a:r>
            <a:endParaRPr lang="en-US" dirty="0"/>
          </a:p>
        </p:txBody>
      </p:sp>
      <p:sp>
        <p:nvSpPr>
          <p:cNvPr id="5130" name="Rectangle 10"/>
          <p:cNvSpPr>
            <a:spLocks noGrp="1" noChangeArrowheads="1"/>
          </p:cNvSpPr>
          <p:nvPr userDrawn="1">
            <p:ph type="subTitle" sz="quarter" idx="1" hasCustomPrompt="1"/>
          </p:nvPr>
        </p:nvSpPr>
        <p:spPr>
          <a:xfrm>
            <a:off x="457200" y="3118104"/>
            <a:ext cx="5120640" cy="552452"/>
          </a:xfrm>
          <a:prstGeom prst="rect">
            <a:avLst/>
          </a:prstGeom>
          <a:noFill/>
        </p:spPr>
        <p:txBody>
          <a:bodyPr lIns="0"/>
          <a:lstStyle>
            <a:lvl1pPr marL="0" indent="0" algn="l">
              <a:buFont typeface="Wingdings" pitchFamily="2" charset="2"/>
              <a:buNone/>
              <a:defRPr sz="1800" b="0">
                <a:solidFill>
                  <a:srgbClr val="0033A0"/>
                </a:solidFill>
                <a:effectLst/>
                <a:latin typeface="+mn-lt"/>
                <a:cs typeface="Segoe UI" panose="020B0502040204020203" pitchFamily="34" charset="0"/>
              </a:defRPr>
            </a:lvl1pPr>
          </a:lstStyle>
          <a:p>
            <a:r>
              <a:rPr lang="en-US" dirty="0" smtClean="0"/>
              <a:t>Speaker's Full name</a:t>
            </a:r>
          </a:p>
        </p:txBody>
      </p:sp>
      <p:pic>
        <p:nvPicPr>
          <p:cNvPr id="27" name="Picture 26">
            <a:extLst>
              <a:ext uri="{FF2B5EF4-FFF2-40B4-BE49-F238E27FC236}">
                <a16:creationId xmlns:a16="http://schemas.microsoft.com/office/drawing/2014/main" id="{99B63AD2-13B3-4C1A-81A7-6B8DAA7875CA}"/>
              </a:ext>
            </a:extLst>
          </p:cNvPr>
          <p:cNvPicPr>
            <a:picLocks noChangeAspect="1"/>
          </p:cNvPicPr>
          <p:nvPr userDrawn="1"/>
        </p:nvPicPr>
        <p:blipFill>
          <a:blip r:embed="rId3"/>
          <a:stretch>
            <a:fillRect/>
          </a:stretch>
        </p:blipFill>
        <p:spPr bwMode="black">
          <a:xfrm>
            <a:off x="457200" y="384048"/>
            <a:ext cx="2385905" cy="512064"/>
          </a:xfrm>
          <a:prstGeom prst="rect">
            <a:avLst/>
          </a:prstGeom>
        </p:spPr>
      </p:pic>
      <p:cxnSp>
        <p:nvCxnSpPr>
          <p:cNvPr id="29" name="Straight Connector 28">
            <a:extLst>
              <a:ext uri="{FF2B5EF4-FFF2-40B4-BE49-F238E27FC236}">
                <a16:creationId xmlns:a16="http://schemas.microsoft.com/office/drawing/2014/main" id="{B2D38650-2189-4A4F-AD30-9C41C4094C5F}"/>
              </a:ext>
            </a:extLst>
          </p:cNvPr>
          <p:cNvCxnSpPr>
            <a:cxnSpLocks/>
          </p:cNvCxnSpPr>
          <p:nvPr userDrawn="1"/>
        </p:nvCxnSpPr>
        <p:spPr bwMode="black">
          <a:xfrm>
            <a:off x="457200" y="2928574"/>
            <a:ext cx="2286000" cy="0"/>
          </a:xfrm>
          <a:prstGeom prst="line">
            <a:avLst/>
          </a:prstGeom>
          <a:ln>
            <a:solidFill>
              <a:srgbClr val="00B14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39837826"/>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83464" y="155448"/>
            <a:ext cx="8641080" cy="384048"/>
          </a:xfrm>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1611107685"/>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Header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2E48B4-F4ED-4DA0-AE35-136D1133A4FD}"/>
              </a:ext>
            </a:extLst>
          </p:cNvPr>
          <p:cNvSpPr>
            <a:spLocks noGrp="1"/>
          </p:cNvSpPr>
          <p:nvPr>
            <p:ph type="title"/>
          </p:nvPr>
        </p:nvSpPr>
        <p:spPr>
          <a:xfrm>
            <a:off x="384048" y="274320"/>
            <a:ext cx="8385048" cy="333192"/>
          </a:xfrm>
        </p:spPr>
        <p:txBody>
          <a:bodyPr>
            <a:normAutofit/>
          </a:bodyPr>
          <a:lstStyle>
            <a:lvl1pPr>
              <a:defRPr sz="1800"/>
            </a:lvl1pPr>
          </a:lstStyle>
          <a:p>
            <a:r>
              <a:rPr lang="en-US"/>
              <a:t>Click to edit Master title style</a:t>
            </a:r>
          </a:p>
        </p:txBody>
      </p:sp>
      <p:sp>
        <p:nvSpPr>
          <p:cNvPr id="6" name="Date Placeholder 5">
            <a:extLst>
              <a:ext uri="{FF2B5EF4-FFF2-40B4-BE49-F238E27FC236}">
                <a16:creationId xmlns:a16="http://schemas.microsoft.com/office/drawing/2014/main" id="{D65DC66A-BAB7-4355-9ED4-0CA743C61960}"/>
              </a:ext>
            </a:extLst>
          </p:cNvPr>
          <p:cNvSpPr>
            <a:spLocks noGrp="1"/>
          </p:cNvSpPr>
          <p:nvPr>
            <p:ph type="dt" sz="half" idx="10"/>
          </p:nvPr>
        </p:nvSpPr>
        <p:spPr/>
        <p:txBody>
          <a:bodyPr/>
          <a:lstStyle/>
          <a:p>
            <a:endParaRPr lang="en-US" dirty="0"/>
          </a:p>
        </p:txBody>
      </p:sp>
      <p:sp>
        <p:nvSpPr>
          <p:cNvPr id="7" name="Footer Placeholder 6">
            <a:extLst>
              <a:ext uri="{FF2B5EF4-FFF2-40B4-BE49-F238E27FC236}">
                <a16:creationId xmlns:a16="http://schemas.microsoft.com/office/drawing/2014/main" id="{A7E53A72-E1D6-4692-98EC-6243614B7573}"/>
              </a:ext>
            </a:extLst>
          </p:cNvPr>
          <p:cNvSpPr>
            <a:spLocks noGrp="1"/>
          </p:cNvSpPr>
          <p:nvPr>
            <p:ph type="ftr" sz="quarter" idx="11"/>
          </p:nvPr>
        </p:nvSpPr>
        <p:spPr/>
        <p:txBody>
          <a:bodyPr/>
          <a:lstStyle/>
          <a:p>
            <a:r>
              <a:rPr lang="en-US"/>
              <a:t>© 2019 Cognizant</a:t>
            </a:r>
            <a:endParaRPr lang="en-US" dirty="0"/>
          </a:p>
        </p:txBody>
      </p:sp>
      <p:sp>
        <p:nvSpPr>
          <p:cNvPr id="8" name="Slide Number Placeholder 7">
            <a:extLst>
              <a:ext uri="{FF2B5EF4-FFF2-40B4-BE49-F238E27FC236}">
                <a16:creationId xmlns:a16="http://schemas.microsoft.com/office/drawing/2014/main" id="{6049D8E0-67E3-4D7E-847C-95CFA1F84B8F}"/>
              </a:ext>
            </a:extLst>
          </p:cNvPr>
          <p:cNvSpPr>
            <a:spLocks noGrp="1"/>
          </p:cNvSpPr>
          <p:nvPr>
            <p:ph type="sldNum" sz="quarter" idx="12"/>
          </p:nvPr>
        </p:nvSpPr>
        <p:spPr/>
        <p:txBody>
          <a:bodyPr/>
          <a:lstStyle/>
          <a:p>
            <a:fld id="{2EFEF571-C9B4-4D92-A7F7-315B894862A8}" type="slidenum">
              <a:rPr lang="en-US" smtClean="0"/>
              <a:pPr/>
              <a:t>‹#›</a:t>
            </a:fld>
            <a:endParaRPr lang="en-US" dirty="0"/>
          </a:p>
        </p:txBody>
      </p:sp>
      <p:cxnSp>
        <p:nvCxnSpPr>
          <p:cNvPr id="13" name="Straight Connector 12">
            <a:extLst>
              <a:ext uri="{FF2B5EF4-FFF2-40B4-BE49-F238E27FC236}">
                <a16:creationId xmlns:a16="http://schemas.microsoft.com/office/drawing/2014/main" id="{1A92D58F-27A5-440B-BDDC-757CC6F1E323}"/>
              </a:ext>
            </a:extLst>
          </p:cNvPr>
          <p:cNvCxnSpPr>
            <a:cxnSpLocks/>
          </p:cNvCxnSpPr>
          <p:nvPr userDrawn="1"/>
        </p:nvCxnSpPr>
        <p:spPr>
          <a:xfrm>
            <a:off x="379926" y="4690872"/>
            <a:ext cx="838415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0E5CE040-C0D3-40BD-8063-A2DF101E8B8B}"/>
              </a:ext>
            </a:extLst>
          </p:cNvPr>
          <p:cNvPicPr>
            <a:picLocks noChangeAspect="1"/>
          </p:cNvPicPr>
          <p:nvPr userDrawn="1"/>
        </p:nvPicPr>
        <p:blipFill>
          <a:blip r:embed="rId2"/>
          <a:stretch>
            <a:fillRect/>
          </a:stretch>
        </p:blipFill>
        <p:spPr bwMode="black">
          <a:xfrm>
            <a:off x="7485913" y="4780026"/>
            <a:ext cx="1278163" cy="274320"/>
          </a:xfrm>
          <a:prstGeom prst="rect">
            <a:avLst/>
          </a:prstGeom>
        </p:spPr>
      </p:pic>
    </p:spTree>
    <p:extLst>
      <p:ext uri="{BB962C8B-B14F-4D97-AF65-F5344CB8AC3E}">
        <p14:creationId xmlns:p14="http://schemas.microsoft.com/office/powerpoint/2010/main" val="227423781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slideLayout" Target="../slideLayouts/slideLayout8.xml"/><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theme" Target="../theme/theme3.xml"/><Relationship Id="rId3" Type="http://schemas.openxmlformats.org/officeDocument/2006/relationships/slideLayout" Target="../slideLayouts/slideLayout12.xml"/><Relationship Id="rId7" Type="http://schemas.openxmlformats.org/officeDocument/2006/relationships/slideLayout" Target="../slideLayouts/slideLayout16.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5" Type="http://schemas.openxmlformats.org/officeDocument/2006/relationships/slideLayout" Target="../slideLayouts/slideLayout14.xml"/><Relationship Id="rId4" Type="http://schemas.openxmlformats.org/officeDocument/2006/relationships/slideLayout" Target="../slideLayouts/slideLayout13.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29.xml"/><Relationship Id="rId18" Type="http://schemas.openxmlformats.org/officeDocument/2006/relationships/slideLayout" Target="../slideLayouts/slideLayout34.xml"/><Relationship Id="rId26" Type="http://schemas.openxmlformats.org/officeDocument/2006/relationships/slideLayout" Target="../slideLayouts/slideLayout42.xml"/><Relationship Id="rId3" Type="http://schemas.openxmlformats.org/officeDocument/2006/relationships/slideLayout" Target="../slideLayouts/slideLayout19.xml"/><Relationship Id="rId21" Type="http://schemas.openxmlformats.org/officeDocument/2006/relationships/slideLayout" Target="../slideLayouts/slideLayout37.xml"/><Relationship Id="rId34" Type="http://schemas.openxmlformats.org/officeDocument/2006/relationships/slideLayout" Target="../slideLayouts/slideLayout50.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slideLayout" Target="../slideLayouts/slideLayout33.xml"/><Relationship Id="rId25" Type="http://schemas.openxmlformats.org/officeDocument/2006/relationships/slideLayout" Target="../slideLayouts/slideLayout41.xml"/><Relationship Id="rId33" Type="http://schemas.openxmlformats.org/officeDocument/2006/relationships/slideLayout" Target="../slideLayouts/slideLayout49.xml"/><Relationship Id="rId2" Type="http://schemas.openxmlformats.org/officeDocument/2006/relationships/slideLayout" Target="../slideLayouts/slideLayout18.xml"/><Relationship Id="rId16" Type="http://schemas.openxmlformats.org/officeDocument/2006/relationships/slideLayout" Target="../slideLayouts/slideLayout32.xml"/><Relationship Id="rId20" Type="http://schemas.openxmlformats.org/officeDocument/2006/relationships/slideLayout" Target="../slideLayouts/slideLayout36.xml"/><Relationship Id="rId29" Type="http://schemas.openxmlformats.org/officeDocument/2006/relationships/slideLayout" Target="../slideLayouts/slideLayout45.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24" Type="http://schemas.openxmlformats.org/officeDocument/2006/relationships/slideLayout" Target="../slideLayouts/slideLayout40.xml"/><Relationship Id="rId32" Type="http://schemas.openxmlformats.org/officeDocument/2006/relationships/slideLayout" Target="../slideLayouts/slideLayout48.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23" Type="http://schemas.openxmlformats.org/officeDocument/2006/relationships/slideLayout" Target="../slideLayouts/slideLayout39.xml"/><Relationship Id="rId28" Type="http://schemas.openxmlformats.org/officeDocument/2006/relationships/slideLayout" Target="../slideLayouts/slideLayout44.xml"/><Relationship Id="rId36" Type="http://schemas.openxmlformats.org/officeDocument/2006/relationships/theme" Target="../theme/theme4.xml"/><Relationship Id="rId10" Type="http://schemas.openxmlformats.org/officeDocument/2006/relationships/slideLayout" Target="../slideLayouts/slideLayout26.xml"/><Relationship Id="rId19" Type="http://schemas.openxmlformats.org/officeDocument/2006/relationships/slideLayout" Target="../slideLayouts/slideLayout35.xml"/><Relationship Id="rId31" Type="http://schemas.openxmlformats.org/officeDocument/2006/relationships/slideLayout" Target="../slideLayouts/slideLayout47.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 Id="rId22" Type="http://schemas.openxmlformats.org/officeDocument/2006/relationships/slideLayout" Target="../slideLayouts/slideLayout38.xml"/><Relationship Id="rId27" Type="http://schemas.openxmlformats.org/officeDocument/2006/relationships/slideLayout" Target="../slideLayouts/slideLayout43.xml"/><Relationship Id="rId30" Type="http://schemas.openxmlformats.org/officeDocument/2006/relationships/slideLayout" Target="../slideLayouts/slideLayout46.xml"/><Relationship Id="rId35" Type="http://schemas.openxmlformats.org/officeDocument/2006/relationships/slideLayout" Target="../slideLayouts/slideLayout51.xml"/><Relationship Id="rId8" Type="http://schemas.openxmlformats.org/officeDocument/2006/relationships/slideLayout" Target="../slideLayouts/slideLayout2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9.xml"/><Relationship Id="rId3" Type="http://schemas.openxmlformats.org/officeDocument/2006/relationships/slideLayout" Target="../slideLayouts/slideLayout54.xml"/><Relationship Id="rId7" Type="http://schemas.openxmlformats.org/officeDocument/2006/relationships/slideLayout" Target="../slideLayouts/slideLayout58.xml"/><Relationship Id="rId12" Type="http://schemas.openxmlformats.org/officeDocument/2006/relationships/image" Target="../media/image8.png"/><Relationship Id="rId2" Type="http://schemas.openxmlformats.org/officeDocument/2006/relationships/slideLayout" Target="../slideLayouts/slideLayout53.xml"/><Relationship Id="rId1" Type="http://schemas.openxmlformats.org/officeDocument/2006/relationships/slideLayout" Target="../slideLayouts/slideLayout52.xml"/><Relationship Id="rId6" Type="http://schemas.openxmlformats.org/officeDocument/2006/relationships/slideLayout" Target="../slideLayouts/slideLayout57.xml"/><Relationship Id="rId11" Type="http://schemas.openxmlformats.org/officeDocument/2006/relationships/theme" Target="../theme/theme5.xml"/><Relationship Id="rId5" Type="http://schemas.openxmlformats.org/officeDocument/2006/relationships/slideLayout" Target="../slideLayouts/slideLayout56.xml"/><Relationship Id="rId10" Type="http://schemas.openxmlformats.org/officeDocument/2006/relationships/slideLayout" Target="../slideLayouts/slideLayout61.xml"/><Relationship Id="rId4" Type="http://schemas.openxmlformats.org/officeDocument/2006/relationships/slideLayout" Target="../slideLayouts/slideLayout55.xml"/><Relationship Id="rId9" Type="http://schemas.openxmlformats.org/officeDocument/2006/relationships/slideLayout" Target="../slideLayouts/slideLayout6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09947BC-C135-4AF9-80CB-7EC49EFAF7EE}"/>
              </a:ext>
            </a:extLst>
          </p:cNvPr>
          <p:cNvSpPr>
            <a:spLocks noGrp="1"/>
          </p:cNvSpPr>
          <p:nvPr>
            <p:ph type="title"/>
          </p:nvPr>
        </p:nvSpPr>
        <p:spPr>
          <a:xfrm>
            <a:off x="384048" y="274320"/>
            <a:ext cx="8385048" cy="795528"/>
          </a:xfrm>
          <a:prstGeom prst="rect">
            <a:avLst/>
          </a:prstGeom>
        </p:spPr>
        <p:txBody>
          <a:bodyPr vert="horz" lIns="0" tIns="0" rIns="0" bIns="0" rtlCol="0" anchor="t" anchorCtr="0">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178C3981-E47F-4B94-A56D-1A8F4B3B3863}"/>
              </a:ext>
            </a:extLst>
          </p:cNvPr>
          <p:cNvSpPr>
            <a:spLocks noGrp="1"/>
          </p:cNvSpPr>
          <p:nvPr>
            <p:ph type="body" idx="1"/>
          </p:nvPr>
        </p:nvSpPr>
        <p:spPr>
          <a:xfrm>
            <a:off x="384048" y="1261872"/>
            <a:ext cx="8385048" cy="3319272"/>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Date Placeholder 7">
            <a:extLst>
              <a:ext uri="{FF2B5EF4-FFF2-40B4-BE49-F238E27FC236}">
                <a16:creationId xmlns:a16="http://schemas.microsoft.com/office/drawing/2014/main" id="{417B5ED4-B674-4C32-9514-6C6A986BC37F}"/>
              </a:ext>
            </a:extLst>
          </p:cNvPr>
          <p:cNvSpPr>
            <a:spLocks noGrp="1"/>
          </p:cNvSpPr>
          <p:nvPr>
            <p:ph type="dt" sz="half" idx="2"/>
          </p:nvPr>
        </p:nvSpPr>
        <p:spPr>
          <a:xfrm>
            <a:off x="5486400" y="4800600"/>
            <a:ext cx="914400" cy="155448"/>
          </a:xfrm>
          <a:prstGeom prst="rect">
            <a:avLst/>
          </a:prstGeom>
        </p:spPr>
        <p:txBody>
          <a:bodyPr vert="horz" lIns="0" tIns="0" rIns="0" bIns="0" rtlCol="0" anchor="ctr"/>
          <a:lstStyle>
            <a:lvl1pPr algn="r">
              <a:defRPr sz="750">
                <a:solidFill>
                  <a:schemeClr val="tx1"/>
                </a:solidFill>
              </a:defRPr>
            </a:lvl1pPr>
          </a:lstStyle>
          <a:p>
            <a:endParaRPr lang="en-US" dirty="0"/>
          </a:p>
        </p:txBody>
      </p:sp>
      <p:sp>
        <p:nvSpPr>
          <p:cNvPr id="9" name="Footer Placeholder 8">
            <a:extLst>
              <a:ext uri="{FF2B5EF4-FFF2-40B4-BE49-F238E27FC236}">
                <a16:creationId xmlns:a16="http://schemas.microsoft.com/office/drawing/2014/main" id="{AB68013F-8083-4869-B1B8-42E270F30CB8}"/>
              </a:ext>
            </a:extLst>
          </p:cNvPr>
          <p:cNvSpPr>
            <a:spLocks noGrp="1"/>
          </p:cNvSpPr>
          <p:nvPr>
            <p:ph type="ftr" sz="quarter" idx="3"/>
          </p:nvPr>
        </p:nvSpPr>
        <p:spPr>
          <a:xfrm>
            <a:off x="640080" y="4800600"/>
            <a:ext cx="4572000" cy="155448"/>
          </a:xfrm>
          <a:prstGeom prst="rect">
            <a:avLst/>
          </a:prstGeom>
        </p:spPr>
        <p:txBody>
          <a:bodyPr vert="horz" lIns="0" tIns="0" rIns="0" bIns="0" rtlCol="0" anchor="ctr"/>
          <a:lstStyle>
            <a:lvl1pPr algn="l">
              <a:defRPr sz="750">
                <a:solidFill>
                  <a:schemeClr val="tx1"/>
                </a:solidFill>
              </a:defRPr>
            </a:lvl1pPr>
            <a:lvl2pPr marL="0" indent="0">
              <a:defRPr sz="750"/>
            </a:lvl2pPr>
            <a:lvl3pPr marL="0" indent="0">
              <a:defRPr sz="750"/>
            </a:lvl3pPr>
            <a:lvl4pPr marL="0" indent="0">
              <a:defRPr sz="750"/>
            </a:lvl4pPr>
            <a:lvl5pPr marL="0" indent="0">
              <a:defRPr sz="750"/>
            </a:lvl5pPr>
            <a:lvl6pPr marL="0" indent="0">
              <a:defRPr sz="750"/>
            </a:lvl6pPr>
            <a:lvl7pPr marL="0" indent="0">
              <a:defRPr sz="750"/>
            </a:lvl7pPr>
            <a:lvl8pPr marL="0" indent="0">
              <a:defRPr sz="750"/>
            </a:lvl8pPr>
            <a:lvl9pPr marL="0" indent="0">
              <a:defRPr sz="750"/>
            </a:lvl9pPr>
          </a:lstStyle>
          <a:p>
            <a:r>
              <a:rPr lang="en-US" dirty="0"/>
              <a:t>© </a:t>
            </a:r>
            <a:r>
              <a:rPr lang="en-US" dirty="0" smtClean="0"/>
              <a:t>2019 </a:t>
            </a:r>
            <a:r>
              <a:rPr lang="en-US" dirty="0"/>
              <a:t>Cognizant</a:t>
            </a:r>
          </a:p>
        </p:txBody>
      </p:sp>
      <p:sp>
        <p:nvSpPr>
          <p:cNvPr id="10" name="Slide Number Placeholder 9">
            <a:extLst>
              <a:ext uri="{FF2B5EF4-FFF2-40B4-BE49-F238E27FC236}">
                <a16:creationId xmlns:a16="http://schemas.microsoft.com/office/drawing/2014/main" id="{42EC2F54-FE71-419F-B3E9-62861D2AA5EE}"/>
              </a:ext>
            </a:extLst>
          </p:cNvPr>
          <p:cNvSpPr>
            <a:spLocks noGrp="1"/>
          </p:cNvSpPr>
          <p:nvPr>
            <p:ph type="sldNum" sz="quarter" idx="4"/>
          </p:nvPr>
        </p:nvSpPr>
        <p:spPr>
          <a:xfrm>
            <a:off x="384048" y="4800600"/>
            <a:ext cx="228600" cy="155448"/>
          </a:xfrm>
          <a:prstGeom prst="rect">
            <a:avLst/>
          </a:prstGeom>
        </p:spPr>
        <p:txBody>
          <a:bodyPr vert="horz" lIns="0" tIns="0" rIns="0" bIns="0" rtlCol="0" anchor="ctr"/>
          <a:lstStyle>
            <a:lvl1pPr algn="l">
              <a:defRPr sz="900" b="1">
                <a:solidFill>
                  <a:schemeClr val="accent6"/>
                </a:solidFill>
              </a:defRPr>
            </a:lvl1pPr>
          </a:lstStyle>
          <a:p>
            <a:fld id="{2EFEF571-C9B4-4D92-A7F7-315B894862A8}" type="slidenum">
              <a:rPr lang="en-US" smtClean="0"/>
              <a:pPr/>
              <a:t>‹#›</a:t>
            </a:fld>
            <a:endParaRPr lang="en-US" dirty="0"/>
          </a:p>
        </p:txBody>
      </p:sp>
    </p:spTree>
    <p:extLst>
      <p:ext uri="{BB962C8B-B14F-4D97-AF65-F5344CB8AC3E}">
        <p14:creationId xmlns:p14="http://schemas.microsoft.com/office/powerpoint/2010/main" val="1422930743"/>
      </p:ext>
    </p:extLst>
  </p:cSld>
  <p:clrMap bg1="lt1" tx1="dk1" bg2="lt2" tx2="dk2" accent1="accent1" accent2="accent2" accent3="accent3" accent4="accent4" accent5="accent5" accent6="accent6" hlink="hlink" folHlink="folHlink"/>
  <p:sldLayoutIdLst>
    <p:sldLayoutId id="2147483812" r:id="rId1"/>
    <p:sldLayoutId id="2147483810" r:id="rId2"/>
    <p:sldLayoutId id="2147483799" r:id="rId3"/>
    <p:sldLayoutId id="2147483861" r:id="rId4"/>
    <p:sldLayoutId id="2147483672" r:id="rId5"/>
    <p:sldLayoutId id="2147483863" r:id="rId6"/>
  </p:sldLayoutIdLst>
  <p:hf hdr="0" dt="0"/>
  <p:txStyles>
    <p:titleStyle>
      <a:lvl1pPr algn="l" defTabSz="914400" rtl="0" eaLnBrk="1" latinLnBrk="0" hangingPunct="1">
        <a:lnSpc>
          <a:spcPct val="90000"/>
        </a:lnSpc>
        <a:spcBef>
          <a:spcPct val="0"/>
        </a:spcBef>
        <a:buNone/>
        <a:defRPr sz="2400" kern="1200">
          <a:solidFill>
            <a:schemeClr val="tx1"/>
          </a:solidFill>
          <a:latin typeface="Arial" panose="020B0604020202020204" pitchFamily="34" charset="0"/>
          <a:ea typeface="+mj-ea"/>
          <a:cs typeface="Arial" panose="020B0604020202020204" pitchFamily="34" charset="0"/>
        </a:defRPr>
      </a:lvl1pPr>
    </p:titleStyle>
    <p:bodyStyle>
      <a:lvl1pPr marL="0" indent="0" algn="l" defTabSz="914400" rtl="0" eaLnBrk="1" latinLnBrk="0" hangingPunct="1">
        <a:lnSpc>
          <a:spcPct val="100000"/>
        </a:lnSpc>
        <a:spcBef>
          <a:spcPts val="600"/>
        </a:spcBef>
        <a:buFont typeface="Arial" panose="020B0604020202020204" pitchFamily="34" charset="0"/>
        <a:buNone/>
        <a:defRPr sz="1800" kern="1200">
          <a:solidFill>
            <a:schemeClr val="tx2"/>
          </a:solidFill>
          <a:latin typeface="Arial" panose="020B0604020202020204" pitchFamily="34" charset="0"/>
          <a:ea typeface="+mn-ea"/>
          <a:cs typeface="Arial" panose="020B0604020202020204" pitchFamily="34" charset="0"/>
        </a:defRPr>
      </a:lvl1pPr>
      <a:lvl2pPr marL="228600" indent="-228600" algn="l" defTabSz="914400" rtl="0" eaLnBrk="1" latinLnBrk="0" hangingPunct="1">
        <a:lnSpc>
          <a:spcPct val="100000"/>
        </a:lnSpc>
        <a:spcBef>
          <a:spcPts val="600"/>
        </a:spcBef>
        <a:buClrTx/>
        <a:buSzPct val="125000"/>
        <a:buFont typeface="Arial" panose="020B0604020202020204" pitchFamily="34" charset="0"/>
        <a:buChar char="•"/>
        <a:defRPr sz="1800" kern="1200">
          <a:solidFill>
            <a:schemeClr val="tx2"/>
          </a:solidFill>
          <a:latin typeface="Arial" panose="020B0604020202020204" pitchFamily="34" charset="0"/>
          <a:ea typeface="+mn-ea"/>
          <a:cs typeface="Arial" panose="020B0604020202020204" pitchFamily="34" charset="0"/>
        </a:defRPr>
      </a:lvl2pPr>
      <a:lvl3pPr marL="457200" indent="-228600" algn="l" defTabSz="914400" rtl="0" eaLnBrk="1" latinLnBrk="0" hangingPunct="1">
        <a:lnSpc>
          <a:spcPct val="100000"/>
        </a:lnSpc>
        <a:spcBef>
          <a:spcPts val="400"/>
        </a:spcBef>
        <a:buClrTx/>
        <a:buSzPct val="100000"/>
        <a:buFont typeface="Arial" panose="020B0604020202020204" pitchFamily="34" charset="0"/>
        <a:buChar char="–"/>
        <a:defRPr sz="1600" kern="1200">
          <a:solidFill>
            <a:schemeClr val="tx2"/>
          </a:solidFill>
          <a:latin typeface="Arial" panose="020B0604020202020204" pitchFamily="34" charset="0"/>
          <a:ea typeface="+mn-ea"/>
          <a:cs typeface="Arial" panose="020B0604020202020204" pitchFamily="34" charset="0"/>
        </a:defRPr>
      </a:lvl3pPr>
      <a:lvl4pPr marL="685800" indent="-228600" algn="l" defTabSz="914400" rtl="0" eaLnBrk="1" latinLnBrk="0" hangingPunct="1">
        <a:lnSpc>
          <a:spcPct val="100000"/>
        </a:lnSpc>
        <a:spcBef>
          <a:spcPts val="400"/>
        </a:spcBef>
        <a:buClrTx/>
        <a:buSzPct val="100000"/>
        <a:buFont typeface="Courier New" panose="02070309020205020404" pitchFamily="49" charset="0"/>
        <a:buChar char="o"/>
        <a:defRPr sz="1600" kern="1200">
          <a:solidFill>
            <a:schemeClr val="tx2"/>
          </a:solidFill>
          <a:latin typeface="Arial" panose="020B0604020202020204" pitchFamily="34" charset="0"/>
          <a:ea typeface="+mn-ea"/>
          <a:cs typeface="Arial" panose="020B0604020202020204" pitchFamily="34" charset="0"/>
        </a:defRPr>
      </a:lvl4pPr>
      <a:lvl5pPr marL="914400" indent="-228600" algn="l" defTabSz="914400" rtl="0" eaLnBrk="1" latinLnBrk="0" hangingPunct="1">
        <a:lnSpc>
          <a:spcPct val="100000"/>
        </a:lnSpc>
        <a:spcBef>
          <a:spcPts val="400"/>
        </a:spcBef>
        <a:buClrTx/>
        <a:buSzPct val="100000"/>
        <a:buFont typeface="Arial" panose="020B0604020202020204" pitchFamily="34" charset="0"/>
        <a:buChar char="–"/>
        <a:defRPr sz="1600" kern="1200">
          <a:solidFill>
            <a:schemeClr val="tx2"/>
          </a:solidFill>
          <a:latin typeface="Arial" panose="020B0604020202020204" pitchFamily="34" charset="0"/>
          <a:ea typeface="+mn-ea"/>
          <a:cs typeface="Arial" panose="020B0604020202020204" pitchFamily="34" charset="0"/>
        </a:defRPr>
      </a:lvl5pPr>
      <a:lvl6pPr marL="1143000" indent="-228600" algn="l" defTabSz="914400" rtl="0" eaLnBrk="1" latinLnBrk="0" hangingPunct="1">
        <a:lnSpc>
          <a:spcPct val="100000"/>
        </a:lnSpc>
        <a:spcBef>
          <a:spcPts val="400"/>
        </a:spcBef>
        <a:buClr>
          <a:schemeClr val="accent2"/>
        </a:buClr>
        <a:buSzPct val="125000"/>
        <a:buFont typeface="Arial" panose="020B0604020202020204" pitchFamily="34" charset="0"/>
        <a:buChar char="•"/>
        <a:defRPr sz="1600" kern="1200">
          <a:solidFill>
            <a:schemeClr val="tx2"/>
          </a:solidFill>
          <a:latin typeface="Arial" panose="020B0604020202020204" pitchFamily="34" charset="0"/>
          <a:ea typeface="+mn-ea"/>
          <a:cs typeface="Arial" panose="020B0604020202020204" pitchFamily="34" charset="0"/>
        </a:defRPr>
      </a:lvl6pPr>
      <a:lvl7pPr marL="1371600" indent="-228600" algn="l" defTabSz="914400" rtl="0" eaLnBrk="1" latinLnBrk="0" hangingPunct="1">
        <a:lnSpc>
          <a:spcPct val="100000"/>
        </a:lnSpc>
        <a:spcBef>
          <a:spcPts val="400"/>
        </a:spcBef>
        <a:buClr>
          <a:schemeClr val="accent2"/>
        </a:buClr>
        <a:buSzPct val="90000"/>
        <a:buFont typeface="Arial" panose="020B0604020202020204" pitchFamily="34" charset="0"/>
        <a:buChar char="–"/>
        <a:defRPr sz="1600" kern="1200">
          <a:solidFill>
            <a:schemeClr val="tx2"/>
          </a:solidFill>
          <a:latin typeface="+mn-lt"/>
          <a:ea typeface="+mn-ea"/>
          <a:cs typeface="+mn-cs"/>
        </a:defRPr>
      </a:lvl7pPr>
      <a:lvl8pPr marL="1600200" indent="-228600" algn="l" defTabSz="914400" rtl="0" eaLnBrk="1" latinLnBrk="0" hangingPunct="1">
        <a:lnSpc>
          <a:spcPct val="100000"/>
        </a:lnSpc>
        <a:spcBef>
          <a:spcPts val="400"/>
        </a:spcBef>
        <a:buClr>
          <a:schemeClr val="accent2"/>
        </a:buClr>
        <a:buSzPct val="90000"/>
        <a:buFont typeface="Courier New" panose="02070309020205020404" pitchFamily="49" charset="0"/>
        <a:buChar char="o"/>
        <a:defRPr sz="1600" kern="1200">
          <a:solidFill>
            <a:schemeClr val="tx2"/>
          </a:solidFill>
          <a:latin typeface="+mn-lt"/>
          <a:ea typeface="+mn-ea"/>
          <a:cs typeface="+mn-cs"/>
        </a:defRPr>
      </a:lvl8pPr>
      <a:lvl9pPr marL="1600200" indent="-228600" algn="l" defTabSz="914400" rtl="0" eaLnBrk="1" latinLnBrk="0" hangingPunct="1">
        <a:lnSpc>
          <a:spcPct val="100000"/>
        </a:lnSpc>
        <a:spcBef>
          <a:spcPts val="400"/>
        </a:spcBef>
        <a:buClrTx/>
        <a:buSzPct val="90000"/>
        <a:buFont typeface="Courier New" panose="02070309020205020404" pitchFamily="49" charset="0"/>
        <a:buChar char="o"/>
        <a:defRPr sz="16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33" name="Rectangle 4"/>
          <p:cNvSpPr>
            <a:spLocks noGrp="1" noChangeArrowheads="1"/>
          </p:cNvSpPr>
          <p:nvPr>
            <p:ph type="body" idx="1"/>
          </p:nvPr>
        </p:nvSpPr>
        <p:spPr bwMode="auto">
          <a:xfrm>
            <a:off x="266700" y="590551"/>
            <a:ext cx="8683198" cy="403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2895" tIns="61448" rIns="122895" bIns="61448"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20" name="Footer Placeholder 97"/>
          <p:cNvSpPr txBox="1">
            <a:spLocks/>
          </p:cNvSpPr>
          <p:nvPr userDrawn="1"/>
        </p:nvSpPr>
        <p:spPr bwMode="auto">
          <a:xfrm>
            <a:off x="640080" y="4800600"/>
            <a:ext cx="4572000" cy="155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marL="0" marR="0" lvl="0" indent="0" algn="l" defTabSz="914342" rtl="0" eaLnBrk="0" fontAlgn="base" latinLnBrk="0" hangingPunct="0">
              <a:lnSpc>
                <a:spcPct val="100000"/>
              </a:lnSpc>
              <a:spcBef>
                <a:spcPct val="0"/>
              </a:spcBef>
              <a:spcAft>
                <a:spcPct val="0"/>
              </a:spcAft>
              <a:buClrTx/>
              <a:buSzTx/>
              <a:buFontTx/>
              <a:buNone/>
              <a:tabLst/>
              <a:defRPr/>
            </a:pPr>
            <a:r>
              <a:rPr kumimoji="0" lang="en-US" sz="750" b="0" i="0" u="none" strike="noStrike" kern="1200" cap="none" spc="0" normalizeH="0" baseline="0" noProof="0" dirty="0" smtClean="0">
                <a:ln>
                  <a:noFill/>
                </a:ln>
                <a:solidFill>
                  <a:srgbClr val="0033A0"/>
                </a:solidFill>
                <a:effectLst/>
                <a:uLnTx/>
                <a:uFillTx/>
                <a:latin typeface="Arial"/>
                <a:ea typeface="ＭＳ Ｐゴシック" pitchFamily="34" charset="-128"/>
                <a:cs typeface="+mn-cs"/>
              </a:rPr>
              <a:t>© 2019, Cognizant</a:t>
            </a:r>
          </a:p>
        </p:txBody>
      </p:sp>
      <p:sp>
        <p:nvSpPr>
          <p:cNvPr id="1032" name="Rectangle 3"/>
          <p:cNvSpPr>
            <a:spLocks noGrp="1" noChangeArrowheads="1"/>
          </p:cNvSpPr>
          <p:nvPr>
            <p:ph type="title"/>
          </p:nvPr>
        </p:nvSpPr>
        <p:spPr bwMode="auto">
          <a:xfrm>
            <a:off x="283464" y="155448"/>
            <a:ext cx="8641080" cy="384048"/>
          </a:xfrm>
          <a:prstGeom prst="rect">
            <a:avLst/>
          </a:prstGeom>
          <a:noFill/>
          <a:ln>
            <a:noFill/>
          </a:ln>
          <a:effectLst/>
          <a:extLst/>
        </p:spPr>
        <p:txBody>
          <a:bodyPr vert="horz" wrap="square" lIns="0" tIns="0" rIns="0" bIns="0" numCol="1" anchor="ctr" anchorCtr="0" compatLnSpc="1">
            <a:prstTxWarp prst="textNoShape">
              <a:avLst/>
            </a:prstTxWarp>
          </a:bodyPr>
          <a:lstStyle/>
          <a:p>
            <a:pPr marL="0" lvl="0" defTabSz="910286" latinLnBrk="0"/>
            <a:r>
              <a:rPr lang="en-US" dirty="0" smtClean="0"/>
              <a:t>Click to edit Master title style</a:t>
            </a:r>
          </a:p>
        </p:txBody>
      </p:sp>
      <p:sp>
        <p:nvSpPr>
          <p:cNvPr id="1036" name="Slide Number Placeholder 96"/>
          <p:cNvSpPr txBox="1">
            <a:spLocks/>
          </p:cNvSpPr>
          <p:nvPr userDrawn="1"/>
        </p:nvSpPr>
        <p:spPr bwMode="auto">
          <a:xfrm>
            <a:off x="384048" y="4800600"/>
            <a:ext cx="228600" cy="155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033" tIns="45517" rIns="91033" bIns="45517"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marL="0" marR="0" lvl="0" indent="0" algn="ctr" defTabSz="914342" rtl="0" eaLnBrk="0" fontAlgn="base" latinLnBrk="0" hangingPunct="0">
              <a:lnSpc>
                <a:spcPct val="100000"/>
              </a:lnSpc>
              <a:spcBef>
                <a:spcPct val="0"/>
              </a:spcBef>
              <a:spcAft>
                <a:spcPct val="0"/>
              </a:spcAft>
              <a:buClrTx/>
              <a:buSzTx/>
              <a:buFontTx/>
              <a:buNone/>
              <a:tabLst/>
              <a:defRPr/>
            </a:pPr>
            <a:fld id="{8A2364C8-0B3C-4F67-B26B-2543C333AEA5}" type="slidenum">
              <a:rPr kumimoji="0" lang="en-US" sz="900" b="1" i="0" u="none" strike="noStrike" kern="1200" cap="none" spc="0" normalizeH="0" baseline="0" noProof="0" smtClean="0">
                <a:ln>
                  <a:noFill/>
                </a:ln>
                <a:solidFill>
                  <a:srgbClr val="00B140"/>
                </a:solidFill>
                <a:effectLst/>
                <a:uLnTx/>
                <a:uFillTx/>
                <a:latin typeface="Arial"/>
                <a:ea typeface="ＭＳ Ｐゴシック" pitchFamily="34" charset="-128"/>
                <a:cs typeface="+mn-cs"/>
              </a:rPr>
              <a:pPr marL="0" marR="0" lvl="0" indent="0" algn="ctr" defTabSz="914342" rtl="0" eaLnBrk="0" fontAlgn="base" latinLnBrk="0" hangingPunct="0">
                <a:lnSpc>
                  <a:spcPct val="100000"/>
                </a:lnSpc>
                <a:spcBef>
                  <a:spcPct val="0"/>
                </a:spcBef>
                <a:spcAft>
                  <a:spcPct val="0"/>
                </a:spcAft>
                <a:buClrTx/>
                <a:buSzTx/>
                <a:buFontTx/>
                <a:buNone/>
                <a:tabLst/>
                <a:defRPr/>
              </a:pPr>
              <a:t>‹#›</a:t>
            </a:fld>
            <a:endParaRPr kumimoji="0" lang="en-US" sz="900" b="1" i="0" u="none" strike="noStrike" kern="1200" cap="none" spc="0" normalizeH="0" baseline="0" noProof="0" dirty="0" smtClean="0">
              <a:ln>
                <a:noFill/>
              </a:ln>
              <a:solidFill>
                <a:srgbClr val="00B140"/>
              </a:solidFill>
              <a:effectLst/>
              <a:uLnTx/>
              <a:uFillTx/>
              <a:latin typeface="Arial"/>
              <a:ea typeface="ＭＳ Ｐゴシック" pitchFamily="34" charset="-128"/>
              <a:cs typeface="+mn-cs"/>
            </a:endParaRPr>
          </a:p>
        </p:txBody>
      </p:sp>
      <p:cxnSp>
        <p:nvCxnSpPr>
          <p:cNvPr id="29" name="Straight Connector 28">
            <a:extLst>
              <a:ext uri="{FF2B5EF4-FFF2-40B4-BE49-F238E27FC236}">
                <a16:creationId xmlns:a16="http://schemas.microsoft.com/office/drawing/2014/main" id="{52B07E44-2946-4C76-AAE8-51C4712E237F}"/>
              </a:ext>
            </a:extLst>
          </p:cNvPr>
          <p:cNvCxnSpPr>
            <a:cxnSpLocks/>
          </p:cNvCxnSpPr>
          <p:nvPr userDrawn="1"/>
        </p:nvCxnSpPr>
        <p:spPr>
          <a:xfrm>
            <a:off x="379925" y="4690872"/>
            <a:ext cx="8384150" cy="0"/>
          </a:xfrm>
          <a:prstGeom prst="line">
            <a:avLst/>
          </a:prstGeom>
          <a:ln>
            <a:solidFill>
              <a:srgbClr val="00B140"/>
            </a:solidFill>
          </a:ln>
        </p:spPr>
        <p:style>
          <a:lnRef idx="1">
            <a:schemeClr val="accent1"/>
          </a:lnRef>
          <a:fillRef idx="0">
            <a:schemeClr val="accent1"/>
          </a:fillRef>
          <a:effectRef idx="0">
            <a:schemeClr val="accent1"/>
          </a:effectRef>
          <a:fontRef idx="minor">
            <a:schemeClr val="tx1"/>
          </a:fontRef>
        </p:style>
      </p:cxnSp>
      <p:pic>
        <p:nvPicPr>
          <p:cNvPr id="41" name="Picture 40">
            <a:extLst>
              <a:ext uri="{FF2B5EF4-FFF2-40B4-BE49-F238E27FC236}">
                <a16:creationId xmlns:a16="http://schemas.microsoft.com/office/drawing/2014/main" id="{DB0FBDCD-BEEF-402D-8FD6-B67C618D658B}"/>
              </a:ext>
            </a:extLst>
          </p:cNvPr>
          <p:cNvPicPr>
            <a:picLocks noChangeAspect="1"/>
          </p:cNvPicPr>
          <p:nvPr userDrawn="1"/>
        </p:nvPicPr>
        <p:blipFill>
          <a:blip r:embed="rId5"/>
          <a:stretch>
            <a:fillRect/>
          </a:stretch>
        </p:blipFill>
        <p:spPr bwMode="black">
          <a:xfrm>
            <a:off x="7485912" y="4780026"/>
            <a:ext cx="1278163" cy="274320"/>
          </a:xfrm>
          <a:prstGeom prst="rect">
            <a:avLst/>
          </a:prstGeom>
        </p:spPr>
      </p:pic>
    </p:spTree>
    <p:extLst>
      <p:ext uri="{BB962C8B-B14F-4D97-AF65-F5344CB8AC3E}">
        <p14:creationId xmlns:p14="http://schemas.microsoft.com/office/powerpoint/2010/main" val="3613031833"/>
      </p:ext>
    </p:extLst>
  </p:cSld>
  <p:clrMap bg1="lt1" tx1="dk1" bg2="lt2" tx2="dk2" accent1="accent1" accent2="accent2" accent3="accent3" accent4="accent4" accent5="accent5" accent6="accent6" hlink="hlink" folHlink="folHlink"/>
  <p:sldLayoutIdLst>
    <p:sldLayoutId id="2147483865" r:id="rId1"/>
    <p:sldLayoutId id="2147483866" r:id="rId2"/>
    <p:sldLayoutId id="2147483867" r:id="rId3"/>
  </p:sldLayoutIdLst>
  <p:timing>
    <p:tnLst>
      <p:par>
        <p:cTn id="1" dur="indefinite" restart="never" nodeType="tmRoot"/>
      </p:par>
    </p:tnLst>
  </p:timing>
  <p:hf sldNum="0" hdr="0" ftr="0" dt="0"/>
  <p:txStyles>
    <p:titleStyle>
      <a:lvl1pPr algn="l" rtl="0" eaLnBrk="0" fontAlgn="base" hangingPunct="0">
        <a:spcBef>
          <a:spcPct val="0"/>
        </a:spcBef>
        <a:spcAft>
          <a:spcPct val="0"/>
        </a:spcAft>
        <a:defRPr lang="en-US" sz="2400" b="0" kern="0" dirty="0" smtClean="0">
          <a:solidFill>
            <a:srgbClr val="0033A0"/>
          </a:solidFill>
          <a:latin typeface="+mj-lt"/>
          <a:ea typeface="+mj-ea"/>
          <a:cs typeface="Segoe UI" panose="020B0502040204020203" pitchFamily="34" charset="0"/>
        </a:defRPr>
      </a:lvl1pPr>
      <a:lvl2pPr algn="l" rtl="0" eaLnBrk="0" fontAlgn="base" hangingPunct="0">
        <a:spcBef>
          <a:spcPct val="0"/>
        </a:spcBef>
        <a:spcAft>
          <a:spcPct val="0"/>
        </a:spcAft>
        <a:defRPr sz="2370">
          <a:solidFill>
            <a:srgbClr val="3D97BB"/>
          </a:solidFill>
          <a:latin typeface="Arial" charset="0"/>
          <a:cs typeface="Arial" pitchFamily="34" charset="0"/>
        </a:defRPr>
      </a:lvl2pPr>
      <a:lvl3pPr algn="l" rtl="0" eaLnBrk="0" fontAlgn="base" hangingPunct="0">
        <a:spcBef>
          <a:spcPct val="0"/>
        </a:spcBef>
        <a:spcAft>
          <a:spcPct val="0"/>
        </a:spcAft>
        <a:defRPr sz="2370">
          <a:solidFill>
            <a:srgbClr val="3D97BB"/>
          </a:solidFill>
          <a:latin typeface="Arial" charset="0"/>
          <a:cs typeface="Arial" pitchFamily="34" charset="0"/>
        </a:defRPr>
      </a:lvl3pPr>
      <a:lvl4pPr algn="l" rtl="0" eaLnBrk="0" fontAlgn="base" hangingPunct="0">
        <a:spcBef>
          <a:spcPct val="0"/>
        </a:spcBef>
        <a:spcAft>
          <a:spcPct val="0"/>
        </a:spcAft>
        <a:defRPr sz="2370">
          <a:solidFill>
            <a:srgbClr val="3D97BB"/>
          </a:solidFill>
          <a:latin typeface="Arial" charset="0"/>
          <a:cs typeface="Arial" pitchFamily="34" charset="0"/>
        </a:defRPr>
      </a:lvl4pPr>
      <a:lvl5pPr algn="l" rtl="0" eaLnBrk="0" fontAlgn="base" hangingPunct="0">
        <a:spcBef>
          <a:spcPct val="0"/>
        </a:spcBef>
        <a:spcAft>
          <a:spcPct val="0"/>
        </a:spcAft>
        <a:defRPr sz="2370">
          <a:solidFill>
            <a:srgbClr val="3D97BB"/>
          </a:solidFill>
          <a:latin typeface="Arial" charset="0"/>
          <a:cs typeface="Arial" pitchFamily="34" charset="0"/>
        </a:defRPr>
      </a:lvl5pPr>
      <a:lvl6pPr marL="455143" algn="l" rtl="0" fontAlgn="base">
        <a:spcBef>
          <a:spcPct val="0"/>
        </a:spcBef>
        <a:spcAft>
          <a:spcPct val="0"/>
        </a:spcAft>
        <a:defRPr sz="2370">
          <a:solidFill>
            <a:srgbClr val="008BBC"/>
          </a:solidFill>
          <a:latin typeface="Verdana" pitchFamily="34" charset="0"/>
        </a:defRPr>
      </a:lvl6pPr>
      <a:lvl7pPr marL="910286" algn="l" rtl="0" fontAlgn="base">
        <a:spcBef>
          <a:spcPct val="0"/>
        </a:spcBef>
        <a:spcAft>
          <a:spcPct val="0"/>
        </a:spcAft>
        <a:defRPr sz="2370">
          <a:solidFill>
            <a:srgbClr val="008BBC"/>
          </a:solidFill>
          <a:latin typeface="Verdana" pitchFamily="34" charset="0"/>
        </a:defRPr>
      </a:lvl7pPr>
      <a:lvl8pPr marL="1365429" algn="l" rtl="0" fontAlgn="base">
        <a:spcBef>
          <a:spcPct val="0"/>
        </a:spcBef>
        <a:spcAft>
          <a:spcPct val="0"/>
        </a:spcAft>
        <a:defRPr sz="2370">
          <a:solidFill>
            <a:srgbClr val="008BBC"/>
          </a:solidFill>
          <a:latin typeface="Verdana" pitchFamily="34" charset="0"/>
        </a:defRPr>
      </a:lvl8pPr>
      <a:lvl9pPr marL="1820572" algn="l" rtl="0" fontAlgn="base">
        <a:spcBef>
          <a:spcPct val="0"/>
        </a:spcBef>
        <a:spcAft>
          <a:spcPct val="0"/>
        </a:spcAft>
        <a:defRPr sz="2370">
          <a:solidFill>
            <a:srgbClr val="008BBC"/>
          </a:solidFill>
          <a:latin typeface="Verdana" pitchFamily="34" charset="0"/>
        </a:defRPr>
      </a:lvl9pPr>
    </p:titleStyle>
    <p:bodyStyle>
      <a:lvl1pPr marL="224411" indent="-224411" algn="l" rtl="0" eaLnBrk="0" fontAlgn="base" hangingPunct="0">
        <a:spcBef>
          <a:spcPct val="20000"/>
        </a:spcBef>
        <a:spcAft>
          <a:spcPct val="0"/>
        </a:spcAft>
        <a:buClr>
          <a:srgbClr val="0071CF"/>
        </a:buClr>
        <a:buFont typeface="Wingdings" pitchFamily="2" charset="2"/>
        <a:buChar char="§"/>
        <a:defRPr sz="2222">
          <a:solidFill>
            <a:schemeClr val="tx1"/>
          </a:solidFill>
          <a:latin typeface="+mj-lt"/>
          <a:ea typeface="+mn-ea"/>
          <a:cs typeface="Verdana" pitchFamily="34" charset="0"/>
        </a:defRPr>
      </a:lvl1pPr>
      <a:lvl2pPr marL="739607" indent="-284464" algn="l" rtl="0" eaLnBrk="0" fontAlgn="base" hangingPunct="0">
        <a:spcBef>
          <a:spcPct val="20000"/>
        </a:spcBef>
        <a:spcAft>
          <a:spcPct val="0"/>
        </a:spcAft>
        <a:buClr>
          <a:srgbClr val="0071CF"/>
        </a:buClr>
        <a:buFont typeface="Wingdings" pitchFamily="2" charset="2"/>
        <a:buChar char="§"/>
        <a:defRPr sz="2000">
          <a:solidFill>
            <a:schemeClr val="tx1"/>
          </a:solidFill>
          <a:latin typeface="+mj-lt"/>
          <a:cs typeface="Verdana" pitchFamily="34" charset="0"/>
        </a:defRPr>
      </a:lvl2pPr>
      <a:lvl3pPr marL="1137857" indent="-227571" algn="l" rtl="0" eaLnBrk="0" fontAlgn="base" hangingPunct="0">
        <a:spcBef>
          <a:spcPct val="20000"/>
        </a:spcBef>
        <a:spcAft>
          <a:spcPct val="0"/>
        </a:spcAft>
        <a:buClr>
          <a:srgbClr val="0071CF"/>
        </a:buClr>
        <a:buFont typeface="Wingdings" pitchFamily="2" charset="2"/>
        <a:buChar char="§"/>
        <a:defRPr sz="1630">
          <a:solidFill>
            <a:schemeClr val="tx1"/>
          </a:solidFill>
          <a:latin typeface="+mj-lt"/>
          <a:cs typeface="Verdana" pitchFamily="34" charset="0"/>
        </a:defRPr>
      </a:lvl3pPr>
      <a:lvl4pPr marL="1593001" indent="-227571" algn="l" rtl="0" eaLnBrk="0" fontAlgn="base" hangingPunct="0">
        <a:spcBef>
          <a:spcPct val="20000"/>
        </a:spcBef>
        <a:spcAft>
          <a:spcPct val="0"/>
        </a:spcAft>
        <a:buClr>
          <a:srgbClr val="0071CF"/>
        </a:buClr>
        <a:buFont typeface="Wingdings" pitchFamily="2" charset="2"/>
        <a:buChar char="§"/>
        <a:defRPr sz="1407">
          <a:solidFill>
            <a:schemeClr val="tx1"/>
          </a:solidFill>
          <a:latin typeface="+mj-lt"/>
          <a:cs typeface="Verdana" pitchFamily="34" charset="0"/>
        </a:defRPr>
      </a:lvl4pPr>
      <a:lvl5pPr marL="2048144" indent="-227571" algn="l" rtl="0" eaLnBrk="0" fontAlgn="base" hangingPunct="0">
        <a:spcBef>
          <a:spcPct val="20000"/>
        </a:spcBef>
        <a:spcAft>
          <a:spcPct val="0"/>
        </a:spcAft>
        <a:buClr>
          <a:srgbClr val="0071CF"/>
        </a:buClr>
        <a:buFont typeface="Wingdings" pitchFamily="2" charset="2"/>
        <a:buChar char="§"/>
        <a:defRPr sz="1407">
          <a:solidFill>
            <a:schemeClr val="tx1"/>
          </a:solidFill>
          <a:latin typeface="+mj-lt"/>
          <a:cs typeface="Verdana" pitchFamily="34" charset="0"/>
        </a:defRPr>
      </a:lvl5pPr>
      <a:lvl6pPr marL="2503286" indent="-227571" algn="l" rtl="0" fontAlgn="base">
        <a:spcBef>
          <a:spcPct val="20000"/>
        </a:spcBef>
        <a:spcAft>
          <a:spcPct val="0"/>
        </a:spcAft>
        <a:buChar char="»"/>
        <a:defRPr sz="1407">
          <a:solidFill>
            <a:schemeClr val="tx1"/>
          </a:solidFill>
          <a:latin typeface="+mn-lt"/>
        </a:defRPr>
      </a:lvl6pPr>
      <a:lvl7pPr marL="2958429" indent="-227571" algn="l" rtl="0" fontAlgn="base">
        <a:spcBef>
          <a:spcPct val="20000"/>
        </a:spcBef>
        <a:spcAft>
          <a:spcPct val="0"/>
        </a:spcAft>
        <a:buChar char="»"/>
        <a:defRPr sz="1407">
          <a:solidFill>
            <a:schemeClr val="tx1"/>
          </a:solidFill>
          <a:latin typeface="+mn-lt"/>
        </a:defRPr>
      </a:lvl7pPr>
      <a:lvl8pPr marL="3413572" indent="-227571" algn="l" rtl="0" fontAlgn="base">
        <a:spcBef>
          <a:spcPct val="20000"/>
        </a:spcBef>
        <a:spcAft>
          <a:spcPct val="0"/>
        </a:spcAft>
        <a:buChar char="»"/>
        <a:defRPr sz="1407">
          <a:solidFill>
            <a:schemeClr val="tx1"/>
          </a:solidFill>
          <a:latin typeface="+mn-lt"/>
        </a:defRPr>
      </a:lvl8pPr>
      <a:lvl9pPr marL="3868715" indent="-227571" algn="l" rtl="0" fontAlgn="base">
        <a:spcBef>
          <a:spcPct val="20000"/>
        </a:spcBef>
        <a:spcAft>
          <a:spcPct val="0"/>
        </a:spcAft>
        <a:buChar char="»"/>
        <a:defRPr sz="1407">
          <a:solidFill>
            <a:schemeClr val="tx1"/>
          </a:solidFill>
          <a:latin typeface="+mn-lt"/>
        </a:defRPr>
      </a:lvl9pPr>
    </p:bodyStyle>
    <p:otherStyle>
      <a:defPPr>
        <a:defRPr lang="en-US"/>
      </a:defPPr>
      <a:lvl1pPr marL="0" algn="l" defTabSz="910286" rtl="0" eaLnBrk="1" latinLnBrk="0" hangingPunct="1">
        <a:defRPr sz="1778" kern="1200">
          <a:solidFill>
            <a:schemeClr val="tx1"/>
          </a:solidFill>
          <a:latin typeface="+mn-lt"/>
          <a:ea typeface="+mn-ea"/>
          <a:cs typeface="+mn-cs"/>
        </a:defRPr>
      </a:lvl1pPr>
      <a:lvl2pPr marL="455143" algn="l" defTabSz="910286" rtl="0" eaLnBrk="1" latinLnBrk="0" hangingPunct="1">
        <a:defRPr sz="1778" kern="1200">
          <a:solidFill>
            <a:schemeClr val="tx1"/>
          </a:solidFill>
          <a:latin typeface="+mn-lt"/>
          <a:ea typeface="+mn-ea"/>
          <a:cs typeface="+mn-cs"/>
        </a:defRPr>
      </a:lvl2pPr>
      <a:lvl3pPr marL="910286" algn="l" defTabSz="910286" rtl="0" eaLnBrk="1" latinLnBrk="0" hangingPunct="1">
        <a:defRPr sz="1778" kern="1200">
          <a:solidFill>
            <a:schemeClr val="tx1"/>
          </a:solidFill>
          <a:latin typeface="+mn-lt"/>
          <a:ea typeface="+mn-ea"/>
          <a:cs typeface="+mn-cs"/>
        </a:defRPr>
      </a:lvl3pPr>
      <a:lvl4pPr marL="1365429" algn="l" defTabSz="910286" rtl="0" eaLnBrk="1" latinLnBrk="0" hangingPunct="1">
        <a:defRPr sz="1778" kern="1200">
          <a:solidFill>
            <a:schemeClr val="tx1"/>
          </a:solidFill>
          <a:latin typeface="+mn-lt"/>
          <a:ea typeface="+mn-ea"/>
          <a:cs typeface="+mn-cs"/>
        </a:defRPr>
      </a:lvl4pPr>
      <a:lvl5pPr marL="1820572" algn="l" defTabSz="910286" rtl="0" eaLnBrk="1" latinLnBrk="0" hangingPunct="1">
        <a:defRPr sz="1778" kern="1200">
          <a:solidFill>
            <a:schemeClr val="tx1"/>
          </a:solidFill>
          <a:latin typeface="+mn-lt"/>
          <a:ea typeface="+mn-ea"/>
          <a:cs typeface="+mn-cs"/>
        </a:defRPr>
      </a:lvl5pPr>
      <a:lvl6pPr marL="2275715" algn="l" defTabSz="910286" rtl="0" eaLnBrk="1" latinLnBrk="0" hangingPunct="1">
        <a:defRPr sz="1778" kern="1200">
          <a:solidFill>
            <a:schemeClr val="tx1"/>
          </a:solidFill>
          <a:latin typeface="+mn-lt"/>
          <a:ea typeface="+mn-ea"/>
          <a:cs typeface="+mn-cs"/>
        </a:defRPr>
      </a:lvl6pPr>
      <a:lvl7pPr marL="2730858" algn="l" defTabSz="910286" rtl="0" eaLnBrk="1" latinLnBrk="0" hangingPunct="1">
        <a:defRPr sz="1778" kern="1200">
          <a:solidFill>
            <a:schemeClr val="tx1"/>
          </a:solidFill>
          <a:latin typeface="+mn-lt"/>
          <a:ea typeface="+mn-ea"/>
          <a:cs typeface="+mn-cs"/>
        </a:defRPr>
      </a:lvl7pPr>
      <a:lvl8pPr marL="3186001" algn="l" defTabSz="910286" rtl="0" eaLnBrk="1" latinLnBrk="0" hangingPunct="1">
        <a:defRPr sz="1778" kern="1200">
          <a:solidFill>
            <a:schemeClr val="tx1"/>
          </a:solidFill>
          <a:latin typeface="+mn-lt"/>
          <a:ea typeface="+mn-ea"/>
          <a:cs typeface="+mn-cs"/>
        </a:defRPr>
      </a:lvl8pPr>
      <a:lvl9pPr marL="3641143" algn="l" defTabSz="910286" rtl="0" eaLnBrk="1" latinLnBrk="0" hangingPunct="1">
        <a:defRPr sz="1778" kern="1200">
          <a:solidFill>
            <a:schemeClr val="tx1"/>
          </a:solidFill>
          <a:latin typeface="+mn-lt"/>
          <a:ea typeface="+mn-ea"/>
          <a:cs typeface="+mn-cs"/>
        </a:defRPr>
      </a:lvl9pPr>
    </p:otherStyle>
  </p:txStyles>
  <p:extLst mod="1">
    <p:ext uri="{27BBF7A9-308A-43DC-89C8-2F10F3537804}">
      <p15:sldGuideLst xmlns:p15="http://schemas.microsoft.com/office/powerpoint/2012/main">
        <p15:guide id="2" orient="horz" pos="372">
          <p15:clr>
            <a:srgbClr val="F26B43"/>
          </p15:clr>
        </p15:guide>
        <p15:guide id="3" orient="horz" pos="2916">
          <p15:clr>
            <a:srgbClr val="F26B43"/>
          </p15:clr>
        </p15:guide>
        <p15:guide id="4" pos="5636">
          <p15:clr>
            <a:srgbClr val="F26B43"/>
          </p15:clr>
        </p15:guide>
        <p15:guide id="5" pos="168">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09947BC-C135-4AF9-80CB-7EC49EFAF7EE}"/>
              </a:ext>
            </a:extLst>
          </p:cNvPr>
          <p:cNvSpPr>
            <a:spLocks noGrp="1"/>
          </p:cNvSpPr>
          <p:nvPr>
            <p:ph type="title"/>
          </p:nvPr>
        </p:nvSpPr>
        <p:spPr>
          <a:xfrm>
            <a:off x="384048" y="274320"/>
            <a:ext cx="8385048" cy="795528"/>
          </a:xfrm>
          <a:prstGeom prst="rect">
            <a:avLst/>
          </a:prstGeom>
        </p:spPr>
        <p:txBody>
          <a:bodyPr vert="horz" lIns="0" tIns="0" rIns="0" bIns="0" rtlCol="0" anchor="t" anchorCtr="0">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178C3981-E47F-4B94-A56D-1A8F4B3B3863}"/>
              </a:ext>
            </a:extLst>
          </p:cNvPr>
          <p:cNvSpPr>
            <a:spLocks noGrp="1"/>
          </p:cNvSpPr>
          <p:nvPr>
            <p:ph type="body" idx="1"/>
          </p:nvPr>
        </p:nvSpPr>
        <p:spPr>
          <a:xfrm>
            <a:off x="384048" y="1261872"/>
            <a:ext cx="8385048" cy="3319272"/>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Date Placeholder 7">
            <a:extLst>
              <a:ext uri="{FF2B5EF4-FFF2-40B4-BE49-F238E27FC236}">
                <a16:creationId xmlns:a16="http://schemas.microsoft.com/office/drawing/2014/main" id="{417B5ED4-B674-4C32-9514-6C6A986BC37F}"/>
              </a:ext>
            </a:extLst>
          </p:cNvPr>
          <p:cNvSpPr>
            <a:spLocks noGrp="1"/>
          </p:cNvSpPr>
          <p:nvPr>
            <p:ph type="dt" sz="half" idx="2"/>
          </p:nvPr>
        </p:nvSpPr>
        <p:spPr>
          <a:xfrm>
            <a:off x="5486400" y="4800600"/>
            <a:ext cx="914400" cy="155448"/>
          </a:xfrm>
          <a:prstGeom prst="rect">
            <a:avLst/>
          </a:prstGeom>
        </p:spPr>
        <p:txBody>
          <a:bodyPr vert="horz" lIns="0" tIns="0" rIns="0" bIns="0" rtlCol="0" anchor="ctr"/>
          <a:lstStyle>
            <a:lvl1pPr algn="r">
              <a:defRPr sz="750">
                <a:solidFill>
                  <a:schemeClr val="tx1"/>
                </a:solidFill>
              </a:defRPr>
            </a:lvl1pPr>
          </a:lstStyle>
          <a:p>
            <a:endParaRPr lang="en-US" dirty="0"/>
          </a:p>
        </p:txBody>
      </p:sp>
      <p:sp>
        <p:nvSpPr>
          <p:cNvPr id="9" name="Footer Placeholder 8">
            <a:extLst>
              <a:ext uri="{FF2B5EF4-FFF2-40B4-BE49-F238E27FC236}">
                <a16:creationId xmlns:a16="http://schemas.microsoft.com/office/drawing/2014/main" id="{AB68013F-8083-4869-B1B8-42E270F30CB8}"/>
              </a:ext>
            </a:extLst>
          </p:cNvPr>
          <p:cNvSpPr>
            <a:spLocks noGrp="1"/>
          </p:cNvSpPr>
          <p:nvPr>
            <p:ph type="ftr" sz="quarter" idx="3"/>
          </p:nvPr>
        </p:nvSpPr>
        <p:spPr>
          <a:xfrm>
            <a:off x="640080" y="4800600"/>
            <a:ext cx="4572000" cy="155448"/>
          </a:xfrm>
          <a:prstGeom prst="rect">
            <a:avLst/>
          </a:prstGeom>
        </p:spPr>
        <p:txBody>
          <a:bodyPr vert="horz" lIns="0" tIns="0" rIns="0" bIns="0" rtlCol="0" anchor="ctr"/>
          <a:lstStyle>
            <a:lvl1pPr algn="l">
              <a:defRPr sz="750">
                <a:solidFill>
                  <a:schemeClr val="tx1"/>
                </a:solidFill>
              </a:defRPr>
            </a:lvl1pPr>
            <a:lvl2pPr marL="0" indent="0">
              <a:defRPr sz="750"/>
            </a:lvl2pPr>
            <a:lvl3pPr marL="0" indent="0">
              <a:defRPr sz="750"/>
            </a:lvl3pPr>
            <a:lvl4pPr marL="0" indent="0">
              <a:defRPr sz="750"/>
            </a:lvl4pPr>
            <a:lvl5pPr marL="0" indent="0">
              <a:defRPr sz="750"/>
            </a:lvl5pPr>
            <a:lvl6pPr marL="0" indent="0">
              <a:defRPr sz="750"/>
            </a:lvl6pPr>
            <a:lvl7pPr marL="0" indent="0">
              <a:defRPr sz="750"/>
            </a:lvl7pPr>
            <a:lvl8pPr marL="0" indent="0">
              <a:defRPr sz="750"/>
            </a:lvl8pPr>
            <a:lvl9pPr marL="0" indent="0">
              <a:defRPr sz="750"/>
            </a:lvl9pPr>
          </a:lstStyle>
          <a:p>
            <a:r>
              <a:rPr lang="en-US" dirty="0"/>
              <a:t>© </a:t>
            </a:r>
            <a:r>
              <a:rPr lang="en-US" dirty="0" smtClean="0"/>
              <a:t>2019 </a:t>
            </a:r>
            <a:r>
              <a:rPr lang="en-US" dirty="0"/>
              <a:t>Cognizant</a:t>
            </a:r>
          </a:p>
        </p:txBody>
      </p:sp>
      <p:sp>
        <p:nvSpPr>
          <p:cNvPr id="10" name="Slide Number Placeholder 9">
            <a:extLst>
              <a:ext uri="{FF2B5EF4-FFF2-40B4-BE49-F238E27FC236}">
                <a16:creationId xmlns:a16="http://schemas.microsoft.com/office/drawing/2014/main" id="{42EC2F54-FE71-419F-B3E9-62861D2AA5EE}"/>
              </a:ext>
            </a:extLst>
          </p:cNvPr>
          <p:cNvSpPr>
            <a:spLocks noGrp="1"/>
          </p:cNvSpPr>
          <p:nvPr>
            <p:ph type="sldNum" sz="quarter" idx="4"/>
          </p:nvPr>
        </p:nvSpPr>
        <p:spPr>
          <a:xfrm>
            <a:off x="384048" y="4800600"/>
            <a:ext cx="228600" cy="155448"/>
          </a:xfrm>
          <a:prstGeom prst="rect">
            <a:avLst/>
          </a:prstGeom>
        </p:spPr>
        <p:txBody>
          <a:bodyPr vert="horz" lIns="0" tIns="0" rIns="0" bIns="0" rtlCol="0" anchor="ctr"/>
          <a:lstStyle>
            <a:lvl1pPr algn="l">
              <a:defRPr sz="900" b="1">
                <a:solidFill>
                  <a:schemeClr val="accent6"/>
                </a:solidFill>
              </a:defRPr>
            </a:lvl1pPr>
          </a:lstStyle>
          <a:p>
            <a:fld id="{2EFEF571-C9B4-4D92-A7F7-315B894862A8}" type="slidenum">
              <a:rPr lang="en-US" smtClean="0"/>
              <a:pPr/>
              <a:t>‹#›</a:t>
            </a:fld>
            <a:endParaRPr lang="en-US" dirty="0"/>
          </a:p>
        </p:txBody>
      </p:sp>
    </p:spTree>
    <p:extLst>
      <p:ext uri="{BB962C8B-B14F-4D97-AF65-F5344CB8AC3E}">
        <p14:creationId xmlns:p14="http://schemas.microsoft.com/office/powerpoint/2010/main" val="3252853948"/>
      </p:ext>
    </p:extLst>
  </p:cSld>
  <p:clrMap bg1="lt1" tx1="dk1" bg2="lt2" tx2="dk2" accent1="accent1" accent2="accent2" accent3="accent3" accent4="accent4" accent5="accent5" accent6="accent6" hlink="hlink" folHlink="folHlink"/>
  <p:sldLayoutIdLst>
    <p:sldLayoutId id="2147483869" r:id="rId1"/>
    <p:sldLayoutId id="2147483870" r:id="rId2"/>
    <p:sldLayoutId id="2147483871" r:id="rId3"/>
    <p:sldLayoutId id="2147483872" r:id="rId4"/>
    <p:sldLayoutId id="2147483873" r:id="rId5"/>
    <p:sldLayoutId id="2147483874" r:id="rId6"/>
    <p:sldLayoutId id="2147483875" r:id="rId7"/>
  </p:sldLayoutIdLst>
  <p:hf hdr="0" dt="0"/>
  <p:txStyles>
    <p:titleStyle>
      <a:lvl1pPr algn="l" defTabSz="914400" rtl="0" eaLnBrk="1" latinLnBrk="0" hangingPunct="1">
        <a:lnSpc>
          <a:spcPct val="90000"/>
        </a:lnSpc>
        <a:spcBef>
          <a:spcPct val="0"/>
        </a:spcBef>
        <a:buNone/>
        <a:defRPr sz="2400" kern="1200">
          <a:solidFill>
            <a:schemeClr val="tx1"/>
          </a:solidFill>
          <a:latin typeface="Arial" panose="020B0604020202020204" pitchFamily="34" charset="0"/>
          <a:ea typeface="+mj-ea"/>
          <a:cs typeface="Arial" panose="020B0604020202020204" pitchFamily="34" charset="0"/>
        </a:defRPr>
      </a:lvl1pPr>
    </p:titleStyle>
    <p:bodyStyle>
      <a:lvl1pPr marL="0" indent="0" algn="l" defTabSz="914400" rtl="0" eaLnBrk="1" latinLnBrk="0" hangingPunct="1">
        <a:lnSpc>
          <a:spcPct val="100000"/>
        </a:lnSpc>
        <a:spcBef>
          <a:spcPts val="600"/>
        </a:spcBef>
        <a:buFont typeface="Arial" panose="020B0604020202020204" pitchFamily="34" charset="0"/>
        <a:buNone/>
        <a:defRPr sz="1800" kern="1200">
          <a:solidFill>
            <a:schemeClr val="tx2"/>
          </a:solidFill>
          <a:latin typeface="Arial" panose="020B0604020202020204" pitchFamily="34" charset="0"/>
          <a:ea typeface="+mn-ea"/>
          <a:cs typeface="Arial" panose="020B0604020202020204" pitchFamily="34" charset="0"/>
        </a:defRPr>
      </a:lvl1pPr>
      <a:lvl2pPr marL="228600" indent="-228600" algn="l" defTabSz="914400" rtl="0" eaLnBrk="1" latinLnBrk="0" hangingPunct="1">
        <a:lnSpc>
          <a:spcPct val="100000"/>
        </a:lnSpc>
        <a:spcBef>
          <a:spcPts val="600"/>
        </a:spcBef>
        <a:buClrTx/>
        <a:buSzPct val="125000"/>
        <a:buFont typeface="Arial" panose="020B0604020202020204" pitchFamily="34" charset="0"/>
        <a:buChar char="•"/>
        <a:defRPr sz="1800" kern="1200">
          <a:solidFill>
            <a:schemeClr val="tx2"/>
          </a:solidFill>
          <a:latin typeface="Arial" panose="020B0604020202020204" pitchFamily="34" charset="0"/>
          <a:ea typeface="+mn-ea"/>
          <a:cs typeface="Arial" panose="020B0604020202020204" pitchFamily="34" charset="0"/>
        </a:defRPr>
      </a:lvl2pPr>
      <a:lvl3pPr marL="457200" indent="-228600" algn="l" defTabSz="914400" rtl="0" eaLnBrk="1" latinLnBrk="0" hangingPunct="1">
        <a:lnSpc>
          <a:spcPct val="100000"/>
        </a:lnSpc>
        <a:spcBef>
          <a:spcPts val="400"/>
        </a:spcBef>
        <a:buClrTx/>
        <a:buSzPct val="100000"/>
        <a:buFont typeface="Arial" panose="020B0604020202020204" pitchFamily="34" charset="0"/>
        <a:buChar char="–"/>
        <a:defRPr sz="1600" kern="1200">
          <a:solidFill>
            <a:schemeClr val="tx2"/>
          </a:solidFill>
          <a:latin typeface="Arial" panose="020B0604020202020204" pitchFamily="34" charset="0"/>
          <a:ea typeface="+mn-ea"/>
          <a:cs typeface="Arial" panose="020B0604020202020204" pitchFamily="34" charset="0"/>
        </a:defRPr>
      </a:lvl3pPr>
      <a:lvl4pPr marL="685800" indent="-228600" algn="l" defTabSz="914400" rtl="0" eaLnBrk="1" latinLnBrk="0" hangingPunct="1">
        <a:lnSpc>
          <a:spcPct val="100000"/>
        </a:lnSpc>
        <a:spcBef>
          <a:spcPts val="400"/>
        </a:spcBef>
        <a:buClrTx/>
        <a:buSzPct val="100000"/>
        <a:buFont typeface="Courier New" panose="02070309020205020404" pitchFamily="49" charset="0"/>
        <a:buChar char="o"/>
        <a:defRPr sz="1600" kern="1200">
          <a:solidFill>
            <a:schemeClr val="tx2"/>
          </a:solidFill>
          <a:latin typeface="Arial" panose="020B0604020202020204" pitchFamily="34" charset="0"/>
          <a:ea typeface="+mn-ea"/>
          <a:cs typeface="Arial" panose="020B0604020202020204" pitchFamily="34" charset="0"/>
        </a:defRPr>
      </a:lvl4pPr>
      <a:lvl5pPr marL="914400" indent="-228600" algn="l" defTabSz="914400" rtl="0" eaLnBrk="1" latinLnBrk="0" hangingPunct="1">
        <a:lnSpc>
          <a:spcPct val="100000"/>
        </a:lnSpc>
        <a:spcBef>
          <a:spcPts val="400"/>
        </a:spcBef>
        <a:buClrTx/>
        <a:buSzPct val="100000"/>
        <a:buFont typeface="Arial" panose="020B0604020202020204" pitchFamily="34" charset="0"/>
        <a:buChar char="–"/>
        <a:defRPr sz="1600" kern="1200">
          <a:solidFill>
            <a:schemeClr val="tx2"/>
          </a:solidFill>
          <a:latin typeface="Arial" panose="020B0604020202020204" pitchFamily="34" charset="0"/>
          <a:ea typeface="+mn-ea"/>
          <a:cs typeface="Arial" panose="020B0604020202020204" pitchFamily="34" charset="0"/>
        </a:defRPr>
      </a:lvl5pPr>
      <a:lvl6pPr marL="1143000" indent="-228600" algn="l" defTabSz="914400" rtl="0" eaLnBrk="1" latinLnBrk="0" hangingPunct="1">
        <a:lnSpc>
          <a:spcPct val="100000"/>
        </a:lnSpc>
        <a:spcBef>
          <a:spcPts val="400"/>
        </a:spcBef>
        <a:buClr>
          <a:schemeClr val="accent2"/>
        </a:buClr>
        <a:buSzPct val="125000"/>
        <a:buFont typeface="Arial" panose="020B0604020202020204" pitchFamily="34" charset="0"/>
        <a:buChar char="•"/>
        <a:defRPr sz="1600" kern="1200">
          <a:solidFill>
            <a:schemeClr val="tx2"/>
          </a:solidFill>
          <a:latin typeface="Arial" panose="020B0604020202020204" pitchFamily="34" charset="0"/>
          <a:ea typeface="+mn-ea"/>
          <a:cs typeface="Arial" panose="020B0604020202020204" pitchFamily="34" charset="0"/>
        </a:defRPr>
      </a:lvl6pPr>
      <a:lvl7pPr marL="1371600" indent="-228600" algn="l" defTabSz="914400" rtl="0" eaLnBrk="1" latinLnBrk="0" hangingPunct="1">
        <a:lnSpc>
          <a:spcPct val="100000"/>
        </a:lnSpc>
        <a:spcBef>
          <a:spcPts val="400"/>
        </a:spcBef>
        <a:buClr>
          <a:schemeClr val="accent2"/>
        </a:buClr>
        <a:buSzPct val="90000"/>
        <a:buFont typeface="Arial" panose="020B0604020202020204" pitchFamily="34" charset="0"/>
        <a:buChar char="–"/>
        <a:defRPr sz="1600" kern="1200">
          <a:solidFill>
            <a:schemeClr val="tx2"/>
          </a:solidFill>
          <a:latin typeface="+mn-lt"/>
          <a:ea typeface="+mn-ea"/>
          <a:cs typeface="+mn-cs"/>
        </a:defRPr>
      </a:lvl7pPr>
      <a:lvl8pPr marL="1600200" indent="-228600" algn="l" defTabSz="914400" rtl="0" eaLnBrk="1" latinLnBrk="0" hangingPunct="1">
        <a:lnSpc>
          <a:spcPct val="100000"/>
        </a:lnSpc>
        <a:spcBef>
          <a:spcPts val="400"/>
        </a:spcBef>
        <a:buClr>
          <a:schemeClr val="accent2"/>
        </a:buClr>
        <a:buSzPct val="90000"/>
        <a:buFont typeface="Courier New" panose="02070309020205020404" pitchFamily="49" charset="0"/>
        <a:buChar char="o"/>
        <a:defRPr sz="1600" kern="1200">
          <a:solidFill>
            <a:schemeClr val="tx2"/>
          </a:solidFill>
          <a:latin typeface="+mn-lt"/>
          <a:ea typeface="+mn-ea"/>
          <a:cs typeface="+mn-cs"/>
        </a:defRPr>
      </a:lvl8pPr>
      <a:lvl9pPr marL="1600200" indent="-228600" algn="l" defTabSz="914400" rtl="0" eaLnBrk="1" latinLnBrk="0" hangingPunct="1">
        <a:lnSpc>
          <a:spcPct val="100000"/>
        </a:lnSpc>
        <a:spcBef>
          <a:spcPts val="400"/>
        </a:spcBef>
        <a:buClrTx/>
        <a:buSzPct val="90000"/>
        <a:buFont typeface="Courier New" panose="02070309020205020404" pitchFamily="49" charset="0"/>
        <a:buChar char="o"/>
        <a:defRPr sz="16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09947BC-C135-4AF9-80CB-7EC49EFAF7EE}"/>
              </a:ext>
            </a:extLst>
          </p:cNvPr>
          <p:cNvSpPr>
            <a:spLocks noGrp="1"/>
          </p:cNvSpPr>
          <p:nvPr>
            <p:ph type="title"/>
          </p:nvPr>
        </p:nvSpPr>
        <p:spPr>
          <a:xfrm>
            <a:off x="384048" y="274320"/>
            <a:ext cx="8385048" cy="795528"/>
          </a:xfrm>
          <a:prstGeom prst="rect">
            <a:avLst/>
          </a:prstGeom>
        </p:spPr>
        <p:txBody>
          <a:bodyPr vert="horz" lIns="0" tIns="0" rIns="0" bIns="0" rtlCol="0" anchor="t" anchorCtr="0">
            <a:normAutofit/>
          </a:bodyPr>
          <a:lstStyle/>
          <a:p>
            <a:r>
              <a:rPr lang="en-US" dirty="0"/>
              <a:t>Click to edit Master title style</a:t>
            </a:r>
          </a:p>
        </p:txBody>
      </p:sp>
      <p:sp>
        <p:nvSpPr>
          <p:cNvPr id="3" name="Text Placeholder 2">
            <a:extLst>
              <a:ext uri="{FF2B5EF4-FFF2-40B4-BE49-F238E27FC236}">
                <a16:creationId xmlns:a16="http://schemas.microsoft.com/office/drawing/2014/main" id="{178C3981-E47F-4B94-A56D-1A8F4B3B3863}"/>
              </a:ext>
            </a:extLst>
          </p:cNvPr>
          <p:cNvSpPr>
            <a:spLocks noGrp="1"/>
          </p:cNvSpPr>
          <p:nvPr>
            <p:ph type="body" idx="1"/>
          </p:nvPr>
        </p:nvSpPr>
        <p:spPr>
          <a:xfrm>
            <a:off x="384048" y="1261872"/>
            <a:ext cx="8385048" cy="3319272"/>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Date Placeholder 7">
            <a:extLst>
              <a:ext uri="{FF2B5EF4-FFF2-40B4-BE49-F238E27FC236}">
                <a16:creationId xmlns:a16="http://schemas.microsoft.com/office/drawing/2014/main" id="{417B5ED4-B674-4C32-9514-6C6A986BC37F}"/>
              </a:ext>
            </a:extLst>
          </p:cNvPr>
          <p:cNvSpPr>
            <a:spLocks noGrp="1"/>
          </p:cNvSpPr>
          <p:nvPr>
            <p:ph type="dt" sz="half" idx="2"/>
          </p:nvPr>
        </p:nvSpPr>
        <p:spPr>
          <a:xfrm>
            <a:off x="5486400" y="4800600"/>
            <a:ext cx="914400" cy="155448"/>
          </a:xfrm>
          <a:prstGeom prst="rect">
            <a:avLst/>
          </a:prstGeom>
        </p:spPr>
        <p:txBody>
          <a:bodyPr vert="horz" lIns="0" tIns="0" rIns="0" bIns="0" rtlCol="0" anchor="ctr"/>
          <a:lstStyle>
            <a:lvl1pPr algn="r">
              <a:defRPr sz="750">
                <a:solidFill>
                  <a:schemeClr val="tx1"/>
                </a:solidFill>
              </a:defRPr>
            </a:lvl1pPr>
          </a:lstStyle>
          <a:p>
            <a:fld id="{F6D4312B-1693-44A1-BED1-6EFCFB3277D7}" type="datetime1">
              <a:rPr lang="en-US" smtClean="0"/>
              <a:t>9/23/2019</a:t>
            </a:fld>
            <a:endParaRPr lang="en-US" dirty="0"/>
          </a:p>
        </p:txBody>
      </p:sp>
      <p:sp>
        <p:nvSpPr>
          <p:cNvPr id="9" name="Footer Placeholder 8">
            <a:extLst>
              <a:ext uri="{FF2B5EF4-FFF2-40B4-BE49-F238E27FC236}">
                <a16:creationId xmlns:a16="http://schemas.microsoft.com/office/drawing/2014/main" id="{AB68013F-8083-4869-B1B8-42E270F30CB8}"/>
              </a:ext>
            </a:extLst>
          </p:cNvPr>
          <p:cNvSpPr>
            <a:spLocks noGrp="1"/>
          </p:cNvSpPr>
          <p:nvPr>
            <p:ph type="ftr" sz="quarter" idx="3"/>
          </p:nvPr>
        </p:nvSpPr>
        <p:spPr>
          <a:xfrm>
            <a:off x="640080" y="4800600"/>
            <a:ext cx="4572000" cy="155448"/>
          </a:xfrm>
          <a:prstGeom prst="rect">
            <a:avLst/>
          </a:prstGeom>
        </p:spPr>
        <p:txBody>
          <a:bodyPr vert="horz" lIns="0" tIns="0" rIns="0" bIns="0" rtlCol="0" anchor="ctr"/>
          <a:lstStyle>
            <a:lvl1pPr algn="l">
              <a:defRPr sz="750">
                <a:solidFill>
                  <a:schemeClr val="tx1"/>
                </a:solidFill>
              </a:defRPr>
            </a:lvl1pPr>
            <a:lvl2pPr marL="0" indent="0">
              <a:defRPr sz="750"/>
            </a:lvl2pPr>
            <a:lvl3pPr marL="0" indent="0">
              <a:defRPr sz="750"/>
            </a:lvl3pPr>
            <a:lvl4pPr marL="0" indent="0">
              <a:defRPr sz="750"/>
            </a:lvl4pPr>
            <a:lvl5pPr marL="0" indent="0">
              <a:defRPr sz="750"/>
            </a:lvl5pPr>
            <a:lvl6pPr marL="0" indent="0">
              <a:defRPr sz="750"/>
            </a:lvl6pPr>
            <a:lvl7pPr marL="0" indent="0">
              <a:defRPr sz="750"/>
            </a:lvl7pPr>
            <a:lvl8pPr marL="0" indent="0">
              <a:defRPr sz="750"/>
            </a:lvl8pPr>
            <a:lvl9pPr marL="0" indent="0">
              <a:defRPr sz="750"/>
            </a:lvl9pPr>
          </a:lstStyle>
          <a:p>
            <a:r>
              <a:rPr lang="en-US"/>
              <a:t>© 2019 Cognizant</a:t>
            </a:r>
            <a:endParaRPr lang="en-US" dirty="0"/>
          </a:p>
        </p:txBody>
      </p:sp>
      <p:sp>
        <p:nvSpPr>
          <p:cNvPr id="10" name="Slide Number Placeholder 9">
            <a:extLst>
              <a:ext uri="{FF2B5EF4-FFF2-40B4-BE49-F238E27FC236}">
                <a16:creationId xmlns:a16="http://schemas.microsoft.com/office/drawing/2014/main" id="{42EC2F54-FE71-419F-B3E9-62861D2AA5EE}"/>
              </a:ext>
            </a:extLst>
          </p:cNvPr>
          <p:cNvSpPr>
            <a:spLocks noGrp="1"/>
          </p:cNvSpPr>
          <p:nvPr>
            <p:ph type="sldNum" sz="quarter" idx="4"/>
          </p:nvPr>
        </p:nvSpPr>
        <p:spPr>
          <a:xfrm>
            <a:off x="384048" y="4800600"/>
            <a:ext cx="228600" cy="155448"/>
          </a:xfrm>
          <a:prstGeom prst="rect">
            <a:avLst/>
          </a:prstGeom>
        </p:spPr>
        <p:txBody>
          <a:bodyPr vert="horz" lIns="0" tIns="0" rIns="0" bIns="0" rtlCol="0" anchor="ctr"/>
          <a:lstStyle>
            <a:lvl1pPr algn="l">
              <a:defRPr sz="900" b="1">
                <a:solidFill>
                  <a:schemeClr val="accent6"/>
                </a:solidFill>
              </a:defRPr>
            </a:lvl1pPr>
          </a:lstStyle>
          <a:p>
            <a:fld id="{2EFEF571-C9B4-4D92-A7F7-315B894862A8}" type="slidenum">
              <a:rPr lang="en-US" smtClean="0"/>
              <a:pPr/>
              <a:t>‹#›</a:t>
            </a:fld>
            <a:endParaRPr lang="en-US" dirty="0"/>
          </a:p>
        </p:txBody>
      </p:sp>
    </p:spTree>
    <p:extLst>
      <p:ext uri="{BB962C8B-B14F-4D97-AF65-F5344CB8AC3E}">
        <p14:creationId xmlns:p14="http://schemas.microsoft.com/office/powerpoint/2010/main" val="590856798"/>
      </p:ext>
    </p:extLst>
  </p:cSld>
  <p:clrMap bg1="lt1" tx1="dk1" bg2="lt2" tx2="dk2" accent1="accent1" accent2="accent2" accent3="accent3" accent4="accent4" accent5="accent5" accent6="accent6" hlink="hlink" folHlink="folHlink"/>
  <p:sldLayoutIdLst>
    <p:sldLayoutId id="2147483877" r:id="rId1"/>
    <p:sldLayoutId id="2147483878" r:id="rId2"/>
    <p:sldLayoutId id="2147483879" r:id="rId3"/>
    <p:sldLayoutId id="2147483880" r:id="rId4"/>
    <p:sldLayoutId id="2147483881" r:id="rId5"/>
    <p:sldLayoutId id="2147483882" r:id="rId6"/>
    <p:sldLayoutId id="2147483883" r:id="rId7"/>
    <p:sldLayoutId id="2147483884" r:id="rId8"/>
    <p:sldLayoutId id="2147483885" r:id="rId9"/>
    <p:sldLayoutId id="2147483886" r:id="rId10"/>
    <p:sldLayoutId id="2147483887" r:id="rId11"/>
    <p:sldLayoutId id="2147483888" r:id="rId12"/>
    <p:sldLayoutId id="2147483889" r:id="rId13"/>
    <p:sldLayoutId id="2147483890" r:id="rId14"/>
    <p:sldLayoutId id="2147483891" r:id="rId15"/>
    <p:sldLayoutId id="2147483892" r:id="rId16"/>
    <p:sldLayoutId id="2147483893" r:id="rId17"/>
    <p:sldLayoutId id="2147483894" r:id="rId18"/>
    <p:sldLayoutId id="2147483895" r:id="rId19"/>
    <p:sldLayoutId id="2147483896" r:id="rId20"/>
    <p:sldLayoutId id="2147483897" r:id="rId21"/>
    <p:sldLayoutId id="2147483898" r:id="rId22"/>
    <p:sldLayoutId id="2147483899" r:id="rId23"/>
    <p:sldLayoutId id="2147483900" r:id="rId24"/>
    <p:sldLayoutId id="2147483901" r:id="rId25"/>
    <p:sldLayoutId id="2147483902" r:id="rId26"/>
    <p:sldLayoutId id="2147483903" r:id="rId27"/>
    <p:sldLayoutId id="2147483904" r:id="rId28"/>
    <p:sldLayoutId id="2147483905" r:id="rId29"/>
    <p:sldLayoutId id="2147483906" r:id="rId30"/>
    <p:sldLayoutId id="2147483907" r:id="rId31"/>
    <p:sldLayoutId id="2147483908" r:id="rId32"/>
    <p:sldLayoutId id="2147483909" r:id="rId33"/>
    <p:sldLayoutId id="2147483910" r:id="rId34"/>
    <p:sldLayoutId id="2147483911" r:id="rId35"/>
  </p:sldLayoutIdLst>
  <p:hf hdr="0" dt="0"/>
  <p:txStyles>
    <p:titleStyle>
      <a:lvl1pPr algn="l" defTabSz="914378" rtl="0" eaLnBrk="1" latinLnBrk="0" hangingPunct="1">
        <a:lnSpc>
          <a:spcPct val="90000"/>
        </a:lnSpc>
        <a:spcBef>
          <a:spcPct val="0"/>
        </a:spcBef>
        <a:buNone/>
        <a:defRPr sz="2400" kern="1200">
          <a:solidFill>
            <a:schemeClr val="tx1"/>
          </a:solidFill>
          <a:latin typeface="Arial" panose="020B0604020202020204" pitchFamily="34" charset="0"/>
          <a:ea typeface="+mj-ea"/>
          <a:cs typeface="Arial" panose="020B0604020202020204" pitchFamily="34" charset="0"/>
        </a:defRPr>
      </a:lvl1pPr>
    </p:titleStyle>
    <p:bodyStyle>
      <a:lvl1pPr marL="0" indent="0" algn="l" defTabSz="914378" rtl="0" eaLnBrk="1" latinLnBrk="0" hangingPunct="1">
        <a:lnSpc>
          <a:spcPct val="100000"/>
        </a:lnSpc>
        <a:spcBef>
          <a:spcPts val="600"/>
        </a:spcBef>
        <a:buFont typeface="Arial" panose="020B0604020202020204" pitchFamily="34" charset="0"/>
        <a:buNone/>
        <a:defRPr sz="1800" kern="1200">
          <a:solidFill>
            <a:schemeClr val="tx2"/>
          </a:solidFill>
          <a:latin typeface="Arial" panose="020B0604020202020204" pitchFamily="34" charset="0"/>
          <a:ea typeface="+mn-ea"/>
          <a:cs typeface="Arial" panose="020B0604020202020204" pitchFamily="34" charset="0"/>
        </a:defRPr>
      </a:lvl1pPr>
      <a:lvl2pPr marL="228594" indent="-228594" algn="l" defTabSz="914378" rtl="0" eaLnBrk="1" latinLnBrk="0" hangingPunct="1">
        <a:lnSpc>
          <a:spcPct val="100000"/>
        </a:lnSpc>
        <a:spcBef>
          <a:spcPts val="600"/>
        </a:spcBef>
        <a:buClrTx/>
        <a:buSzPct val="125000"/>
        <a:buFont typeface="Arial" panose="020B0604020202020204" pitchFamily="34" charset="0"/>
        <a:buChar char="•"/>
        <a:defRPr sz="1800" kern="1200">
          <a:solidFill>
            <a:schemeClr val="tx2"/>
          </a:solidFill>
          <a:latin typeface="Arial" panose="020B0604020202020204" pitchFamily="34" charset="0"/>
          <a:ea typeface="+mn-ea"/>
          <a:cs typeface="Arial" panose="020B0604020202020204" pitchFamily="34" charset="0"/>
        </a:defRPr>
      </a:lvl2pPr>
      <a:lvl3pPr marL="457189" indent="-228594" algn="l" defTabSz="914378" rtl="0" eaLnBrk="1" latinLnBrk="0" hangingPunct="1">
        <a:lnSpc>
          <a:spcPct val="100000"/>
        </a:lnSpc>
        <a:spcBef>
          <a:spcPts val="400"/>
        </a:spcBef>
        <a:buClrTx/>
        <a:buSzPct val="100000"/>
        <a:buFont typeface="Arial" panose="020B0604020202020204" pitchFamily="34" charset="0"/>
        <a:buChar char="–"/>
        <a:defRPr sz="1600" kern="1200">
          <a:solidFill>
            <a:schemeClr val="tx2"/>
          </a:solidFill>
          <a:latin typeface="Arial" panose="020B0604020202020204" pitchFamily="34" charset="0"/>
          <a:ea typeface="+mn-ea"/>
          <a:cs typeface="Arial" panose="020B0604020202020204" pitchFamily="34" charset="0"/>
        </a:defRPr>
      </a:lvl3pPr>
      <a:lvl4pPr marL="685783" indent="-228594" algn="l" defTabSz="914378" rtl="0" eaLnBrk="1" latinLnBrk="0" hangingPunct="1">
        <a:lnSpc>
          <a:spcPct val="100000"/>
        </a:lnSpc>
        <a:spcBef>
          <a:spcPts val="400"/>
        </a:spcBef>
        <a:buClrTx/>
        <a:buSzPct val="100000"/>
        <a:buFont typeface="Courier New" panose="02070309020205020404" pitchFamily="49" charset="0"/>
        <a:buChar char="o"/>
        <a:defRPr sz="1600" kern="1200">
          <a:solidFill>
            <a:schemeClr val="tx2"/>
          </a:solidFill>
          <a:latin typeface="Arial" panose="020B0604020202020204" pitchFamily="34" charset="0"/>
          <a:ea typeface="+mn-ea"/>
          <a:cs typeface="Arial" panose="020B0604020202020204" pitchFamily="34" charset="0"/>
        </a:defRPr>
      </a:lvl4pPr>
      <a:lvl5pPr marL="914378" indent="-228594" algn="l" defTabSz="914378" rtl="0" eaLnBrk="1" latinLnBrk="0" hangingPunct="1">
        <a:lnSpc>
          <a:spcPct val="100000"/>
        </a:lnSpc>
        <a:spcBef>
          <a:spcPts val="400"/>
        </a:spcBef>
        <a:buClrTx/>
        <a:buSzPct val="100000"/>
        <a:buFont typeface="Arial" panose="020B0604020202020204" pitchFamily="34" charset="0"/>
        <a:buChar char="–"/>
        <a:defRPr sz="1600" kern="1200">
          <a:solidFill>
            <a:schemeClr val="tx2"/>
          </a:solidFill>
          <a:latin typeface="Arial" panose="020B0604020202020204" pitchFamily="34" charset="0"/>
          <a:ea typeface="+mn-ea"/>
          <a:cs typeface="Arial" panose="020B0604020202020204" pitchFamily="34" charset="0"/>
        </a:defRPr>
      </a:lvl5pPr>
      <a:lvl6pPr marL="1142972" indent="-228594" algn="l" defTabSz="914378" rtl="0" eaLnBrk="1" latinLnBrk="0" hangingPunct="1">
        <a:lnSpc>
          <a:spcPct val="100000"/>
        </a:lnSpc>
        <a:spcBef>
          <a:spcPts val="400"/>
        </a:spcBef>
        <a:buClr>
          <a:schemeClr val="accent2"/>
        </a:buClr>
        <a:buSzPct val="125000"/>
        <a:buFont typeface="Arial" panose="020B0604020202020204" pitchFamily="34" charset="0"/>
        <a:buChar char="•"/>
        <a:defRPr sz="1600" kern="1200">
          <a:solidFill>
            <a:schemeClr val="tx2"/>
          </a:solidFill>
          <a:latin typeface="Arial" panose="020B0604020202020204" pitchFamily="34" charset="0"/>
          <a:ea typeface="+mn-ea"/>
          <a:cs typeface="Arial" panose="020B0604020202020204" pitchFamily="34" charset="0"/>
        </a:defRPr>
      </a:lvl6pPr>
      <a:lvl7pPr marL="1371566" indent="-228594" algn="l" defTabSz="914378" rtl="0" eaLnBrk="1" latinLnBrk="0" hangingPunct="1">
        <a:lnSpc>
          <a:spcPct val="100000"/>
        </a:lnSpc>
        <a:spcBef>
          <a:spcPts val="400"/>
        </a:spcBef>
        <a:buClr>
          <a:schemeClr val="accent2"/>
        </a:buClr>
        <a:buSzPct val="90000"/>
        <a:buFont typeface="Arial" panose="020B0604020202020204" pitchFamily="34" charset="0"/>
        <a:buChar char="–"/>
        <a:defRPr sz="1600" kern="1200">
          <a:solidFill>
            <a:schemeClr val="tx2"/>
          </a:solidFill>
          <a:latin typeface="+mn-lt"/>
          <a:ea typeface="+mn-ea"/>
          <a:cs typeface="+mn-cs"/>
        </a:defRPr>
      </a:lvl7pPr>
      <a:lvl8pPr marL="1600160" indent="-228594" algn="l" defTabSz="914378" rtl="0" eaLnBrk="1" latinLnBrk="0" hangingPunct="1">
        <a:lnSpc>
          <a:spcPct val="100000"/>
        </a:lnSpc>
        <a:spcBef>
          <a:spcPts val="400"/>
        </a:spcBef>
        <a:buClr>
          <a:schemeClr val="accent2"/>
        </a:buClr>
        <a:buSzPct val="90000"/>
        <a:buFont typeface="Courier New" panose="02070309020205020404" pitchFamily="49" charset="0"/>
        <a:buChar char="o"/>
        <a:defRPr sz="1600" kern="1200">
          <a:solidFill>
            <a:schemeClr val="tx2"/>
          </a:solidFill>
          <a:latin typeface="+mn-lt"/>
          <a:ea typeface="+mn-ea"/>
          <a:cs typeface="+mn-cs"/>
        </a:defRPr>
      </a:lvl8pPr>
      <a:lvl9pPr marL="1600160" indent="-228594" algn="l" defTabSz="914378" rtl="0" eaLnBrk="1" latinLnBrk="0" hangingPunct="1">
        <a:lnSpc>
          <a:spcPct val="100000"/>
        </a:lnSpc>
        <a:spcBef>
          <a:spcPts val="400"/>
        </a:spcBef>
        <a:buClrTx/>
        <a:buSzPct val="90000"/>
        <a:buFont typeface="Courier New" panose="02070309020205020404" pitchFamily="49" charset="0"/>
        <a:buChar char="o"/>
        <a:defRPr sz="1600" kern="1200">
          <a:solidFill>
            <a:schemeClr val="tx2"/>
          </a:solidFill>
          <a:latin typeface="+mn-lt"/>
          <a:ea typeface="+mn-ea"/>
          <a:cs typeface="+mn-cs"/>
        </a:defRPr>
      </a:lvl9pPr>
    </p:bodyStyle>
    <p:otherStyle>
      <a:defPPr>
        <a:defRPr lang="en-US"/>
      </a:defPPr>
      <a:lvl1pPr marL="0" algn="l" defTabSz="914378" rtl="0" eaLnBrk="1" latinLnBrk="0" hangingPunct="1">
        <a:defRPr sz="1800" kern="1200">
          <a:solidFill>
            <a:schemeClr val="tx1"/>
          </a:solidFill>
          <a:latin typeface="+mn-lt"/>
          <a:ea typeface="+mn-ea"/>
          <a:cs typeface="+mn-cs"/>
        </a:defRPr>
      </a:lvl1pPr>
      <a:lvl2pPr marL="457189" algn="l" defTabSz="914378" rtl="0" eaLnBrk="1" latinLnBrk="0" hangingPunct="1">
        <a:defRPr sz="1800" kern="1200">
          <a:solidFill>
            <a:schemeClr val="tx1"/>
          </a:solidFill>
          <a:latin typeface="+mn-lt"/>
          <a:ea typeface="+mn-ea"/>
          <a:cs typeface="+mn-cs"/>
        </a:defRPr>
      </a:lvl2pPr>
      <a:lvl3pPr marL="914378" algn="l" defTabSz="914378" rtl="0" eaLnBrk="1" latinLnBrk="0" hangingPunct="1">
        <a:defRPr sz="1800" kern="1200">
          <a:solidFill>
            <a:schemeClr val="tx1"/>
          </a:solidFill>
          <a:latin typeface="+mn-lt"/>
          <a:ea typeface="+mn-ea"/>
          <a:cs typeface="+mn-cs"/>
        </a:defRPr>
      </a:lvl3pPr>
      <a:lvl4pPr marL="1371566" algn="l" defTabSz="914378" rtl="0" eaLnBrk="1" latinLnBrk="0" hangingPunct="1">
        <a:defRPr sz="1800" kern="1200">
          <a:solidFill>
            <a:schemeClr val="tx1"/>
          </a:solidFill>
          <a:latin typeface="+mn-lt"/>
          <a:ea typeface="+mn-ea"/>
          <a:cs typeface="+mn-cs"/>
        </a:defRPr>
      </a:lvl4pPr>
      <a:lvl5pPr marL="1828754" algn="l" defTabSz="914378" rtl="0" eaLnBrk="1" latinLnBrk="0" hangingPunct="1">
        <a:defRPr sz="1800" kern="1200">
          <a:solidFill>
            <a:schemeClr val="tx1"/>
          </a:solidFill>
          <a:latin typeface="+mn-lt"/>
          <a:ea typeface="+mn-ea"/>
          <a:cs typeface="+mn-cs"/>
        </a:defRPr>
      </a:lvl5pPr>
      <a:lvl6pPr marL="2285943" algn="l" defTabSz="914378" rtl="0" eaLnBrk="1" latinLnBrk="0" hangingPunct="1">
        <a:defRPr sz="1800" kern="1200">
          <a:solidFill>
            <a:schemeClr val="tx1"/>
          </a:solidFill>
          <a:latin typeface="+mn-lt"/>
          <a:ea typeface="+mn-ea"/>
          <a:cs typeface="+mn-cs"/>
        </a:defRPr>
      </a:lvl6pPr>
      <a:lvl7pPr marL="2743132" algn="l" defTabSz="914378" rtl="0" eaLnBrk="1" latinLnBrk="0" hangingPunct="1">
        <a:defRPr sz="1800" kern="1200">
          <a:solidFill>
            <a:schemeClr val="tx1"/>
          </a:solidFill>
          <a:latin typeface="+mn-lt"/>
          <a:ea typeface="+mn-ea"/>
          <a:cs typeface="+mn-cs"/>
        </a:defRPr>
      </a:lvl7pPr>
      <a:lvl8pPr marL="3200320" algn="l" defTabSz="914378" rtl="0" eaLnBrk="1" latinLnBrk="0" hangingPunct="1">
        <a:defRPr sz="1800" kern="1200">
          <a:solidFill>
            <a:schemeClr val="tx1"/>
          </a:solidFill>
          <a:latin typeface="+mn-lt"/>
          <a:ea typeface="+mn-ea"/>
          <a:cs typeface="+mn-cs"/>
        </a:defRPr>
      </a:lvl8pPr>
      <a:lvl9pPr marL="3657509" algn="l" defTabSz="914378"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203" y="-1"/>
            <a:ext cx="9144000" cy="685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tIns="68580" bIns="68580" rtlCol="0" anchor="t"/>
          <a:lstStyle/>
          <a:p>
            <a:pPr marL="0" marR="0" lvl="0" indent="0" algn="l" defTabSz="685783" rtl="0" eaLnBrk="1" fontAlgn="auto" latinLnBrk="0" hangingPunct="1">
              <a:lnSpc>
                <a:spcPct val="110000"/>
              </a:lnSpc>
              <a:spcBef>
                <a:spcPts val="0"/>
              </a:spcBef>
              <a:spcAft>
                <a:spcPts val="0"/>
              </a:spcAft>
              <a:buClrTx/>
              <a:buSzTx/>
              <a:buFontTx/>
              <a:buNone/>
              <a:tabLst/>
              <a:defRPr/>
            </a:pPr>
            <a:endParaRPr kumimoji="0" lang="en-US" sz="1650" b="1" i="0" u="none" strike="noStrike" kern="1200" cap="none" spc="0" normalizeH="0" baseline="0" noProof="0" dirty="0" smtClean="0">
              <a:ln>
                <a:noFill/>
              </a:ln>
              <a:solidFill>
                <a:srgbClr val="FFFFFF"/>
              </a:solidFill>
              <a:effectLst/>
              <a:uLnTx/>
              <a:uFillTx/>
              <a:latin typeface="Calibiri"/>
              <a:ea typeface="+mn-ea"/>
              <a:cs typeface="+mn-cs"/>
            </a:endParaRPr>
          </a:p>
          <a:p>
            <a:pPr marL="0" marR="0" lvl="0" indent="0" algn="l" defTabSz="685783" rtl="0" eaLnBrk="1" fontAlgn="auto" latinLnBrk="0" hangingPunct="1">
              <a:lnSpc>
                <a:spcPct val="110000"/>
              </a:lnSpc>
              <a:spcBef>
                <a:spcPts val="0"/>
              </a:spcBef>
              <a:spcAft>
                <a:spcPts val="0"/>
              </a:spcAft>
              <a:buClrTx/>
              <a:buSzTx/>
              <a:buFontTx/>
              <a:buNone/>
              <a:tabLst/>
              <a:defRPr/>
            </a:pPr>
            <a:endParaRPr kumimoji="0" lang="en-US" sz="1350" b="0" i="1" u="none" strike="noStrike" kern="1200" cap="none" spc="0" normalizeH="0" baseline="0" noProof="0" dirty="0">
              <a:ln>
                <a:noFill/>
              </a:ln>
              <a:solidFill>
                <a:srgbClr val="FFFFFF"/>
              </a:solidFill>
              <a:effectLst/>
              <a:uLnTx/>
              <a:uFillTx/>
              <a:latin typeface="Calibiri"/>
              <a:ea typeface="+mn-ea"/>
              <a:cs typeface="+mn-cs"/>
            </a:endParaRPr>
          </a:p>
        </p:txBody>
      </p:sp>
      <p:sp>
        <p:nvSpPr>
          <p:cNvPr id="10" name="Slide Number Placeholder 9">
            <a:extLst>
              <a:ext uri="{FF2B5EF4-FFF2-40B4-BE49-F238E27FC236}">
                <a16:creationId xmlns:a16="http://schemas.microsoft.com/office/drawing/2014/main" id="{42EC2F54-FE71-419F-B3E9-62861D2AA5EE}"/>
              </a:ext>
            </a:extLst>
          </p:cNvPr>
          <p:cNvSpPr>
            <a:spLocks noGrp="1"/>
          </p:cNvSpPr>
          <p:nvPr>
            <p:ph type="sldNum" sz="quarter" idx="4"/>
          </p:nvPr>
        </p:nvSpPr>
        <p:spPr>
          <a:xfrm>
            <a:off x="4456427" y="4903470"/>
            <a:ext cx="274320" cy="171450"/>
          </a:xfrm>
          <a:prstGeom prst="rect">
            <a:avLst/>
          </a:prstGeom>
        </p:spPr>
        <p:txBody>
          <a:bodyPr vert="horz" lIns="0" tIns="0" rIns="0" bIns="0" rtlCol="0" anchor="ctr"/>
          <a:lstStyle>
            <a:lvl1pPr algn="ctr">
              <a:defRPr sz="900" b="0">
                <a:solidFill>
                  <a:schemeClr val="tx1"/>
                </a:solidFill>
              </a:defRPr>
            </a:lvl1pPr>
          </a:lstStyle>
          <a:p>
            <a:fld id="{2EFEF571-C9B4-4D92-A7F7-315B894862A8}" type="slidenum">
              <a:rPr lang="en-US" smtClean="0"/>
              <a:pPr/>
              <a:t>‹#›</a:t>
            </a:fld>
            <a:endParaRPr lang="en-US" dirty="0"/>
          </a:p>
        </p:txBody>
      </p:sp>
      <p:cxnSp>
        <p:nvCxnSpPr>
          <p:cNvPr id="12" name="Straight Connector 11">
            <a:extLst>
              <a:ext uri="{FF2B5EF4-FFF2-40B4-BE49-F238E27FC236}">
                <a16:creationId xmlns:a16="http://schemas.microsoft.com/office/drawing/2014/main" id="{52B07E44-2946-4C76-AAE8-51C4712E237F}"/>
              </a:ext>
            </a:extLst>
          </p:cNvPr>
          <p:cNvCxnSpPr>
            <a:cxnSpLocks/>
          </p:cNvCxnSpPr>
          <p:nvPr userDrawn="1"/>
        </p:nvCxnSpPr>
        <p:spPr>
          <a:xfrm>
            <a:off x="171450" y="4800600"/>
            <a:ext cx="874395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0E5CE040-C0D3-40BD-8063-A2DF101E8B8B}"/>
              </a:ext>
            </a:extLst>
          </p:cNvPr>
          <p:cNvPicPr>
            <a:picLocks noChangeAspect="1"/>
          </p:cNvPicPr>
          <p:nvPr userDrawn="1"/>
        </p:nvPicPr>
        <p:blipFill>
          <a:blip r:embed="rId12"/>
          <a:stretch>
            <a:fillRect/>
          </a:stretch>
        </p:blipFill>
        <p:spPr bwMode="black">
          <a:xfrm>
            <a:off x="8116548" y="4846779"/>
            <a:ext cx="798852" cy="171450"/>
          </a:xfrm>
          <a:prstGeom prst="rect">
            <a:avLst/>
          </a:prstGeom>
        </p:spPr>
      </p:pic>
      <p:sp>
        <p:nvSpPr>
          <p:cNvPr id="15" name="Title 1"/>
          <p:cNvSpPr txBox="1">
            <a:spLocks/>
          </p:cNvSpPr>
          <p:nvPr userDrawn="1"/>
        </p:nvSpPr>
        <p:spPr>
          <a:xfrm>
            <a:off x="0" y="1"/>
            <a:ext cx="9144000" cy="685799"/>
          </a:xfrm>
          <a:prstGeom prst="rect">
            <a:avLst/>
          </a:prstGeom>
        </p:spPr>
        <p:txBody>
          <a:bodyPr tIns="68580" bIns="68580" anchor="t" anchorCtr="0">
            <a:noAutofit/>
          </a:bodyPr>
          <a:lstStyle>
            <a:lvl1pPr algn="l" defTabSz="1219170" rtl="0" eaLnBrk="1" latinLnBrk="0" hangingPunct="1">
              <a:lnSpc>
                <a:spcPct val="90000"/>
              </a:lnSpc>
              <a:spcBef>
                <a:spcPct val="0"/>
              </a:spcBef>
              <a:buNone/>
              <a:defRPr sz="4267" kern="1200">
                <a:solidFill>
                  <a:schemeClr val="tx1"/>
                </a:solidFill>
                <a:latin typeface="Arial" panose="020B0604020202020204" pitchFamily="34" charset="0"/>
                <a:ea typeface="+mj-ea"/>
                <a:cs typeface="Arial" panose="020B0604020202020204" pitchFamily="34" charset="0"/>
              </a:defRPr>
            </a:lvl1pPr>
          </a:lstStyle>
          <a:p>
            <a:endParaRPr lang="en-US" sz="1875" b="1" dirty="0">
              <a:solidFill>
                <a:schemeClr val="bg1"/>
              </a:solidFill>
              <a:latin typeface="Calibiri"/>
            </a:endParaRPr>
          </a:p>
        </p:txBody>
      </p:sp>
      <p:sp>
        <p:nvSpPr>
          <p:cNvPr id="16" name="Footer Placeholder 6">
            <a:extLst>
              <a:ext uri="{FF2B5EF4-FFF2-40B4-BE49-F238E27FC236}">
                <a16:creationId xmlns:a16="http://schemas.microsoft.com/office/drawing/2014/main" id="{A7E53A72-E1D6-4692-98EC-6243614B7573}"/>
              </a:ext>
            </a:extLst>
          </p:cNvPr>
          <p:cNvSpPr>
            <a:spLocks noGrp="1"/>
          </p:cNvSpPr>
          <p:nvPr>
            <p:ph type="ftr" sz="quarter" idx="3"/>
          </p:nvPr>
        </p:nvSpPr>
        <p:spPr>
          <a:xfrm>
            <a:off x="8103068" y="5025951"/>
            <a:ext cx="837572" cy="93465"/>
          </a:xfrm>
          <a:prstGeom prst="rect">
            <a:avLst/>
          </a:prstGeom>
        </p:spPr>
        <p:txBody>
          <a:bodyPr lIns="0" tIns="0" rIns="0" bIns="0"/>
          <a:lstStyle>
            <a:lvl1pPr algn="ctr">
              <a:defRPr sz="600"/>
            </a:lvl1pPr>
          </a:lstStyle>
          <a:p>
            <a:r>
              <a:rPr lang="en-US" dirty="0" smtClean="0"/>
              <a:t>© 2019 Cognizant</a:t>
            </a:r>
            <a:endParaRPr lang="en-US" dirty="0"/>
          </a:p>
        </p:txBody>
      </p:sp>
    </p:spTree>
    <p:extLst>
      <p:ext uri="{BB962C8B-B14F-4D97-AF65-F5344CB8AC3E}">
        <p14:creationId xmlns:p14="http://schemas.microsoft.com/office/powerpoint/2010/main" val="2664388053"/>
      </p:ext>
    </p:extLst>
  </p:cSld>
  <p:clrMap bg1="lt1" tx1="dk1" bg2="lt2" tx2="dk2" accent1="accent1" accent2="accent2" accent3="accent3" accent4="accent4" accent5="accent5" accent6="accent6" hlink="hlink" folHlink="folHlink"/>
  <p:sldLayoutIdLst>
    <p:sldLayoutId id="2147483913" r:id="rId1"/>
    <p:sldLayoutId id="2147483914" r:id="rId2"/>
    <p:sldLayoutId id="2147483915" r:id="rId3"/>
    <p:sldLayoutId id="2147483916" r:id="rId4"/>
    <p:sldLayoutId id="2147483917" r:id="rId5"/>
    <p:sldLayoutId id="2147483918" r:id="rId6"/>
    <p:sldLayoutId id="2147483919" r:id="rId7"/>
    <p:sldLayoutId id="2147483920" r:id="rId8"/>
    <p:sldLayoutId id="2147483921" r:id="rId9"/>
    <p:sldLayoutId id="2147483922" r:id="rId10"/>
  </p:sldLayoutIdLst>
  <p:hf hdr="0" dt="0"/>
  <p:txStyles>
    <p:titleStyle>
      <a:lvl1pPr algn="l" defTabSz="914378" rtl="0" eaLnBrk="1" latinLnBrk="0" hangingPunct="1">
        <a:lnSpc>
          <a:spcPct val="90000"/>
        </a:lnSpc>
        <a:spcBef>
          <a:spcPct val="0"/>
        </a:spcBef>
        <a:buNone/>
        <a:defRPr sz="2400" kern="1200">
          <a:solidFill>
            <a:schemeClr val="tx1"/>
          </a:solidFill>
          <a:latin typeface="Arial" panose="020B0604020202020204" pitchFamily="34" charset="0"/>
          <a:ea typeface="+mj-ea"/>
          <a:cs typeface="Arial" panose="020B0604020202020204" pitchFamily="34" charset="0"/>
        </a:defRPr>
      </a:lvl1pPr>
    </p:titleStyle>
    <p:bodyStyle>
      <a:lvl1pPr marL="170260" indent="-170260" algn="l" defTabSz="914378" rtl="0" eaLnBrk="1" latinLnBrk="0" hangingPunct="1">
        <a:lnSpc>
          <a:spcPct val="100000"/>
        </a:lnSpc>
        <a:spcBef>
          <a:spcPts val="600"/>
        </a:spcBef>
        <a:buFont typeface="Wingdings" panose="05000000000000000000" pitchFamily="2" charset="2"/>
        <a:buChar char="§"/>
        <a:defRPr sz="1200" b="1" kern="1200">
          <a:solidFill>
            <a:schemeClr val="tx2"/>
          </a:solidFill>
          <a:latin typeface="Calibiri"/>
          <a:ea typeface="+mn-ea"/>
          <a:cs typeface="Arial" panose="020B0604020202020204" pitchFamily="34" charset="0"/>
        </a:defRPr>
      </a:lvl1pPr>
      <a:lvl2pPr marL="431006" indent="-176213" algn="l" defTabSz="914378" rtl="0" eaLnBrk="1" latinLnBrk="0" hangingPunct="1">
        <a:lnSpc>
          <a:spcPct val="100000"/>
        </a:lnSpc>
        <a:spcBef>
          <a:spcPts val="600"/>
        </a:spcBef>
        <a:buClrTx/>
        <a:buSzPct val="125000"/>
        <a:buFont typeface="Arial" panose="020B0604020202020204" pitchFamily="34" charset="0"/>
        <a:buChar char="•"/>
        <a:defRPr sz="1200" kern="1200">
          <a:solidFill>
            <a:schemeClr val="tx2"/>
          </a:solidFill>
          <a:latin typeface="Calibiri"/>
          <a:ea typeface="+mn-ea"/>
          <a:cs typeface="Arial" panose="020B0604020202020204" pitchFamily="34" charset="0"/>
        </a:defRPr>
      </a:lvl2pPr>
      <a:lvl3pPr marL="685800" indent="-176213" algn="l" defTabSz="914378" rtl="0" eaLnBrk="1" latinLnBrk="0" hangingPunct="1">
        <a:lnSpc>
          <a:spcPct val="100000"/>
        </a:lnSpc>
        <a:spcBef>
          <a:spcPts val="400"/>
        </a:spcBef>
        <a:buClrTx/>
        <a:buSzPct val="100000"/>
        <a:buFont typeface="Courier New" panose="02070309020205020404" pitchFamily="49" charset="0"/>
        <a:buChar char="o"/>
        <a:defRPr lang="en-US" sz="975" kern="1200" dirty="0">
          <a:solidFill>
            <a:schemeClr val="tx2"/>
          </a:solidFill>
          <a:latin typeface="Calibiri"/>
          <a:ea typeface="+mn-ea"/>
          <a:cs typeface="Arial" panose="020B0604020202020204" pitchFamily="34" charset="0"/>
        </a:defRPr>
      </a:lvl3pPr>
      <a:lvl4pPr marL="940594" indent="-170260" algn="l" defTabSz="914378" rtl="0" eaLnBrk="1" latinLnBrk="0" hangingPunct="1">
        <a:lnSpc>
          <a:spcPct val="100000"/>
        </a:lnSpc>
        <a:spcBef>
          <a:spcPts val="400"/>
        </a:spcBef>
        <a:buClrTx/>
        <a:buSzPct val="100000"/>
        <a:buFontTx/>
        <a:buChar char="−"/>
        <a:defRPr sz="975" kern="1200">
          <a:solidFill>
            <a:schemeClr val="tx2"/>
          </a:solidFill>
          <a:latin typeface="Calibiri"/>
          <a:ea typeface="+mn-ea"/>
          <a:cs typeface="Arial" panose="020B0604020202020204" pitchFamily="34" charset="0"/>
        </a:defRPr>
      </a:lvl4pPr>
      <a:lvl5pPr marL="1201341" indent="-169069" algn="l" defTabSz="914378" rtl="0" eaLnBrk="1" latinLnBrk="0" hangingPunct="1">
        <a:lnSpc>
          <a:spcPct val="100000"/>
        </a:lnSpc>
        <a:spcBef>
          <a:spcPts val="400"/>
        </a:spcBef>
        <a:buClrTx/>
        <a:buSzPct val="100000"/>
        <a:buFontTx/>
        <a:buChar char="&gt;"/>
        <a:defRPr sz="900" kern="1200">
          <a:solidFill>
            <a:schemeClr val="tx2"/>
          </a:solidFill>
          <a:latin typeface="Calibiri"/>
          <a:ea typeface="+mn-ea"/>
          <a:cs typeface="Arial" panose="020B0604020202020204" pitchFamily="34" charset="0"/>
        </a:defRPr>
      </a:lvl5pPr>
      <a:lvl6pPr marL="1142972" indent="-228594" algn="l" defTabSz="914378" rtl="0" eaLnBrk="1" latinLnBrk="0" hangingPunct="1">
        <a:lnSpc>
          <a:spcPct val="100000"/>
        </a:lnSpc>
        <a:spcBef>
          <a:spcPts val="400"/>
        </a:spcBef>
        <a:buClr>
          <a:schemeClr val="accent2"/>
        </a:buClr>
        <a:buSzPct val="125000"/>
        <a:buFont typeface="Arial" panose="020B0604020202020204" pitchFamily="34" charset="0"/>
        <a:buChar char="•"/>
        <a:defRPr sz="1600" kern="1200">
          <a:solidFill>
            <a:schemeClr val="tx2"/>
          </a:solidFill>
          <a:latin typeface="Arial" panose="020B0604020202020204" pitchFamily="34" charset="0"/>
          <a:ea typeface="+mn-ea"/>
          <a:cs typeface="Arial" panose="020B0604020202020204" pitchFamily="34" charset="0"/>
        </a:defRPr>
      </a:lvl6pPr>
      <a:lvl7pPr marL="1371566" indent="-228594" algn="l" defTabSz="914378" rtl="0" eaLnBrk="1" latinLnBrk="0" hangingPunct="1">
        <a:lnSpc>
          <a:spcPct val="100000"/>
        </a:lnSpc>
        <a:spcBef>
          <a:spcPts val="400"/>
        </a:spcBef>
        <a:buClr>
          <a:schemeClr val="accent2"/>
        </a:buClr>
        <a:buSzPct val="90000"/>
        <a:buFont typeface="Arial" panose="020B0604020202020204" pitchFamily="34" charset="0"/>
        <a:buChar char="–"/>
        <a:defRPr sz="1600" kern="1200">
          <a:solidFill>
            <a:schemeClr val="tx2"/>
          </a:solidFill>
          <a:latin typeface="+mn-lt"/>
          <a:ea typeface="+mn-ea"/>
          <a:cs typeface="+mn-cs"/>
        </a:defRPr>
      </a:lvl7pPr>
      <a:lvl8pPr marL="1600160" indent="-228594" algn="l" defTabSz="914378" rtl="0" eaLnBrk="1" latinLnBrk="0" hangingPunct="1">
        <a:lnSpc>
          <a:spcPct val="100000"/>
        </a:lnSpc>
        <a:spcBef>
          <a:spcPts val="400"/>
        </a:spcBef>
        <a:buClr>
          <a:schemeClr val="accent2"/>
        </a:buClr>
        <a:buSzPct val="90000"/>
        <a:buFont typeface="Courier New" panose="02070309020205020404" pitchFamily="49" charset="0"/>
        <a:buChar char="o"/>
        <a:defRPr sz="1600" kern="1200">
          <a:solidFill>
            <a:schemeClr val="tx2"/>
          </a:solidFill>
          <a:latin typeface="+mn-lt"/>
          <a:ea typeface="+mn-ea"/>
          <a:cs typeface="+mn-cs"/>
        </a:defRPr>
      </a:lvl8pPr>
      <a:lvl9pPr marL="1600160" indent="-228594" algn="l" defTabSz="914378" rtl="0" eaLnBrk="1" latinLnBrk="0" hangingPunct="1">
        <a:lnSpc>
          <a:spcPct val="100000"/>
        </a:lnSpc>
        <a:spcBef>
          <a:spcPts val="400"/>
        </a:spcBef>
        <a:buClrTx/>
        <a:buSzPct val="90000"/>
        <a:buFont typeface="Courier New" panose="02070309020205020404" pitchFamily="49" charset="0"/>
        <a:buChar char="o"/>
        <a:defRPr sz="1600" kern="1200">
          <a:solidFill>
            <a:schemeClr val="tx2"/>
          </a:solidFill>
          <a:latin typeface="+mn-lt"/>
          <a:ea typeface="+mn-ea"/>
          <a:cs typeface="+mn-cs"/>
        </a:defRPr>
      </a:lvl9pPr>
    </p:bodyStyle>
    <p:otherStyle>
      <a:defPPr>
        <a:defRPr lang="en-US"/>
      </a:defPPr>
      <a:lvl1pPr marL="0" algn="l" defTabSz="914378" rtl="0" eaLnBrk="1" latinLnBrk="0" hangingPunct="1">
        <a:defRPr sz="1800" kern="1200">
          <a:solidFill>
            <a:schemeClr val="tx1"/>
          </a:solidFill>
          <a:latin typeface="+mn-lt"/>
          <a:ea typeface="+mn-ea"/>
          <a:cs typeface="+mn-cs"/>
        </a:defRPr>
      </a:lvl1pPr>
      <a:lvl2pPr marL="457189" algn="l" defTabSz="914378" rtl="0" eaLnBrk="1" latinLnBrk="0" hangingPunct="1">
        <a:defRPr sz="1800" kern="1200">
          <a:solidFill>
            <a:schemeClr val="tx1"/>
          </a:solidFill>
          <a:latin typeface="+mn-lt"/>
          <a:ea typeface="+mn-ea"/>
          <a:cs typeface="+mn-cs"/>
        </a:defRPr>
      </a:lvl2pPr>
      <a:lvl3pPr marL="914378" algn="l" defTabSz="914378" rtl="0" eaLnBrk="1" latinLnBrk="0" hangingPunct="1">
        <a:defRPr sz="1800" kern="1200">
          <a:solidFill>
            <a:schemeClr val="tx1"/>
          </a:solidFill>
          <a:latin typeface="+mn-lt"/>
          <a:ea typeface="+mn-ea"/>
          <a:cs typeface="+mn-cs"/>
        </a:defRPr>
      </a:lvl3pPr>
      <a:lvl4pPr marL="1371566" algn="l" defTabSz="914378" rtl="0" eaLnBrk="1" latinLnBrk="0" hangingPunct="1">
        <a:defRPr sz="1800" kern="1200">
          <a:solidFill>
            <a:schemeClr val="tx1"/>
          </a:solidFill>
          <a:latin typeface="+mn-lt"/>
          <a:ea typeface="+mn-ea"/>
          <a:cs typeface="+mn-cs"/>
        </a:defRPr>
      </a:lvl4pPr>
      <a:lvl5pPr marL="1828754" algn="l" defTabSz="914378" rtl="0" eaLnBrk="1" latinLnBrk="0" hangingPunct="1">
        <a:defRPr sz="1800" kern="1200">
          <a:solidFill>
            <a:schemeClr val="tx1"/>
          </a:solidFill>
          <a:latin typeface="+mn-lt"/>
          <a:ea typeface="+mn-ea"/>
          <a:cs typeface="+mn-cs"/>
        </a:defRPr>
      </a:lvl5pPr>
      <a:lvl6pPr marL="2285943" algn="l" defTabSz="914378" rtl="0" eaLnBrk="1" latinLnBrk="0" hangingPunct="1">
        <a:defRPr sz="1800" kern="1200">
          <a:solidFill>
            <a:schemeClr val="tx1"/>
          </a:solidFill>
          <a:latin typeface="+mn-lt"/>
          <a:ea typeface="+mn-ea"/>
          <a:cs typeface="+mn-cs"/>
        </a:defRPr>
      </a:lvl6pPr>
      <a:lvl7pPr marL="2743132" algn="l" defTabSz="914378" rtl="0" eaLnBrk="1" latinLnBrk="0" hangingPunct="1">
        <a:defRPr sz="1800" kern="1200">
          <a:solidFill>
            <a:schemeClr val="tx1"/>
          </a:solidFill>
          <a:latin typeface="+mn-lt"/>
          <a:ea typeface="+mn-ea"/>
          <a:cs typeface="+mn-cs"/>
        </a:defRPr>
      </a:lvl7pPr>
      <a:lvl8pPr marL="3200320" algn="l" defTabSz="914378" rtl="0" eaLnBrk="1" latinLnBrk="0" hangingPunct="1">
        <a:defRPr sz="1800" kern="1200">
          <a:solidFill>
            <a:schemeClr val="tx1"/>
          </a:solidFill>
          <a:latin typeface="+mn-lt"/>
          <a:ea typeface="+mn-ea"/>
          <a:cs typeface="+mn-cs"/>
        </a:defRPr>
      </a:lvl8pPr>
      <a:lvl9pPr marL="3657509" algn="l" defTabSz="914378"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46.jpeg"/><Relationship Id="rId3" Type="http://schemas.openxmlformats.org/officeDocument/2006/relationships/image" Target="../media/image43.png"/><Relationship Id="rId7" Type="http://schemas.openxmlformats.org/officeDocument/2006/relationships/image" Target="../media/image18.jpeg"/><Relationship Id="rId2" Type="http://schemas.openxmlformats.org/officeDocument/2006/relationships/image" Target="../media/image42.jpeg"/><Relationship Id="rId1" Type="http://schemas.openxmlformats.org/officeDocument/2006/relationships/slideLayout" Target="../slideLayouts/slideLayout4.xml"/><Relationship Id="rId6" Type="http://schemas.openxmlformats.org/officeDocument/2006/relationships/image" Target="../media/image21.png"/><Relationship Id="rId5" Type="http://schemas.openxmlformats.org/officeDocument/2006/relationships/image" Target="../media/image45.png"/><Relationship Id="rId4" Type="http://schemas.openxmlformats.org/officeDocument/2006/relationships/image" Target="../media/image44.png"/></Relationships>
</file>

<file path=ppt/slides/_rels/slide1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57.png"/><Relationship Id="rId18" Type="http://schemas.openxmlformats.org/officeDocument/2006/relationships/image" Target="../media/image59.png"/><Relationship Id="rId3" Type="http://schemas.openxmlformats.org/officeDocument/2006/relationships/image" Target="../media/image48.png"/><Relationship Id="rId7" Type="http://schemas.openxmlformats.org/officeDocument/2006/relationships/image" Target="../media/image52.png"/><Relationship Id="rId12" Type="http://schemas.openxmlformats.org/officeDocument/2006/relationships/image" Target="../media/image56.jpeg"/><Relationship Id="rId17" Type="http://schemas.microsoft.com/office/2007/relationships/hdphoto" Target="../media/hdphoto2.wdp"/><Relationship Id="rId2" Type="http://schemas.openxmlformats.org/officeDocument/2006/relationships/notesSlide" Target="../notesSlides/notesSlide1.xml"/><Relationship Id="rId16" Type="http://schemas.openxmlformats.org/officeDocument/2006/relationships/image" Target="../media/image33.png"/><Relationship Id="rId1" Type="http://schemas.openxmlformats.org/officeDocument/2006/relationships/slideLayout" Target="../slideLayouts/slideLayout4.xml"/><Relationship Id="rId6" Type="http://schemas.openxmlformats.org/officeDocument/2006/relationships/image" Target="../media/image51.png"/><Relationship Id="rId11" Type="http://schemas.openxmlformats.org/officeDocument/2006/relationships/image" Target="../media/image55.png"/><Relationship Id="rId5" Type="http://schemas.openxmlformats.org/officeDocument/2006/relationships/image" Target="../media/image50.png"/><Relationship Id="rId15" Type="http://schemas.openxmlformats.org/officeDocument/2006/relationships/image" Target="../media/image47.png"/><Relationship Id="rId10" Type="http://schemas.openxmlformats.org/officeDocument/2006/relationships/image" Target="../media/image54.png"/><Relationship Id="rId4" Type="http://schemas.openxmlformats.org/officeDocument/2006/relationships/image" Target="../media/image49.png"/><Relationship Id="rId9" Type="http://schemas.openxmlformats.org/officeDocument/2006/relationships/image" Target="../media/image53.png"/><Relationship Id="rId14" Type="http://schemas.openxmlformats.org/officeDocument/2006/relationships/image" Target="../media/image58.png"/></Relationships>
</file>

<file path=ppt/slides/_rels/slide1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8.png"/><Relationship Id="rId7" Type="http://schemas.openxmlformats.org/officeDocument/2006/relationships/image" Target="../media/image62.tiff"/><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image" Target="../media/image61.png"/><Relationship Id="rId11" Type="http://schemas.openxmlformats.org/officeDocument/2006/relationships/image" Target="../media/image66.png"/><Relationship Id="rId5" Type="http://schemas.openxmlformats.org/officeDocument/2006/relationships/image" Target="../media/image60.png"/><Relationship Id="rId10" Type="http://schemas.openxmlformats.org/officeDocument/2006/relationships/image" Target="../media/image65.gif"/><Relationship Id="rId4" Type="http://schemas.openxmlformats.org/officeDocument/2006/relationships/image" Target="../media/image47.png"/><Relationship Id="rId9" Type="http://schemas.openxmlformats.org/officeDocument/2006/relationships/image" Target="../media/image64.png"/></Relationships>
</file>

<file path=ppt/slides/_rels/slide18.xml.rels><?xml version="1.0" encoding="UTF-8" standalone="yes"?>
<Relationships xmlns="http://schemas.openxmlformats.org/package/2006/relationships"><Relationship Id="rId8" Type="http://schemas.microsoft.com/office/2007/relationships/hdphoto" Target="../media/hdphoto8.wdp"/><Relationship Id="rId13" Type="http://schemas.openxmlformats.org/officeDocument/2006/relationships/image" Target="../media/image74.png"/><Relationship Id="rId18" Type="http://schemas.openxmlformats.org/officeDocument/2006/relationships/image" Target="../media/image77.png"/><Relationship Id="rId26" Type="http://schemas.openxmlformats.org/officeDocument/2006/relationships/image" Target="../media/image85.png"/><Relationship Id="rId3" Type="http://schemas.openxmlformats.org/officeDocument/2006/relationships/image" Target="../media/image68.png"/><Relationship Id="rId21" Type="http://schemas.openxmlformats.org/officeDocument/2006/relationships/image" Target="../media/image80.png"/><Relationship Id="rId7" Type="http://schemas.openxmlformats.org/officeDocument/2006/relationships/image" Target="../media/image71.png"/><Relationship Id="rId12" Type="http://schemas.microsoft.com/office/2007/relationships/hdphoto" Target="../media/hdphoto10.wdp"/><Relationship Id="rId17" Type="http://schemas.openxmlformats.org/officeDocument/2006/relationships/image" Target="../media/image76.png"/><Relationship Id="rId25" Type="http://schemas.openxmlformats.org/officeDocument/2006/relationships/image" Target="../media/image84.png"/><Relationship Id="rId2" Type="http://schemas.openxmlformats.org/officeDocument/2006/relationships/image" Target="../media/image67.png"/><Relationship Id="rId16" Type="http://schemas.openxmlformats.org/officeDocument/2006/relationships/image" Target="../media/image36.png"/><Relationship Id="rId20" Type="http://schemas.openxmlformats.org/officeDocument/2006/relationships/image" Target="../media/image79.png"/><Relationship Id="rId1" Type="http://schemas.openxmlformats.org/officeDocument/2006/relationships/slideLayout" Target="../slideLayouts/slideLayout4.xml"/><Relationship Id="rId6" Type="http://schemas.microsoft.com/office/2007/relationships/hdphoto" Target="../media/hdphoto7.wdp"/><Relationship Id="rId11" Type="http://schemas.openxmlformats.org/officeDocument/2006/relationships/image" Target="../media/image73.png"/><Relationship Id="rId24" Type="http://schemas.openxmlformats.org/officeDocument/2006/relationships/image" Target="../media/image83.png"/><Relationship Id="rId5" Type="http://schemas.openxmlformats.org/officeDocument/2006/relationships/image" Target="../media/image70.png"/><Relationship Id="rId15" Type="http://schemas.openxmlformats.org/officeDocument/2006/relationships/image" Target="../media/image37.png"/><Relationship Id="rId23" Type="http://schemas.openxmlformats.org/officeDocument/2006/relationships/image" Target="../media/image82.png"/><Relationship Id="rId10" Type="http://schemas.microsoft.com/office/2007/relationships/hdphoto" Target="../media/hdphoto9.wdp"/><Relationship Id="rId19" Type="http://schemas.openxmlformats.org/officeDocument/2006/relationships/image" Target="../media/image78.png"/><Relationship Id="rId4" Type="http://schemas.openxmlformats.org/officeDocument/2006/relationships/image" Target="../media/image69.png"/><Relationship Id="rId9" Type="http://schemas.openxmlformats.org/officeDocument/2006/relationships/image" Target="../media/image72.png"/><Relationship Id="rId14" Type="http://schemas.openxmlformats.org/officeDocument/2006/relationships/image" Target="../media/image75.png"/><Relationship Id="rId22" Type="http://schemas.openxmlformats.org/officeDocument/2006/relationships/image" Target="../media/image81.png"/></Relationships>
</file>

<file path=ppt/slides/_rels/slide19.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3.xml"/><Relationship Id="rId1" Type="http://schemas.openxmlformats.org/officeDocument/2006/relationships/slideLayout" Target="../slideLayouts/slideLayout13.xml"/><Relationship Id="rId4" Type="http://schemas.microsoft.com/office/2007/relationships/hdphoto" Target="../media/hdphoto11.wdp"/></Relationships>
</file>

<file path=ppt/slides/_rels/slide2.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9.png"/><Relationship Id="rId3" Type="http://schemas.openxmlformats.org/officeDocument/2006/relationships/image" Target="../media/image19.png"/><Relationship Id="rId7" Type="http://schemas.openxmlformats.org/officeDocument/2006/relationships/image" Target="../media/image23.png"/><Relationship Id="rId12" Type="http://schemas.openxmlformats.org/officeDocument/2006/relationships/image" Target="../media/image28.png"/><Relationship Id="rId2" Type="http://schemas.openxmlformats.org/officeDocument/2006/relationships/image" Target="../media/image18.jpeg"/><Relationship Id="rId1" Type="http://schemas.openxmlformats.org/officeDocument/2006/relationships/slideLayout" Target="../slideLayouts/slideLayout4.xml"/><Relationship Id="rId6" Type="http://schemas.openxmlformats.org/officeDocument/2006/relationships/image" Target="../media/image22.png"/><Relationship Id="rId11" Type="http://schemas.openxmlformats.org/officeDocument/2006/relationships/image" Target="../media/image27.png"/><Relationship Id="rId5" Type="http://schemas.openxmlformats.org/officeDocument/2006/relationships/image" Target="../media/image21.png"/><Relationship Id="rId10"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25.png"/><Relationship Id="rId14" Type="http://schemas.openxmlformats.org/officeDocument/2006/relationships/image" Target="../media/image30.png"/></Relationships>
</file>

<file path=ppt/slides/_rels/slide20.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13.xml"/><Relationship Id="rId5" Type="http://schemas.openxmlformats.org/officeDocument/2006/relationships/image" Target="../media/image90.png"/><Relationship Id="rId4" Type="http://schemas.openxmlformats.org/officeDocument/2006/relationships/image" Target="../media/image8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notesSlide" Target="../notesSlides/notesSlide4.xml"/><Relationship Id="rId1" Type="http://schemas.openxmlformats.org/officeDocument/2006/relationships/slideLayout" Target="../slideLayouts/slideLayout13.xml"/><Relationship Id="rId5" Type="http://schemas.microsoft.com/office/2007/relationships/hdphoto" Target="../media/hdphoto12.wdp"/><Relationship Id="rId4" Type="http://schemas.openxmlformats.org/officeDocument/2006/relationships/image" Target="../media/image92.png"/></Relationships>
</file>

<file path=ppt/slides/_rels/slide24.xml.rels><?xml version="1.0" encoding="UTF-8" standalone="yes"?>
<Relationships xmlns="http://schemas.openxmlformats.org/package/2006/relationships"><Relationship Id="rId8" Type="http://schemas.openxmlformats.org/officeDocument/2006/relationships/image" Target="../media/image98.png"/><Relationship Id="rId3" Type="http://schemas.openxmlformats.org/officeDocument/2006/relationships/image" Target="../media/image93.jpeg"/><Relationship Id="rId7" Type="http://schemas.openxmlformats.org/officeDocument/2006/relationships/image" Target="../media/image97.png"/><Relationship Id="rId2" Type="http://schemas.openxmlformats.org/officeDocument/2006/relationships/notesSlide" Target="../notesSlides/notesSlide5.xml"/><Relationship Id="rId1" Type="http://schemas.openxmlformats.org/officeDocument/2006/relationships/slideLayout" Target="../slideLayouts/slideLayout13.xml"/><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image" Target="../media/image94.png"/><Relationship Id="rId9" Type="http://schemas.openxmlformats.org/officeDocument/2006/relationships/image" Target="../media/image9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32.png"/><Relationship Id="rId7" Type="http://schemas.openxmlformats.org/officeDocument/2006/relationships/image" Target="../media/image34.png"/><Relationship Id="rId2" Type="http://schemas.openxmlformats.org/officeDocument/2006/relationships/image" Target="../media/image31.png"/><Relationship Id="rId1" Type="http://schemas.openxmlformats.org/officeDocument/2006/relationships/slideLayout" Target="../slideLayouts/slideLayout4.xml"/><Relationship Id="rId6" Type="http://schemas.microsoft.com/office/2007/relationships/hdphoto" Target="../media/hdphoto2.wdp"/><Relationship Id="rId11" Type="http://schemas.openxmlformats.org/officeDocument/2006/relationships/image" Target="../media/image37.png"/><Relationship Id="rId5" Type="http://schemas.openxmlformats.org/officeDocument/2006/relationships/image" Target="../media/image33.png"/><Relationship Id="rId10" Type="http://schemas.openxmlformats.org/officeDocument/2006/relationships/image" Target="../media/image36.png"/><Relationship Id="rId4" Type="http://schemas.microsoft.com/office/2007/relationships/hdphoto" Target="../media/hdphoto1.wdp"/><Relationship Id="rId9" Type="http://schemas.openxmlformats.org/officeDocument/2006/relationships/image" Target="../media/image3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8" Type="http://schemas.microsoft.com/office/2007/relationships/hdphoto" Target="../media/hdphoto6.wdp"/><Relationship Id="rId3" Type="http://schemas.openxmlformats.org/officeDocument/2006/relationships/image" Target="../media/image39.png"/><Relationship Id="rId7" Type="http://schemas.openxmlformats.org/officeDocument/2006/relationships/image" Target="../media/image41.png"/><Relationship Id="rId2" Type="http://schemas.openxmlformats.org/officeDocument/2006/relationships/image" Target="../media/image38.png"/><Relationship Id="rId1" Type="http://schemas.openxmlformats.org/officeDocument/2006/relationships/slideLayout" Target="../slideLayouts/slideLayout4.xml"/><Relationship Id="rId6" Type="http://schemas.microsoft.com/office/2007/relationships/hdphoto" Target="../media/hdphoto5.wdp"/><Relationship Id="rId5" Type="http://schemas.openxmlformats.org/officeDocument/2006/relationships/image" Target="../media/image40.png"/><Relationship Id="rId4" Type="http://schemas.microsoft.com/office/2007/relationships/hdphoto" Target="../media/hdphoto4.wdp"/></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57200" y="1691187"/>
            <a:ext cx="5029200" cy="1052596"/>
          </a:xfrm>
        </p:spPr>
        <p:txBody>
          <a:bodyPr/>
          <a:lstStyle/>
          <a:p>
            <a:r>
              <a:rPr lang="en-US" dirty="0" smtClean="0"/>
              <a:t>Connected Insurance – Construction Site</a:t>
            </a:r>
            <a:endParaRPr lang="en-US" dirty="0"/>
          </a:p>
        </p:txBody>
      </p:sp>
      <p:sp>
        <p:nvSpPr>
          <p:cNvPr id="3" name="Subtitle 2"/>
          <p:cNvSpPr>
            <a:spLocks noGrp="1"/>
          </p:cNvSpPr>
          <p:nvPr>
            <p:ph type="subTitle" idx="1"/>
          </p:nvPr>
        </p:nvSpPr>
        <p:spPr>
          <a:xfrm>
            <a:off x="457200" y="3118104"/>
            <a:ext cx="5029200" cy="276999"/>
          </a:xfrm>
        </p:spPr>
        <p:txBody>
          <a:bodyPr/>
          <a:lstStyle/>
          <a:p>
            <a:r>
              <a:rPr lang="en-US" dirty="0" smtClean="0"/>
              <a:t>Point of View Discussion and Next Steps..</a:t>
            </a:r>
            <a:endParaRPr lang="en-US" dirty="0"/>
          </a:p>
        </p:txBody>
      </p:sp>
      <p:sp>
        <p:nvSpPr>
          <p:cNvPr id="4" name="Footer Placeholder 3"/>
          <p:cNvSpPr>
            <a:spLocks noGrp="1"/>
          </p:cNvSpPr>
          <p:nvPr>
            <p:ph type="ftr" sz="quarter" idx="11"/>
          </p:nvPr>
        </p:nvSpPr>
        <p:spPr/>
        <p:txBody>
          <a:bodyPr/>
          <a:lstStyle/>
          <a:p>
            <a:r>
              <a:rPr lang="en-US" smtClean="0"/>
              <a:t>© 2019 Cognizant</a:t>
            </a:r>
            <a:endParaRPr lang="en-US" dirty="0"/>
          </a:p>
        </p:txBody>
      </p:sp>
    </p:spTree>
    <p:extLst>
      <p:ext uri="{BB962C8B-B14F-4D97-AF65-F5344CB8AC3E}">
        <p14:creationId xmlns:p14="http://schemas.microsoft.com/office/powerpoint/2010/main" val="421975962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Image result for smart facility management"/>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90077" y="1652516"/>
            <a:ext cx="2908566" cy="2851896"/>
          </a:xfrm>
          <a:prstGeom prst="rect">
            <a:avLst/>
          </a:prstGeom>
          <a:noFill/>
          <a:extLst>
            <a:ext uri="{909E8E84-426E-40DD-AFC4-6F175D3DCCD1}">
              <a14:hiddenFill xmlns:a14="http://schemas.microsoft.com/office/drawing/2010/main">
                <a:solidFill>
                  <a:srgbClr val="FFFFFF"/>
                </a:solidFill>
              </a14:hiddenFill>
            </a:ext>
          </a:extLst>
        </p:spPr>
      </p:pic>
      <p:sp>
        <p:nvSpPr>
          <p:cNvPr id="6" name="Pentagon 5"/>
          <p:cNvSpPr/>
          <p:nvPr/>
        </p:nvSpPr>
        <p:spPr>
          <a:xfrm>
            <a:off x="406844" y="571612"/>
            <a:ext cx="2563949" cy="420833"/>
          </a:xfrm>
          <a:prstGeom prst="homePlate">
            <a:avLst/>
          </a:prstGeom>
          <a:solidFill>
            <a:schemeClr val="accent6">
              <a:alpha val="85000"/>
            </a:schemeClr>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b="1" dirty="0">
                <a:solidFill>
                  <a:schemeClr val="bg1"/>
                </a:solidFill>
              </a:rPr>
              <a:t> </a:t>
            </a:r>
            <a:r>
              <a:rPr lang="en-US" sz="1050" b="1" dirty="0" smtClean="0">
                <a:solidFill>
                  <a:schemeClr val="bg1"/>
                </a:solidFill>
              </a:rPr>
              <a:t>Insured Construction Property equipment with smart sensors </a:t>
            </a:r>
          </a:p>
        </p:txBody>
      </p:sp>
      <p:sp>
        <p:nvSpPr>
          <p:cNvPr id="7" name="Pentagon 6"/>
          <p:cNvSpPr/>
          <p:nvPr/>
        </p:nvSpPr>
        <p:spPr>
          <a:xfrm>
            <a:off x="3121572" y="571612"/>
            <a:ext cx="2333297" cy="420833"/>
          </a:xfrm>
          <a:prstGeom prst="homePlate">
            <a:avLst/>
          </a:prstGeom>
          <a:solidFill>
            <a:schemeClr val="accent6">
              <a:alpha val="85000"/>
            </a:schemeClr>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b="1" dirty="0" smtClean="0">
                <a:solidFill>
                  <a:schemeClr val="bg1"/>
                </a:solidFill>
              </a:rPr>
              <a:t>Access to smart sensors data over cloud or API  </a:t>
            </a:r>
            <a:endParaRPr lang="en-US" sz="1050" b="1" dirty="0">
              <a:solidFill>
                <a:schemeClr val="bg1"/>
              </a:solidFill>
            </a:endParaRPr>
          </a:p>
        </p:txBody>
      </p:sp>
      <p:pic>
        <p:nvPicPr>
          <p:cNvPr id="13" name="Picture 12"/>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351514" y="983996"/>
            <a:ext cx="935471" cy="623647"/>
          </a:xfrm>
          <a:prstGeom prst="rect">
            <a:avLst/>
          </a:prstGeom>
        </p:spPr>
      </p:pic>
      <p:cxnSp>
        <p:nvCxnSpPr>
          <p:cNvPr id="15" name="Elbow Connector 14"/>
          <p:cNvCxnSpPr>
            <a:stCxn id="5" idx="0"/>
            <a:endCxn id="13" idx="1"/>
          </p:cNvCxnSpPr>
          <p:nvPr/>
        </p:nvCxnSpPr>
        <p:spPr>
          <a:xfrm rot="5400000" flipH="1" flipV="1">
            <a:off x="1769589" y="1070591"/>
            <a:ext cx="356696" cy="807154"/>
          </a:xfrm>
          <a:prstGeom prst="bentConnector2">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0" name="Elbow Connector 19"/>
          <p:cNvCxnSpPr>
            <a:stCxn id="13" idx="3"/>
          </p:cNvCxnSpPr>
          <p:nvPr/>
        </p:nvCxnSpPr>
        <p:spPr>
          <a:xfrm flipV="1">
            <a:off x="3286985" y="1123016"/>
            <a:ext cx="822960" cy="172804"/>
          </a:xfrm>
          <a:prstGeom prst="bentConnector3">
            <a:avLst>
              <a:gd name="adj1" fmla="val 50000"/>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24" name="Pentagon 23"/>
          <p:cNvSpPr/>
          <p:nvPr/>
        </p:nvSpPr>
        <p:spPr>
          <a:xfrm>
            <a:off x="5671706" y="571612"/>
            <a:ext cx="1757794" cy="420833"/>
          </a:xfrm>
          <a:prstGeom prst="homePlate">
            <a:avLst/>
          </a:prstGeom>
          <a:solidFill>
            <a:schemeClr val="accent6">
              <a:alpha val="85000"/>
            </a:schemeClr>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b="1" dirty="0">
                <a:solidFill>
                  <a:schemeClr val="bg1"/>
                </a:solidFill>
              </a:rPr>
              <a:t>Models &amp; Patterns</a:t>
            </a:r>
          </a:p>
        </p:txBody>
      </p:sp>
      <p:sp>
        <p:nvSpPr>
          <p:cNvPr id="25" name="Pentagon 24"/>
          <p:cNvSpPr/>
          <p:nvPr/>
        </p:nvSpPr>
        <p:spPr>
          <a:xfrm>
            <a:off x="7493722" y="571612"/>
            <a:ext cx="1650278" cy="420833"/>
          </a:xfrm>
          <a:prstGeom prst="homePlate">
            <a:avLst/>
          </a:prstGeom>
          <a:solidFill>
            <a:schemeClr val="accent6">
              <a:alpha val="85000"/>
            </a:schemeClr>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b="1" dirty="0">
                <a:solidFill>
                  <a:schemeClr val="bg1"/>
                </a:solidFill>
              </a:rPr>
              <a:t>Customer, B2B</a:t>
            </a:r>
          </a:p>
        </p:txBody>
      </p:sp>
      <p:sp>
        <p:nvSpPr>
          <p:cNvPr id="23" name="Rectangle 22"/>
          <p:cNvSpPr/>
          <p:nvPr/>
        </p:nvSpPr>
        <p:spPr>
          <a:xfrm>
            <a:off x="5654366" y="1114425"/>
            <a:ext cx="85902" cy="3543300"/>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28" name="Freeform 4"/>
          <p:cNvSpPr/>
          <p:nvPr/>
        </p:nvSpPr>
        <p:spPr>
          <a:xfrm>
            <a:off x="5773264" y="1114614"/>
            <a:ext cx="1720459" cy="388744"/>
          </a:xfrm>
          <a:prstGeom prst="homePlate">
            <a:avLst/>
          </a:prstGeom>
          <a:solidFill>
            <a:schemeClr val="tx1">
              <a:alpha val="85000"/>
            </a:schemeClr>
          </a:solidFill>
          <a:ln>
            <a:noFill/>
          </a:ln>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40607" tIns="40607" rIns="40607" bIns="40607" numCol="1" spcCol="1270" anchor="ctr" anchorCtr="0">
            <a:noAutofit/>
          </a:bodyPr>
          <a:lstStyle/>
          <a:p>
            <a:pPr algn="ctr" defTabSz="421136">
              <a:lnSpc>
                <a:spcPct val="90000"/>
              </a:lnSpc>
              <a:spcAft>
                <a:spcPct val="35000"/>
              </a:spcAft>
            </a:pPr>
            <a:r>
              <a:rPr lang="en-US" sz="1050" dirty="0" smtClean="0">
                <a:cs typeface="Arial" panose="020B0604020202020204" pitchFamily="34" charset="0"/>
              </a:rPr>
              <a:t>Real-time data   </a:t>
            </a:r>
            <a:endParaRPr lang="en-US" sz="1050" dirty="0">
              <a:cs typeface="Arial" panose="020B0604020202020204" pitchFamily="34" charset="0"/>
            </a:endParaRPr>
          </a:p>
        </p:txBody>
      </p:sp>
      <p:sp>
        <p:nvSpPr>
          <p:cNvPr id="29" name="Freeform 4"/>
          <p:cNvSpPr/>
          <p:nvPr/>
        </p:nvSpPr>
        <p:spPr>
          <a:xfrm>
            <a:off x="5773264" y="1640698"/>
            <a:ext cx="1720459" cy="388744"/>
          </a:xfrm>
          <a:prstGeom prst="homePlate">
            <a:avLst/>
          </a:prstGeom>
          <a:solidFill>
            <a:schemeClr val="tx1">
              <a:alpha val="85000"/>
            </a:schemeClr>
          </a:solidFill>
          <a:ln>
            <a:noFill/>
          </a:ln>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40607" tIns="40607" rIns="40607" bIns="40607" numCol="1" spcCol="1270" anchor="ctr" anchorCtr="0">
            <a:noAutofit/>
          </a:bodyPr>
          <a:lstStyle/>
          <a:p>
            <a:pPr algn="ctr" defTabSz="421136">
              <a:lnSpc>
                <a:spcPct val="90000"/>
              </a:lnSpc>
              <a:spcAft>
                <a:spcPct val="35000"/>
              </a:spcAft>
            </a:pPr>
            <a:r>
              <a:rPr lang="en-US" sz="1050" dirty="0">
                <a:cs typeface="Arial" panose="020B0604020202020204" pitchFamily="34" charset="0"/>
              </a:rPr>
              <a:t>Notifications and Alerts</a:t>
            </a:r>
            <a:endParaRPr lang="en-US" sz="900" dirty="0">
              <a:cs typeface="Arial" panose="020B0604020202020204" pitchFamily="34" charset="0"/>
            </a:endParaRPr>
          </a:p>
        </p:txBody>
      </p:sp>
      <p:sp>
        <p:nvSpPr>
          <p:cNvPr id="30" name="Freeform 4"/>
          <p:cNvSpPr/>
          <p:nvPr/>
        </p:nvSpPr>
        <p:spPr>
          <a:xfrm>
            <a:off x="5773264" y="2166783"/>
            <a:ext cx="1720459" cy="388744"/>
          </a:xfrm>
          <a:prstGeom prst="homePlate">
            <a:avLst/>
          </a:prstGeom>
          <a:solidFill>
            <a:schemeClr val="tx1">
              <a:alpha val="85000"/>
            </a:schemeClr>
          </a:solidFill>
          <a:ln>
            <a:noFill/>
          </a:ln>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40607" tIns="40607" rIns="40607" bIns="40607" numCol="1" spcCol="1270" anchor="ctr" anchorCtr="0">
            <a:noAutofit/>
          </a:bodyPr>
          <a:lstStyle/>
          <a:p>
            <a:pPr algn="ctr" defTabSz="421136">
              <a:lnSpc>
                <a:spcPct val="90000"/>
              </a:lnSpc>
              <a:spcAft>
                <a:spcPct val="35000"/>
              </a:spcAft>
            </a:pPr>
            <a:r>
              <a:rPr lang="en-US" sz="1050" dirty="0" smtClean="0">
                <a:cs typeface="Arial" panose="020B0604020202020204" pitchFamily="34" charset="0"/>
              </a:rPr>
              <a:t>Proactive Risk </a:t>
            </a:r>
            <a:r>
              <a:rPr lang="en-US" sz="1050" dirty="0">
                <a:cs typeface="Arial" panose="020B0604020202020204" pitchFamily="34" charset="0"/>
              </a:rPr>
              <a:t>/ Loss </a:t>
            </a:r>
            <a:r>
              <a:rPr lang="en-US" sz="1050" dirty="0" smtClean="0">
                <a:cs typeface="Arial" panose="020B0604020202020204" pitchFamily="34" charset="0"/>
              </a:rPr>
              <a:t>Identification</a:t>
            </a:r>
            <a:endParaRPr lang="en-US" sz="900" dirty="0">
              <a:cs typeface="Arial" panose="020B0604020202020204" pitchFamily="34" charset="0"/>
            </a:endParaRPr>
          </a:p>
        </p:txBody>
      </p:sp>
      <p:sp>
        <p:nvSpPr>
          <p:cNvPr id="31" name="Freeform 4"/>
          <p:cNvSpPr/>
          <p:nvPr/>
        </p:nvSpPr>
        <p:spPr>
          <a:xfrm>
            <a:off x="5773264" y="2692867"/>
            <a:ext cx="1720459" cy="388744"/>
          </a:xfrm>
          <a:prstGeom prst="homePlate">
            <a:avLst/>
          </a:prstGeom>
          <a:solidFill>
            <a:schemeClr val="tx1">
              <a:alpha val="85000"/>
            </a:schemeClr>
          </a:solidFill>
          <a:ln>
            <a:noFill/>
          </a:ln>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40607" tIns="40607" rIns="40607" bIns="40607" numCol="1" spcCol="1270" anchor="ctr" anchorCtr="0">
            <a:noAutofit/>
          </a:bodyPr>
          <a:lstStyle/>
          <a:p>
            <a:pPr algn="ctr" defTabSz="421136">
              <a:lnSpc>
                <a:spcPct val="90000"/>
              </a:lnSpc>
              <a:spcAft>
                <a:spcPct val="35000"/>
              </a:spcAft>
            </a:pPr>
            <a:r>
              <a:rPr lang="en-US" sz="1050" dirty="0" smtClean="0">
                <a:cs typeface="Arial" panose="020B0604020202020204" pitchFamily="34" charset="0"/>
              </a:rPr>
              <a:t>Dashboard &amp; Reporting </a:t>
            </a:r>
            <a:endParaRPr lang="en-US" sz="900" dirty="0">
              <a:cs typeface="Arial" panose="020B0604020202020204" pitchFamily="34" charset="0"/>
            </a:endParaRPr>
          </a:p>
        </p:txBody>
      </p:sp>
      <p:sp>
        <p:nvSpPr>
          <p:cNvPr id="32" name="Freeform 4"/>
          <p:cNvSpPr/>
          <p:nvPr/>
        </p:nvSpPr>
        <p:spPr>
          <a:xfrm>
            <a:off x="5773264" y="3218952"/>
            <a:ext cx="1720459" cy="388744"/>
          </a:xfrm>
          <a:prstGeom prst="homePlate">
            <a:avLst/>
          </a:prstGeom>
          <a:solidFill>
            <a:schemeClr val="tx2">
              <a:lumMod val="90000"/>
              <a:lumOff val="10000"/>
              <a:alpha val="85000"/>
            </a:schemeClr>
          </a:solidFill>
          <a:ln>
            <a:noFill/>
          </a:ln>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40607" tIns="40607" rIns="40607" bIns="40607" numCol="1" spcCol="1270" anchor="ctr" anchorCtr="0">
            <a:noAutofit/>
          </a:bodyPr>
          <a:lstStyle/>
          <a:p>
            <a:pPr algn="ctr" defTabSz="421136">
              <a:lnSpc>
                <a:spcPct val="90000"/>
              </a:lnSpc>
              <a:spcAft>
                <a:spcPct val="35000"/>
              </a:spcAft>
            </a:pPr>
            <a:r>
              <a:rPr lang="en-US" sz="1050" dirty="0">
                <a:cs typeface="Arial" panose="020B0604020202020204" pitchFamily="34" charset="0"/>
              </a:rPr>
              <a:t>Real-time Machine Learning </a:t>
            </a:r>
          </a:p>
        </p:txBody>
      </p:sp>
      <p:sp>
        <p:nvSpPr>
          <p:cNvPr id="33" name="Freeform 4"/>
          <p:cNvSpPr/>
          <p:nvPr/>
        </p:nvSpPr>
        <p:spPr>
          <a:xfrm>
            <a:off x="5773264" y="3745036"/>
            <a:ext cx="1720459" cy="388744"/>
          </a:xfrm>
          <a:prstGeom prst="homePlate">
            <a:avLst/>
          </a:prstGeom>
          <a:solidFill>
            <a:schemeClr val="tx2">
              <a:lumMod val="90000"/>
              <a:lumOff val="10000"/>
              <a:alpha val="85000"/>
            </a:schemeClr>
          </a:solidFill>
          <a:ln>
            <a:noFill/>
          </a:ln>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40607" tIns="40607" rIns="40607" bIns="40607" numCol="1" spcCol="1270" anchor="ctr" anchorCtr="0">
            <a:noAutofit/>
          </a:bodyPr>
          <a:lstStyle/>
          <a:p>
            <a:pPr algn="ctr" defTabSz="421136">
              <a:lnSpc>
                <a:spcPct val="90000"/>
              </a:lnSpc>
              <a:spcAft>
                <a:spcPct val="35000"/>
              </a:spcAft>
            </a:pPr>
            <a:r>
              <a:rPr lang="en-US" sz="1050" dirty="0" smtClean="0">
                <a:cs typeface="Arial" panose="020B0604020202020204" pitchFamily="34" charset="0"/>
              </a:rPr>
              <a:t>Customer </a:t>
            </a:r>
            <a:r>
              <a:rPr lang="en-US" sz="1050" dirty="0">
                <a:cs typeface="Arial" panose="020B0604020202020204" pitchFamily="34" charset="0"/>
              </a:rPr>
              <a:t>system </a:t>
            </a:r>
            <a:r>
              <a:rPr lang="en-US" sz="1050" dirty="0" smtClean="0">
                <a:cs typeface="Arial" panose="020B0604020202020204" pitchFamily="34" charset="0"/>
              </a:rPr>
              <a:t>integration</a:t>
            </a:r>
            <a:endParaRPr lang="en-US" sz="900" dirty="0">
              <a:cs typeface="Arial" panose="020B0604020202020204" pitchFamily="34" charset="0"/>
            </a:endParaRPr>
          </a:p>
        </p:txBody>
      </p:sp>
      <p:sp>
        <p:nvSpPr>
          <p:cNvPr id="34" name="Freeform 4"/>
          <p:cNvSpPr/>
          <p:nvPr/>
        </p:nvSpPr>
        <p:spPr>
          <a:xfrm>
            <a:off x="5773264" y="4271121"/>
            <a:ext cx="1720459" cy="388744"/>
          </a:xfrm>
          <a:prstGeom prst="homePlate">
            <a:avLst/>
          </a:prstGeom>
          <a:solidFill>
            <a:schemeClr val="tx2">
              <a:lumMod val="90000"/>
              <a:lumOff val="10000"/>
              <a:alpha val="85000"/>
            </a:schemeClr>
          </a:solidFill>
          <a:ln>
            <a:noFill/>
          </a:ln>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40607" tIns="40607" rIns="40607" bIns="40607" numCol="1" spcCol="1270" anchor="ctr" anchorCtr="0">
            <a:noAutofit/>
          </a:bodyPr>
          <a:lstStyle/>
          <a:p>
            <a:pPr algn="ctr" defTabSz="421136">
              <a:lnSpc>
                <a:spcPct val="90000"/>
              </a:lnSpc>
              <a:spcAft>
                <a:spcPct val="35000"/>
              </a:spcAft>
            </a:pPr>
            <a:r>
              <a:rPr lang="en-US" sz="1050" dirty="0">
                <a:cs typeface="Arial" panose="020B0604020202020204" pitchFamily="34" charset="0"/>
              </a:rPr>
              <a:t>Secure Building </a:t>
            </a:r>
            <a:r>
              <a:rPr lang="en-US" sz="1050" dirty="0" smtClean="0">
                <a:cs typeface="Arial" panose="020B0604020202020204" pitchFamily="34" charset="0"/>
              </a:rPr>
              <a:t>Integration</a:t>
            </a:r>
            <a:endParaRPr lang="en-US" sz="900" dirty="0">
              <a:cs typeface="Arial" panose="020B0604020202020204" pitchFamily="34" charset="0"/>
            </a:endParaRPr>
          </a:p>
        </p:txBody>
      </p:sp>
      <p:pic>
        <p:nvPicPr>
          <p:cNvPr id="2052" name="Picture 4" descr="Image result for user groups"/>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7899761" y="1652516"/>
            <a:ext cx="685800" cy="685800"/>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p:cNvSpPr txBox="1"/>
          <p:nvPr/>
        </p:nvSpPr>
        <p:spPr>
          <a:xfrm>
            <a:off x="7985980" y="2307229"/>
            <a:ext cx="511358" cy="184666"/>
          </a:xfrm>
          <a:prstGeom prst="rect">
            <a:avLst/>
          </a:prstGeom>
          <a:noFill/>
        </p:spPr>
        <p:txBody>
          <a:bodyPr wrap="none" lIns="0" tIns="0" rIns="0" bIns="0" rtlCol="0">
            <a:spAutoFit/>
          </a:bodyPr>
          <a:lstStyle/>
          <a:p>
            <a:r>
              <a:rPr lang="en-US" sz="1200" dirty="0">
                <a:solidFill>
                  <a:schemeClr val="tx2"/>
                </a:solidFill>
              </a:rPr>
              <a:t>Insured</a:t>
            </a:r>
          </a:p>
        </p:txBody>
      </p:sp>
      <p:pic>
        <p:nvPicPr>
          <p:cNvPr id="2056" name="Picture 8" descr="Image result for iot"/>
          <p:cNvPicPr>
            <a:picLocks noChangeAspect="1" noChangeArrowheads="1"/>
          </p:cNvPicPr>
          <p:nvPr/>
        </p:nvPicPr>
        <p:blipFill rotWithShape="1">
          <a:blip r:embed="rId5" cstate="email">
            <a:extLst>
              <a:ext uri="{28A0092B-C50C-407E-A947-70E740481C1C}">
                <a14:useLocalDpi xmlns:a14="http://schemas.microsoft.com/office/drawing/2010/main"/>
              </a:ext>
            </a:extLst>
          </a:blip>
          <a:srcRect l="9916" t="7042" r="4139" b="8726"/>
          <a:stretch/>
        </p:blipFill>
        <p:spPr bwMode="auto">
          <a:xfrm>
            <a:off x="7886700" y="2943870"/>
            <a:ext cx="896307" cy="567661"/>
          </a:xfrm>
          <a:prstGeom prst="rect">
            <a:avLst/>
          </a:prstGeom>
          <a:noFill/>
          <a:extLst>
            <a:ext uri="{909E8E84-426E-40DD-AFC4-6F175D3DCCD1}">
              <a14:hiddenFill xmlns:a14="http://schemas.microsoft.com/office/drawing/2010/main">
                <a:solidFill>
                  <a:srgbClr val="FFFFFF"/>
                </a:solidFill>
              </a14:hiddenFill>
            </a:ext>
          </a:extLst>
        </p:spPr>
      </p:pic>
      <p:sp>
        <p:nvSpPr>
          <p:cNvPr id="39" name="TextBox 38"/>
          <p:cNvSpPr txBox="1"/>
          <p:nvPr/>
        </p:nvSpPr>
        <p:spPr>
          <a:xfrm>
            <a:off x="7756300" y="3665110"/>
            <a:ext cx="1170192" cy="184666"/>
          </a:xfrm>
          <a:prstGeom prst="rect">
            <a:avLst/>
          </a:prstGeom>
          <a:noFill/>
        </p:spPr>
        <p:txBody>
          <a:bodyPr wrap="none" lIns="0" tIns="0" rIns="0" bIns="0" rtlCol="0">
            <a:spAutoFit/>
          </a:bodyPr>
          <a:lstStyle/>
          <a:p>
            <a:r>
              <a:rPr lang="en-US" sz="1200" dirty="0">
                <a:solidFill>
                  <a:schemeClr val="tx2"/>
                </a:solidFill>
              </a:rPr>
              <a:t>External systems</a:t>
            </a:r>
          </a:p>
        </p:txBody>
      </p:sp>
      <p:sp>
        <p:nvSpPr>
          <p:cNvPr id="4" name="Title 3"/>
          <p:cNvSpPr>
            <a:spLocks noGrp="1"/>
          </p:cNvSpPr>
          <p:nvPr>
            <p:ph type="title"/>
          </p:nvPr>
        </p:nvSpPr>
        <p:spPr/>
        <p:txBody>
          <a:bodyPr>
            <a:normAutofit/>
          </a:bodyPr>
          <a:lstStyle/>
          <a:p>
            <a:r>
              <a:rPr lang="en-US" sz="2000" dirty="0" smtClean="0"/>
              <a:t>Construction </a:t>
            </a:r>
            <a:r>
              <a:rPr lang="en-US" sz="2000" dirty="0"/>
              <a:t>Property </a:t>
            </a:r>
            <a:r>
              <a:rPr lang="en-US" sz="2000" dirty="0" smtClean="0"/>
              <a:t>PoC Approach – </a:t>
            </a:r>
            <a:r>
              <a:rPr lang="en-US" sz="2000" dirty="0"/>
              <a:t>Potential Use </a:t>
            </a:r>
            <a:r>
              <a:rPr lang="en-US" sz="2000" dirty="0" smtClean="0"/>
              <a:t>Cases &amp; Scope</a:t>
            </a:r>
            <a:endParaRPr lang="en-US" sz="2000" dirty="0"/>
          </a:p>
        </p:txBody>
      </p:sp>
      <p:sp>
        <p:nvSpPr>
          <p:cNvPr id="12" name="Footer Placeholder 11"/>
          <p:cNvSpPr>
            <a:spLocks noGrp="1"/>
          </p:cNvSpPr>
          <p:nvPr>
            <p:ph type="ftr" sz="quarter" idx="11"/>
          </p:nvPr>
        </p:nvSpPr>
        <p:spPr/>
        <p:txBody>
          <a:bodyPr/>
          <a:lstStyle/>
          <a:p>
            <a:r>
              <a:rPr lang="en-US" smtClean="0"/>
              <a:t>© 2019 Cognizant</a:t>
            </a:r>
            <a:endParaRPr lang="en-US" dirty="0"/>
          </a:p>
        </p:txBody>
      </p:sp>
      <p:sp>
        <p:nvSpPr>
          <p:cNvPr id="14" name="Slide Number Placeholder 13"/>
          <p:cNvSpPr>
            <a:spLocks noGrp="1"/>
          </p:cNvSpPr>
          <p:nvPr>
            <p:ph type="sldNum" sz="quarter" idx="12"/>
          </p:nvPr>
        </p:nvSpPr>
        <p:spPr/>
        <p:txBody>
          <a:bodyPr/>
          <a:lstStyle/>
          <a:p>
            <a:fld id="{2EFEF571-C9B4-4D92-A7F7-315B894862A8}" type="slidenum">
              <a:rPr lang="en-US" smtClean="0"/>
              <a:pPr/>
              <a:t>10</a:t>
            </a:fld>
            <a:endParaRPr lang="en-US" dirty="0"/>
          </a:p>
        </p:txBody>
      </p:sp>
      <p:pic>
        <p:nvPicPr>
          <p:cNvPr id="35" name="Picture 34"/>
          <p:cNvPicPr>
            <a:picLocks noChangeAspect="1"/>
          </p:cNvPicPr>
          <p:nvPr/>
        </p:nvPicPr>
        <p:blipFill>
          <a:blip r:embed="rId6"/>
          <a:stretch>
            <a:fillRect/>
          </a:stretch>
        </p:blipFill>
        <p:spPr>
          <a:xfrm>
            <a:off x="4558599" y="2388275"/>
            <a:ext cx="880207" cy="839425"/>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p:spPr>
      </p:pic>
      <p:pic>
        <p:nvPicPr>
          <p:cNvPr id="36" name="Picture 2" descr="D:\Cogni\3. Deepthi\AmazonWorkDocsSync\Deepthi-AmazonDocs\Insurance\Hartford\WaterLeak.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99333" y="1516754"/>
            <a:ext cx="848126" cy="876662"/>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a:extLst/>
        </p:spPr>
      </p:pic>
      <p:pic>
        <p:nvPicPr>
          <p:cNvPr id="40" name="Picture 2" descr="Image result for generator"/>
          <p:cNvPicPr>
            <a:picLocks noChangeAspect="1" noChangeArrowheads="1"/>
          </p:cNvPicPr>
          <p:nvPr/>
        </p:nvPicPr>
        <p:blipFill rotWithShape="1">
          <a:blip r:embed="rId8">
            <a:extLst>
              <a:ext uri="{28A0092B-C50C-407E-A947-70E740481C1C}">
                <a14:useLocalDpi xmlns:a14="http://schemas.microsoft.com/office/drawing/2010/main" val="0"/>
              </a:ext>
            </a:extLst>
          </a:blip>
          <a:srcRect/>
          <a:stretch/>
        </p:blipFill>
        <p:spPr bwMode="auto">
          <a:xfrm>
            <a:off x="3362273" y="3300243"/>
            <a:ext cx="935317" cy="914400"/>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grpSp>
        <p:nvGrpSpPr>
          <p:cNvPr id="42" name="Group 41"/>
          <p:cNvGrpSpPr/>
          <p:nvPr/>
        </p:nvGrpSpPr>
        <p:grpSpPr>
          <a:xfrm>
            <a:off x="4166102" y="1044742"/>
            <a:ext cx="414379" cy="329351"/>
            <a:chOff x="723901" y="1066800"/>
            <a:chExt cx="657225" cy="641350"/>
          </a:xfrm>
        </p:grpSpPr>
        <p:sp>
          <p:nvSpPr>
            <p:cNvPr id="43" name="Freeform 6"/>
            <p:cNvSpPr>
              <a:spLocks/>
            </p:cNvSpPr>
            <p:nvPr/>
          </p:nvSpPr>
          <p:spPr bwMode="auto">
            <a:xfrm>
              <a:off x="723901" y="1066800"/>
              <a:ext cx="657225" cy="419100"/>
            </a:xfrm>
            <a:custGeom>
              <a:avLst/>
              <a:gdLst>
                <a:gd name="T0" fmla="*/ 1437 w 1437"/>
                <a:gd name="T1" fmla="*/ 622 h 919"/>
                <a:gd name="T2" fmla="*/ 1141 w 1437"/>
                <a:gd name="T3" fmla="*/ 326 h 919"/>
                <a:gd name="T4" fmla="*/ 1050 w 1437"/>
                <a:gd name="T5" fmla="*/ 340 h 919"/>
                <a:gd name="T6" fmla="*/ 674 w 1437"/>
                <a:gd name="T7" fmla="*/ 0 h 919"/>
                <a:gd name="T8" fmla="*/ 296 w 1437"/>
                <a:gd name="T9" fmla="*/ 378 h 919"/>
                <a:gd name="T10" fmla="*/ 303 w 1437"/>
                <a:gd name="T11" fmla="*/ 452 h 919"/>
                <a:gd name="T12" fmla="*/ 233 w 1437"/>
                <a:gd name="T13" fmla="*/ 452 h 919"/>
                <a:gd name="T14" fmla="*/ 0 w 1437"/>
                <a:gd name="T15" fmla="*/ 685 h 919"/>
                <a:gd name="T16" fmla="*/ 233 w 1437"/>
                <a:gd name="T17" fmla="*/ 919 h 919"/>
                <a:gd name="T18" fmla="*/ 1166 w 1437"/>
                <a:gd name="T19" fmla="*/ 919 h 919"/>
                <a:gd name="T20" fmla="*/ 1339 w 1437"/>
                <a:gd name="T21" fmla="*/ 841 h 919"/>
                <a:gd name="T22" fmla="*/ 1437 w 1437"/>
                <a:gd name="T23" fmla="*/ 622 h 9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37" h="919">
                  <a:moveTo>
                    <a:pt x="1437" y="622"/>
                  </a:moveTo>
                  <a:cubicBezTo>
                    <a:pt x="1437" y="459"/>
                    <a:pt x="1304" y="326"/>
                    <a:pt x="1141" y="326"/>
                  </a:cubicBezTo>
                  <a:cubicBezTo>
                    <a:pt x="1109" y="326"/>
                    <a:pt x="1078" y="331"/>
                    <a:pt x="1050" y="340"/>
                  </a:cubicBezTo>
                  <a:cubicBezTo>
                    <a:pt x="1031" y="149"/>
                    <a:pt x="870" y="0"/>
                    <a:pt x="674" y="0"/>
                  </a:cubicBezTo>
                  <a:cubicBezTo>
                    <a:pt x="465" y="0"/>
                    <a:pt x="296" y="169"/>
                    <a:pt x="296" y="378"/>
                  </a:cubicBezTo>
                  <a:cubicBezTo>
                    <a:pt x="296" y="403"/>
                    <a:pt x="299" y="428"/>
                    <a:pt x="303" y="452"/>
                  </a:cubicBezTo>
                  <a:cubicBezTo>
                    <a:pt x="233" y="452"/>
                    <a:pt x="233" y="452"/>
                    <a:pt x="233" y="452"/>
                  </a:cubicBezTo>
                  <a:cubicBezTo>
                    <a:pt x="104" y="452"/>
                    <a:pt x="0" y="556"/>
                    <a:pt x="0" y="685"/>
                  </a:cubicBezTo>
                  <a:cubicBezTo>
                    <a:pt x="0" y="814"/>
                    <a:pt x="104" y="919"/>
                    <a:pt x="233" y="919"/>
                  </a:cubicBezTo>
                  <a:cubicBezTo>
                    <a:pt x="1166" y="919"/>
                    <a:pt x="1166" y="919"/>
                    <a:pt x="1166" y="919"/>
                  </a:cubicBezTo>
                  <a:cubicBezTo>
                    <a:pt x="1235" y="919"/>
                    <a:pt x="1297" y="889"/>
                    <a:pt x="1339" y="841"/>
                  </a:cubicBezTo>
                  <a:cubicBezTo>
                    <a:pt x="1399" y="787"/>
                    <a:pt x="1437" y="709"/>
                    <a:pt x="1437" y="622"/>
                  </a:cubicBezTo>
                  <a:close/>
                </a:path>
              </a:pathLst>
            </a:custGeom>
            <a:solidFill>
              <a:srgbClr val="6D6E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500" kern="0">
                <a:solidFill>
                  <a:prstClr val="black"/>
                </a:solidFill>
                <a:latin typeface="Calibri" panose="020F0502020204030204"/>
              </a:endParaRPr>
            </a:p>
          </p:txBody>
        </p:sp>
        <p:sp>
          <p:nvSpPr>
            <p:cNvPr id="44" name="Freeform 7"/>
            <p:cNvSpPr>
              <a:spLocks/>
            </p:cNvSpPr>
            <p:nvPr/>
          </p:nvSpPr>
          <p:spPr bwMode="auto">
            <a:xfrm>
              <a:off x="900113" y="1609725"/>
              <a:ext cx="306388" cy="98425"/>
            </a:xfrm>
            <a:custGeom>
              <a:avLst/>
              <a:gdLst>
                <a:gd name="T0" fmla="*/ 335 w 670"/>
                <a:gd name="T1" fmla="*/ 216 h 216"/>
                <a:gd name="T2" fmla="*/ 0 w 670"/>
                <a:gd name="T3" fmla="*/ 77 h 216"/>
                <a:gd name="T4" fmla="*/ 77 w 670"/>
                <a:gd name="T5" fmla="*/ 0 h 216"/>
                <a:gd name="T6" fmla="*/ 594 w 670"/>
                <a:gd name="T7" fmla="*/ 0 h 216"/>
                <a:gd name="T8" fmla="*/ 670 w 670"/>
                <a:gd name="T9" fmla="*/ 77 h 216"/>
                <a:gd name="T10" fmla="*/ 335 w 670"/>
                <a:gd name="T11" fmla="*/ 216 h 216"/>
              </a:gdLst>
              <a:ahLst/>
              <a:cxnLst>
                <a:cxn ang="0">
                  <a:pos x="T0" y="T1"/>
                </a:cxn>
                <a:cxn ang="0">
                  <a:pos x="T2" y="T3"/>
                </a:cxn>
                <a:cxn ang="0">
                  <a:pos x="T4" y="T5"/>
                </a:cxn>
                <a:cxn ang="0">
                  <a:pos x="T6" y="T7"/>
                </a:cxn>
                <a:cxn ang="0">
                  <a:pos x="T8" y="T9"/>
                </a:cxn>
                <a:cxn ang="0">
                  <a:pos x="T10" y="T11"/>
                </a:cxn>
              </a:cxnLst>
              <a:rect l="0" t="0" r="r" b="b"/>
              <a:pathLst>
                <a:path w="670" h="216">
                  <a:moveTo>
                    <a:pt x="335" y="216"/>
                  </a:moveTo>
                  <a:cubicBezTo>
                    <a:pt x="214" y="216"/>
                    <a:pt x="92" y="169"/>
                    <a:pt x="0" y="77"/>
                  </a:cubicBezTo>
                  <a:cubicBezTo>
                    <a:pt x="77" y="0"/>
                    <a:pt x="77" y="0"/>
                    <a:pt x="77" y="0"/>
                  </a:cubicBezTo>
                  <a:cubicBezTo>
                    <a:pt x="219" y="143"/>
                    <a:pt x="451" y="143"/>
                    <a:pt x="594" y="0"/>
                  </a:cubicBezTo>
                  <a:cubicBezTo>
                    <a:pt x="670" y="77"/>
                    <a:pt x="670" y="77"/>
                    <a:pt x="670" y="77"/>
                  </a:cubicBezTo>
                  <a:cubicBezTo>
                    <a:pt x="578" y="169"/>
                    <a:pt x="457" y="216"/>
                    <a:pt x="335" y="216"/>
                  </a:cubicBezTo>
                  <a:close/>
                </a:path>
              </a:pathLst>
            </a:custGeom>
            <a:solidFill>
              <a:srgbClr val="6D6E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500" kern="0">
                <a:solidFill>
                  <a:prstClr val="black"/>
                </a:solidFill>
                <a:latin typeface="Calibri" panose="020F0502020204030204"/>
              </a:endParaRPr>
            </a:p>
          </p:txBody>
        </p:sp>
        <p:sp>
          <p:nvSpPr>
            <p:cNvPr id="45" name="Freeform 8"/>
            <p:cNvSpPr>
              <a:spLocks/>
            </p:cNvSpPr>
            <p:nvPr/>
          </p:nvSpPr>
          <p:spPr bwMode="auto">
            <a:xfrm>
              <a:off x="969963" y="1539875"/>
              <a:ext cx="166688" cy="69850"/>
            </a:xfrm>
            <a:custGeom>
              <a:avLst/>
              <a:gdLst>
                <a:gd name="T0" fmla="*/ 183 w 367"/>
                <a:gd name="T1" fmla="*/ 152 h 152"/>
                <a:gd name="T2" fmla="*/ 0 w 367"/>
                <a:gd name="T3" fmla="*/ 76 h 152"/>
                <a:gd name="T4" fmla="*/ 76 w 367"/>
                <a:gd name="T5" fmla="*/ 0 h 152"/>
                <a:gd name="T6" fmla="*/ 290 w 367"/>
                <a:gd name="T7" fmla="*/ 0 h 152"/>
                <a:gd name="T8" fmla="*/ 367 w 367"/>
                <a:gd name="T9" fmla="*/ 76 h 152"/>
                <a:gd name="T10" fmla="*/ 183 w 367"/>
                <a:gd name="T11" fmla="*/ 152 h 152"/>
              </a:gdLst>
              <a:ahLst/>
              <a:cxnLst>
                <a:cxn ang="0">
                  <a:pos x="T0" y="T1"/>
                </a:cxn>
                <a:cxn ang="0">
                  <a:pos x="T2" y="T3"/>
                </a:cxn>
                <a:cxn ang="0">
                  <a:pos x="T4" y="T5"/>
                </a:cxn>
                <a:cxn ang="0">
                  <a:pos x="T6" y="T7"/>
                </a:cxn>
                <a:cxn ang="0">
                  <a:pos x="T8" y="T9"/>
                </a:cxn>
                <a:cxn ang="0">
                  <a:pos x="T10" y="T11"/>
                </a:cxn>
              </a:cxnLst>
              <a:rect l="0" t="0" r="r" b="b"/>
              <a:pathLst>
                <a:path w="367" h="152">
                  <a:moveTo>
                    <a:pt x="183" y="152"/>
                  </a:moveTo>
                  <a:cubicBezTo>
                    <a:pt x="117" y="152"/>
                    <a:pt x="50" y="127"/>
                    <a:pt x="0" y="76"/>
                  </a:cubicBezTo>
                  <a:cubicBezTo>
                    <a:pt x="76" y="0"/>
                    <a:pt x="76" y="0"/>
                    <a:pt x="76" y="0"/>
                  </a:cubicBezTo>
                  <a:cubicBezTo>
                    <a:pt x="135" y="59"/>
                    <a:pt x="231" y="59"/>
                    <a:pt x="290" y="0"/>
                  </a:cubicBezTo>
                  <a:cubicBezTo>
                    <a:pt x="367" y="76"/>
                    <a:pt x="367" y="76"/>
                    <a:pt x="367" y="76"/>
                  </a:cubicBezTo>
                  <a:cubicBezTo>
                    <a:pt x="316" y="127"/>
                    <a:pt x="250" y="152"/>
                    <a:pt x="183" y="152"/>
                  </a:cubicBezTo>
                  <a:close/>
                </a:path>
              </a:pathLst>
            </a:custGeom>
            <a:solidFill>
              <a:srgbClr val="6D6E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500" kern="0">
                <a:solidFill>
                  <a:prstClr val="black"/>
                </a:solidFill>
                <a:latin typeface="Calibri" panose="020F0502020204030204"/>
              </a:endParaRPr>
            </a:p>
          </p:txBody>
        </p:sp>
      </p:grpSp>
      <p:cxnSp>
        <p:nvCxnSpPr>
          <p:cNvPr id="48" name="Elbow Connector 47"/>
          <p:cNvCxnSpPr/>
          <p:nvPr/>
        </p:nvCxnSpPr>
        <p:spPr>
          <a:xfrm flipV="1">
            <a:off x="4611396" y="1139012"/>
            <a:ext cx="822960" cy="172804"/>
          </a:xfrm>
          <a:prstGeom prst="bentConnector3">
            <a:avLst>
              <a:gd name="adj1" fmla="val 50000"/>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49" name="TextBox 48"/>
          <p:cNvSpPr txBox="1"/>
          <p:nvPr/>
        </p:nvSpPr>
        <p:spPr>
          <a:xfrm>
            <a:off x="3774414" y="4919154"/>
            <a:ext cx="1371600" cy="182880"/>
          </a:xfrm>
          <a:prstGeom prst="rect">
            <a:avLst/>
          </a:prstGeom>
          <a:solidFill>
            <a:schemeClr val="tx1"/>
          </a:solidFill>
        </p:spPr>
        <p:txBody>
          <a:bodyPr wrap="square" lIns="0" tIns="0" rIns="0" bIns="0" rtlCol="0">
            <a:noAutofit/>
          </a:bodyPr>
          <a:lstStyle/>
          <a:p>
            <a:pPr algn="ctr"/>
            <a:r>
              <a:rPr lang="en-US" sz="1050" b="1" dirty="0" err="1" smtClean="0">
                <a:solidFill>
                  <a:schemeClr val="bg1"/>
                </a:solidFill>
                <a:effectLst>
                  <a:outerShdw blurRad="38100" dist="38100" dir="2700000" algn="tl">
                    <a:srgbClr val="000000">
                      <a:alpha val="43137"/>
                    </a:srgbClr>
                  </a:outerShdw>
                </a:effectLst>
              </a:rPr>
              <a:t>PoC</a:t>
            </a:r>
            <a:r>
              <a:rPr lang="en-US" sz="1050" b="1" dirty="0" smtClean="0">
                <a:solidFill>
                  <a:schemeClr val="bg1"/>
                </a:solidFill>
                <a:effectLst>
                  <a:outerShdw blurRad="38100" dist="38100" dir="2700000" algn="tl">
                    <a:srgbClr val="000000">
                      <a:alpha val="43137"/>
                    </a:srgbClr>
                  </a:outerShdw>
                </a:effectLst>
              </a:rPr>
              <a:t> Scope</a:t>
            </a:r>
          </a:p>
        </p:txBody>
      </p:sp>
      <p:sp>
        <p:nvSpPr>
          <p:cNvPr id="50" name="TextBox 49"/>
          <p:cNvSpPr txBox="1"/>
          <p:nvPr/>
        </p:nvSpPr>
        <p:spPr>
          <a:xfrm>
            <a:off x="2146157" y="4909459"/>
            <a:ext cx="1520253" cy="18288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algn="ctr">
              <a:defRPr sz="1000" b="1">
                <a:solidFill>
                  <a:schemeClr val="bg1"/>
                </a:solidFill>
                <a:effectLst>
                  <a:outerShdw blurRad="38100" dist="38100" dir="2700000" algn="tl">
                    <a:srgbClr val="000000">
                      <a:alpha val="43137"/>
                    </a:srgbClr>
                  </a:outerShdw>
                </a:effectLs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err="1"/>
              <a:t>PoC</a:t>
            </a:r>
            <a:r>
              <a:rPr lang="en-US" dirty="0"/>
              <a:t> Use Case Sensor</a:t>
            </a:r>
          </a:p>
        </p:txBody>
      </p:sp>
      <p:sp>
        <p:nvSpPr>
          <p:cNvPr id="21" name="TextBox 20"/>
          <p:cNvSpPr txBox="1"/>
          <p:nvPr/>
        </p:nvSpPr>
        <p:spPr>
          <a:xfrm>
            <a:off x="1579546" y="4916261"/>
            <a:ext cx="518578" cy="169277"/>
          </a:xfrm>
          <a:prstGeom prst="rect">
            <a:avLst/>
          </a:prstGeom>
        </p:spPr>
        <p:txBody>
          <a:bodyPr wrap="square" lIns="0" tIns="0" rIns="0" bIns="0" rtlCol="0">
            <a:spAutoFit/>
          </a:bodyPr>
          <a:lstStyle/>
          <a:p>
            <a:pPr algn="l"/>
            <a:r>
              <a:rPr lang="en-US" sz="1100" dirty="0" smtClean="0">
                <a:solidFill>
                  <a:schemeClr val="tx2"/>
                </a:solidFill>
              </a:rPr>
              <a:t>Legend</a:t>
            </a:r>
          </a:p>
        </p:txBody>
      </p:sp>
      <p:sp>
        <p:nvSpPr>
          <p:cNvPr id="51" name="TextBox 50"/>
          <p:cNvSpPr txBox="1"/>
          <p:nvPr/>
        </p:nvSpPr>
        <p:spPr>
          <a:xfrm>
            <a:off x="5235985" y="4916261"/>
            <a:ext cx="1371600" cy="182880"/>
          </a:xfrm>
          <a:prstGeom prst="rect">
            <a:avLst/>
          </a:prstGeom>
          <a:solidFill>
            <a:schemeClr val="tx2">
              <a:lumMod val="75000"/>
              <a:lumOff val="25000"/>
            </a:schemeClr>
          </a:solidFill>
        </p:spPr>
        <p:txBody>
          <a:bodyPr wrap="square" lIns="0" tIns="0" rIns="0" bIns="0" rtlCol="0">
            <a:noAutofit/>
          </a:bodyPr>
          <a:lstStyle/>
          <a:p>
            <a:pPr algn="ctr"/>
            <a:r>
              <a:rPr lang="en-US" sz="1050" b="1" dirty="0" smtClean="0">
                <a:solidFill>
                  <a:schemeClr val="bg1"/>
                </a:solidFill>
                <a:effectLst>
                  <a:outerShdw blurRad="38100" dist="38100" dir="2700000" algn="tl">
                    <a:srgbClr val="000000">
                      <a:alpha val="43137"/>
                    </a:srgbClr>
                  </a:outerShdw>
                </a:effectLst>
              </a:rPr>
              <a:t>Future Scope</a:t>
            </a:r>
          </a:p>
        </p:txBody>
      </p:sp>
      <p:sp>
        <p:nvSpPr>
          <p:cNvPr id="3" name="Rounded Rectangle 2"/>
          <p:cNvSpPr/>
          <p:nvPr/>
        </p:nvSpPr>
        <p:spPr>
          <a:xfrm>
            <a:off x="3238436" y="2441993"/>
            <a:ext cx="1140926" cy="208216"/>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smtClean="0">
                <a:effectLst>
                  <a:outerShdw blurRad="38100" dist="38100" dir="2700000" algn="tl">
                    <a:srgbClr val="000000">
                      <a:alpha val="43137"/>
                    </a:srgbClr>
                  </a:outerShdw>
                </a:effectLst>
              </a:rPr>
              <a:t>Water Leak</a:t>
            </a:r>
            <a:endParaRPr lang="en-US" sz="1000" b="1" dirty="0">
              <a:effectLst>
                <a:outerShdw blurRad="38100" dist="38100" dir="2700000" algn="tl">
                  <a:srgbClr val="000000">
                    <a:alpha val="43137"/>
                  </a:srgbClr>
                </a:outerShdw>
              </a:effectLst>
            </a:endParaRPr>
          </a:p>
        </p:txBody>
      </p:sp>
      <p:sp>
        <p:nvSpPr>
          <p:cNvPr id="46" name="Rounded Rectangle 45"/>
          <p:cNvSpPr/>
          <p:nvPr/>
        </p:nvSpPr>
        <p:spPr>
          <a:xfrm>
            <a:off x="4375181" y="3307230"/>
            <a:ext cx="1246189" cy="217254"/>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smtClean="0">
                <a:solidFill>
                  <a:schemeClr val="bg1"/>
                </a:solidFill>
                <a:effectLst>
                  <a:outerShdw blurRad="38100" dist="38100" dir="2700000" algn="tl">
                    <a:srgbClr val="000000">
                      <a:alpha val="43137"/>
                    </a:srgbClr>
                  </a:outerShdw>
                </a:effectLst>
              </a:rPr>
              <a:t>Smoke Detector</a:t>
            </a:r>
            <a:endParaRPr lang="en-US" sz="1000" b="1" dirty="0">
              <a:solidFill>
                <a:schemeClr val="bg1"/>
              </a:solidFill>
              <a:effectLst>
                <a:outerShdw blurRad="38100" dist="38100" dir="2700000" algn="tl">
                  <a:srgbClr val="000000">
                    <a:alpha val="43137"/>
                  </a:srgbClr>
                </a:outerShdw>
              </a:effectLst>
            </a:endParaRPr>
          </a:p>
        </p:txBody>
      </p:sp>
      <p:sp>
        <p:nvSpPr>
          <p:cNvPr id="47" name="Rounded Rectangle 46"/>
          <p:cNvSpPr/>
          <p:nvPr/>
        </p:nvSpPr>
        <p:spPr>
          <a:xfrm>
            <a:off x="3044202" y="4356014"/>
            <a:ext cx="1666773" cy="205263"/>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smtClean="0">
                <a:solidFill>
                  <a:schemeClr val="bg1"/>
                </a:solidFill>
                <a:effectLst>
                  <a:outerShdw blurRad="38100" dist="38100" dir="2700000" algn="tl">
                    <a:srgbClr val="000000">
                      <a:alpha val="43137"/>
                    </a:srgbClr>
                  </a:outerShdw>
                </a:effectLst>
              </a:rPr>
              <a:t>Equipment Telemetry </a:t>
            </a:r>
            <a:endParaRPr lang="en-US" sz="1000" b="1"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40595605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000" dirty="0"/>
              <a:t>Building Blocks of Connected Insurance </a:t>
            </a:r>
          </a:p>
        </p:txBody>
      </p:sp>
      <p:sp>
        <p:nvSpPr>
          <p:cNvPr id="6" name="Rectangle 5">
            <a:extLst>
              <a:ext uri="{FF2B5EF4-FFF2-40B4-BE49-F238E27FC236}">
                <a16:creationId xmlns:a16="http://schemas.microsoft.com/office/drawing/2014/main" id="{E85277FD-A1A4-E642-877B-20261EDCBFA4}"/>
              </a:ext>
            </a:extLst>
          </p:cNvPr>
          <p:cNvSpPr/>
          <p:nvPr/>
        </p:nvSpPr>
        <p:spPr>
          <a:xfrm>
            <a:off x="5369990" y="1545064"/>
            <a:ext cx="983453" cy="258482"/>
          </a:xfrm>
          <a:prstGeom prst="rect">
            <a:avLst/>
          </a:prstGeom>
          <a:solidFill>
            <a:sysClr val="window" lastClr="FFFFFF"/>
          </a:solidFill>
          <a:ln w="6350" cap="flat" cmpd="sng" algn="ctr">
            <a:solidFill>
              <a:sysClr val="window" lastClr="FFFFFF">
                <a:lumMod val="65000"/>
              </a:sysClr>
            </a:solidFill>
            <a:prstDash val="solid"/>
          </a:ln>
          <a:effectLst/>
        </p:spPr>
        <p:txBody>
          <a:bodyPr lIns="51433" tIns="25717" rIns="51433" bIns="25717" rtlCol="0" anchor="ctr"/>
          <a:lstStyle/>
          <a:p>
            <a:pPr algn="ctr" defTabSz="342892">
              <a:lnSpc>
                <a:spcPts val="563"/>
              </a:lnSpc>
              <a:defRPr/>
            </a:pPr>
            <a:r>
              <a:rPr lang="en-US" sz="675" kern="0" dirty="0">
                <a:solidFill>
                  <a:prstClr val="black">
                    <a:lumMod val="95000"/>
                    <a:lumOff val="5000"/>
                  </a:prstClr>
                </a:solidFill>
                <a:latin typeface="Calibri" panose="020F0502020204030204" pitchFamily="34" charset="0"/>
                <a:cs typeface="Arial" panose="020B0604020202020204" pitchFamily="34" charset="0"/>
              </a:rPr>
              <a:t>Alerts / Notification</a:t>
            </a:r>
          </a:p>
          <a:p>
            <a:pPr algn="ctr" defTabSz="342892">
              <a:lnSpc>
                <a:spcPts val="563"/>
              </a:lnSpc>
              <a:defRPr/>
            </a:pPr>
            <a:r>
              <a:rPr lang="en-US" sz="675" kern="0" dirty="0">
                <a:solidFill>
                  <a:prstClr val="black">
                    <a:lumMod val="95000"/>
                    <a:lumOff val="5000"/>
                  </a:prstClr>
                </a:solidFill>
                <a:latin typeface="Calibri" panose="020F0502020204030204" pitchFamily="34" charset="0"/>
                <a:cs typeface="Arial" panose="020B0604020202020204" pitchFamily="34" charset="0"/>
              </a:rPr>
              <a:t>Management</a:t>
            </a:r>
          </a:p>
        </p:txBody>
      </p:sp>
      <p:sp>
        <p:nvSpPr>
          <p:cNvPr id="7" name="Rectangle 6">
            <a:extLst>
              <a:ext uri="{FF2B5EF4-FFF2-40B4-BE49-F238E27FC236}">
                <a16:creationId xmlns:a16="http://schemas.microsoft.com/office/drawing/2014/main" id="{EB7B8E1E-67F2-C74E-AFF9-38D3781D6AB4}"/>
              </a:ext>
            </a:extLst>
          </p:cNvPr>
          <p:cNvSpPr/>
          <p:nvPr/>
        </p:nvSpPr>
        <p:spPr>
          <a:xfrm>
            <a:off x="3731116" y="1529641"/>
            <a:ext cx="173629" cy="2555204"/>
          </a:xfrm>
          <a:prstGeom prst="rect">
            <a:avLst/>
          </a:prstGeom>
          <a:solidFill>
            <a:schemeClr val="bg1">
              <a:lumMod val="95000"/>
            </a:schemeClr>
          </a:solidFill>
          <a:ln w="6350" cap="flat" cmpd="sng" algn="ctr">
            <a:noFill/>
            <a:prstDash val="dash"/>
          </a:ln>
          <a:effectLst/>
        </p:spPr>
        <p:txBody>
          <a:bodyPr lIns="51425" tIns="25713" rIns="51425" bIns="25713" rtlCol="0" anchor="ctr"/>
          <a:lstStyle/>
          <a:p>
            <a:pPr algn="ctr" defTabSz="514247">
              <a:defRPr/>
            </a:pPr>
            <a:endParaRPr lang="en-US" sz="1050" kern="0" dirty="0">
              <a:solidFill>
                <a:prstClr val="white"/>
              </a:solidFill>
              <a:latin typeface="Calibri" panose="020F0502020204030204" pitchFamily="34" charset="0"/>
            </a:endParaRPr>
          </a:p>
        </p:txBody>
      </p:sp>
      <p:sp>
        <p:nvSpPr>
          <p:cNvPr id="8" name="Rectangle 7">
            <a:extLst>
              <a:ext uri="{FF2B5EF4-FFF2-40B4-BE49-F238E27FC236}">
                <a16:creationId xmlns:a16="http://schemas.microsoft.com/office/drawing/2014/main" id="{F9C4DAFF-A6F9-B94E-A181-ADA335A51818}"/>
              </a:ext>
            </a:extLst>
          </p:cNvPr>
          <p:cNvSpPr/>
          <p:nvPr/>
        </p:nvSpPr>
        <p:spPr>
          <a:xfrm>
            <a:off x="1374533" y="1182999"/>
            <a:ext cx="1028700" cy="3429000"/>
          </a:xfrm>
          <a:prstGeom prst="rect">
            <a:avLst/>
          </a:prstGeom>
          <a:solidFill>
            <a:schemeClr val="bg1">
              <a:lumMod val="95000"/>
            </a:schemeClr>
          </a:solidFill>
          <a:ln w="6350" cap="flat" cmpd="sng" algn="ctr">
            <a:noFill/>
            <a:prstDash val="dash"/>
          </a:ln>
          <a:effectLst/>
        </p:spPr>
        <p:txBody>
          <a:bodyPr lIns="51425" tIns="25713" rIns="51425" bIns="25713" rtlCol="0" anchor="ctr"/>
          <a:lstStyle/>
          <a:p>
            <a:pPr algn="ctr" defTabSz="514247">
              <a:defRPr/>
            </a:pPr>
            <a:endParaRPr lang="en-US" sz="1050" kern="0" dirty="0">
              <a:solidFill>
                <a:prstClr val="white"/>
              </a:solidFill>
              <a:latin typeface="Calibri" panose="020F0502020204030204" pitchFamily="34" charset="0"/>
            </a:endParaRPr>
          </a:p>
        </p:txBody>
      </p:sp>
      <p:sp>
        <p:nvSpPr>
          <p:cNvPr id="9" name="TextBox 8">
            <a:extLst>
              <a:ext uri="{FF2B5EF4-FFF2-40B4-BE49-F238E27FC236}">
                <a16:creationId xmlns:a16="http://schemas.microsoft.com/office/drawing/2014/main" id="{906DC2E8-897D-8F48-8E06-9DCD459B74FA}"/>
              </a:ext>
            </a:extLst>
          </p:cNvPr>
          <p:cNvSpPr txBox="1"/>
          <p:nvPr/>
        </p:nvSpPr>
        <p:spPr>
          <a:xfrm>
            <a:off x="1507496" y="2577952"/>
            <a:ext cx="711627" cy="986800"/>
          </a:xfrm>
          <a:prstGeom prst="rect">
            <a:avLst/>
          </a:prstGeom>
          <a:solidFill>
            <a:sysClr val="window" lastClr="FFFFFF"/>
          </a:solidFill>
          <a:ln>
            <a:solidFill>
              <a:sysClr val="window" lastClr="FFFFFF">
                <a:lumMod val="65000"/>
              </a:sysClr>
            </a:solidFill>
          </a:ln>
          <a:effectLst/>
        </p:spPr>
        <p:txBody>
          <a:bodyPr wrap="square" lIns="51425" tIns="25713" rIns="51425" bIns="25713" rtlCol="0">
            <a:spAutoFit/>
          </a:bodyPr>
          <a:lstStyle/>
          <a:p>
            <a:pPr algn="ctr" defTabSz="514247">
              <a:lnSpc>
                <a:spcPct val="150000"/>
              </a:lnSpc>
              <a:defRPr/>
            </a:pPr>
            <a:r>
              <a:rPr lang="en-US" sz="675" b="1" i="1" u="sng" kern="0" dirty="0">
                <a:solidFill>
                  <a:srgbClr val="141414"/>
                </a:solidFill>
                <a:latin typeface="Calibri" panose="020F0502020204030204" pitchFamily="34" charset="0"/>
                <a:cs typeface="Arial" panose="020B0604020202020204" pitchFamily="34" charset="0"/>
              </a:rPr>
              <a:t>PROTOCOLS</a:t>
            </a:r>
          </a:p>
          <a:p>
            <a:pPr algn="ctr" defTabSz="514247">
              <a:lnSpc>
                <a:spcPct val="150000"/>
              </a:lnSpc>
              <a:defRPr/>
            </a:pPr>
            <a:r>
              <a:rPr lang="en-US" sz="675" i="1" kern="0" dirty="0">
                <a:solidFill>
                  <a:srgbClr val="141414"/>
                </a:solidFill>
                <a:latin typeface="Calibri" panose="020F0502020204030204" pitchFamily="34" charset="0"/>
                <a:cs typeface="Arial" panose="020B0604020202020204" pitchFamily="34" charset="0"/>
              </a:rPr>
              <a:t>HTTPS</a:t>
            </a:r>
          </a:p>
          <a:p>
            <a:pPr algn="ctr" defTabSz="514247">
              <a:lnSpc>
                <a:spcPct val="150000"/>
              </a:lnSpc>
              <a:defRPr/>
            </a:pPr>
            <a:r>
              <a:rPr lang="en-US" sz="675" i="1" kern="0" dirty="0">
                <a:solidFill>
                  <a:srgbClr val="141414"/>
                </a:solidFill>
                <a:latin typeface="Calibri" panose="020F0502020204030204" pitchFamily="34" charset="0"/>
                <a:cs typeface="Arial" panose="020B0604020202020204" pitchFamily="34" charset="0"/>
              </a:rPr>
              <a:t>COAP</a:t>
            </a:r>
          </a:p>
          <a:p>
            <a:pPr algn="ctr" defTabSz="514247">
              <a:lnSpc>
                <a:spcPct val="150000"/>
              </a:lnSpc>
              <a:defRPr/>
            </a:pPr>
            <a:r>
              <a:rPr lang="en-US" sz="675" i="1" kern="0" dirty="0">
                <a:solidFill>
                  <a:srgbClr val="141414"/>
                </a:solidFill>
                <a:latin typeface="Calibri" panose="020F0502020204030204" pitchFamily="34" charset="0"/>
                <a:cs typeface="Arial" panose="020B0604020202020204" pitchFamily="34" charset="0"/>
              </a:rPr>
              <a:t>AMQP</a:t>
            </a:r>
          </a:p>
          <a:p>
            <a:pPr algn="ctr" defTabSz="514247">
              <a:lnSpc>
                <a:spcPct val="150000"/>
              </a:lnSpc>
              <a:defRPr/>
            </a:pPr>
            <a:r>
              <a:rPr lang="en-US" sz="675" i="1" kern="0" dirty="0">
                <a:solidFill>
                  <a:srgbClr val="141414"/>
                </a:solidFill>
                <a:latin typeface="Calibri" panose="020F0502020204030204" pitchFamily="34" charset="0"/>
                <a:cs typeface="Arial" panose="020B0604020202020204" pitchFamily="34" charset="0"/>
              </a:rPr>
              <a:t>BACNET</a:t>
            </a:r>
          </a:p>
          <a:p>
            <a:pPr algn="ctr" defTabSz="514247">
              <a:lnSpc>
                <a:spcPct val="150000"/>
              </a:lnSpc>
              <a:defRPr/>
            </a:pPr>
            <a:r>
              <a:rPr lang="en-US" sz="675" i="1" kern="0" dirty="0">
                <a:solidFill>
                  <a:srgbClr val="141414"/>
                </a:solidFill>
                <a:latin typeface="Calibri" panose="020F0502020204030204" pitchFamily="34" charset="0"/>
                <a:cs typeface="Arial" panose="020B0604020202020204" pitchFamily="34" charset="0"/>
              </a:rPr>
              <a:t>MODBUS</a:t>
            </a:r>
          </a:p>
        </p:txBody>
      </p:sp>
      <p:sp>
        <p:nvSpPr>
          <p:cNvPr id="10" name="TextBox 9">
            <a:extLst>
              <a:ext uri="{FF2B5EF4-FFF2-40B4-BE49-F238E27FC236}">
                <a16:creationId xmlns:a16="http://schemas.microsoft.com/office/drawing/2014/main" id="{2BE0BA31-D443-3641-89A3-151D8A16313A}"/>
              </a:ext>
            </a:extLst>
          </p:cNvPr>
          <p:cNvSpPr txBox="1"/>
          <p:nvPr/>
        </p:nvSpPr>
        <p:spPr>
          <a:xfrm>
            <a:off x="1525061" y="1614498"/>
            <a:ext cx="700055" cy="675176"/>
          </a:xfrm>
          <a:prstGeom prst="rect">
            <a:avLst/>
          </a:prstGeom>
          <a:solidFill>
            <a:sysClr val="window" lastClr="FFFFFF"/>
          </a:solidFill>
          <a:ln>
            <a:solidFill>
              <a:sysClr val="window" lastClr="FFFFFF">
                <a:lumMod val="65000"/>
              </a:sysClr>
            </a:solidFill>
          </a:ln>
        </p:spPr>
        <p:txBody>
          <a:bodyPr wrap="square" lIns="51425" tIns="25713" rIns="51425" bIns="25713" rtlCol="0">
            <a:spAutoFit/>
          </a:bodyPr>
          <a:lstStyle/>
          <a:p>
            <a:pPr algn="ctr" defTabSz="514247">
              <a:lnSpc>
                <a:spcPct val="150000"/>
              </a:lnSpc>
              <a:defRPr/>
            </a:pPr>
            <a:r>
              <a:rPr lang="en-US" sz="675" b="1" i="1" u="sng" kern="0" dirty="0">
                <a:solidFill>
                  <a:srgbClr val="141414"/>
                </a:solidFill>
                <a:latin typeface="Calibri" panose="020F0502020204030204" pitchFamily="34" charset="0"/>
                <a:cs typeface="Arial" panose="020B0604020202020204" pitchFamily="34" charset="0"/>
              </a:rPr>
              <a:t>CHANNELS</a:t>
            </a:r>
          </a:p>
          <a:p>
            <a:pPr algn="ctr" defTabSz="514247">
              <a:lnSpc>
                <a:spcPct val="150000"/>
              </a:lnSpc>
              <a:defRPr/>
            </a:pPr>
            <a:r>
              <a:rPr lang="en-US" sz="675" i="1" kern="0" dirty="0">
                <a:solidFill>
                  <a:srgbClr val="141414"/>
                </a:solidFill>
                <a:latin typeface="Calibri" panose="020F0502020204030204" pitchFamily="34" charset="0"/>
                <a:cs typeface="Arial" panose="020B0604020202020204" pitchFamily="34" charset="0"/>
              </a:rPr>
              <a:t>Wi-Fi</a:t>
            </a:r>
          </a:p>
          <a:p>
            <a:pPr algn="ctr" defTabSz="514247">
              <a:lnSpc>
                <a:spcPct val="150000"/>
              </a:lnSpc>
              <a:defRPr/>
            </a:pPr>
            <a:r>
              <a:rPr lang="en-US" sz="675" i="1" kern="0" dirty="0">
                <a:solidFill>
                  <a:srgbClr val="141414"/>
                </a:solidFill>
                <a:latin typeface="Calibri" panose="020F0502020204030204" pitchFamily="34" charset="0"/>
                <a:cs typeface="Arial" panose="020B0604020202020204" pitchFamily="34" charset="0"/>
              </a:rPr>
              <a:t>Ethernet</a:t>
            </a:r>
          </a:p>
          <a:p>
            <a:pPr algn="ctr" defTabSz="514247">
              <a:lnSpc>
                <a:spcPct val="150000"/>
              </a:lnSpc>
              <a:defRPr/>
            </a:pPr>
            <a:r>
              <a:rPr lang="en-US" sz="675" i="1" kern="0" dirty="0">
                <a:solidFill>
                  <a:srgbClr val="141414"/>
                </a:solidFill>
                <a:latin typeface="Calibri" panose="020F0502020204030204" pitchFamily="34" charset="0"/>
                <a:cs typeface="Arial" panose="020B0604020202020204" pitchFamily="34" charset="0"/>
              </a:rPr>
              <a:t>Bluetooth</a:t>
            </a:r>
          </a:p>
        </p:txBody>
      </p:sp>
      <p:sp>
        <p:nvSpPr>
          <p:cNvPr id="11" name="Rectangle 10">
            <a:extLst>
              <a:ext uri="{FF2B5EF4-FFF2-40B4-BE49-F238E27FC236}">
                <a16:creationId xmlns:a16="http://schemas.microsoft.com/office/drawing/2014/main" id="{CE32B7D3-ECB0-C14B-BD6B-AE8E88A070DB}"/>
              </a:ext>
            </a:extLst>
          </p:cNvPr>
          <p:cNvSpPr/>
          <p:nvPr/>
        </p:nvSpPr>
        <p:spPr>
          <a:xfrm>
            <a:off x="7820343" y="1182998"/>
            <a:ext cx="1149407" cy="3429000"/>
          </a:xfrm>
          <a:prstGeom prst="rect">
            <a:avLst/>
          </a:prstGeom>
          <a:solidFill>
            <a:schemeClr val="bg1">
              <a:lumMod val="95000"/>
            </a:schemeClr>
          </a:solidFill>
          <a:ln w="6350" cap="flat" cmpd="sng" algn="ctr">
            <a:noFill/>
            <a:prstDash val="dash"/>
          </a:ln>
          <a:effectLst/>
        </p:spPr>
        <p:txBody>
          <a:bodyPr lIns="51425" tIns="25713" rIns="51425" bIns="25713" rtlCol="0" anchor="ctr"/>
          <a:lstStyle/>
          <a:p>
            <a:pPr algn="ctr" defTabSz="514247">
              <a:defRPr/>
            </a:pPr>
            <a:endParaRPr lang="en-US" sz="1050" kern="0" dirty="0">
              <a:solidFill>
                <a:prstClr val="white"/>
              </a:solidFill>
              <a:latin typeface="Calibri" panose="020F0502020204030204" pitchFamily="34" charset="0"/>
            </a:endParaRPr>
          </a:p>
        </p:txBody>
      </p:sp>
      <p:sp>
        <p:nvSpPr>
          <p:cNvPr id="12" name="Rectangle 11">
            <a:extLst>
              <a:ext uri="{FF2B5EF4-FFF2-40B4-BE49-F238E27FC236}">
                <a16:creationId xmlns:a16="http://schemas.microsoft.com/office/drawing/2014/main" id="{9B1D748B-7D55-4341-9EFE-8D459D0C7901}"/>
              </a:ext>
            </a:extLst>
          </p:cNvPr>
          <p:cNvSpPr/>
          <p:nvPr/>
        </p:nvSpPr>
        <p:spPr>
          <a:xfrm>
            <a:off x="7825706" y="1639870"/>
            <a:ext cx="776705" cy="638883"/>
          </a:xfrm>
          <a:prstGeom prst="rect">
            <a:avLst/>
          </a:prstGeom>
          <a:noFill/>
          <a:ln w="6350" cap="flat" cmpd="sng" algn="ctr">
            <a:noFill/>
            <a:prstDash val="solid"/>
          </a:ln>
          <a:effectLst/>
        </p:spPr>
        <p:txBody>
          <a:bodyPr rtlCol="0" anchor="ctr"/>
          <a:lstStyle/>
          <a:p>
            <a:pPr algn="ctr" defTabSz="342892">
              <a:defRPr/>
            </a:pPr>
            <a:endParaRPr lang="en-US" sz="2400" kern="0">
              <a:solidFill>
                <a:prstClr val="white"/>
              </a:solidFill>
              <a:latin typeface="Calibri" panose="020F0502020204030204" pitchFamily="34" charset="0"/>
            </a:endParaRPr>
          </a:p>
        </p:txBody>
      </p:sp>
      <p:sp>
        <p:nvSpPr>
          <p:cNvPr id="13" name="Rectangle 12">
            <a:extLst>
              <a:ext uri="{FF2B5EF4-FFF2-40B4-BE49-F238E27FC236}">
                <a16:creationId xmlns:a16="http://schemas.microsoft.com/office/drawing/2014/main" id="{15C268F9-C115-D049-9340-EE7C3FCF3EBD}"/>
              </a:ext>
            </a:extLst>
          </p:cNvPr>
          <p:cNvSpPr/>
          <p:nvPr/>
        </p:nvSpPr>
        <p:spPr>
          <a:xfrm>
            <a:off x="7825706" y="2866816"/>
            <a:ext cx="776705" cy="638883"/>
          </a:xfrm>
          <a:prstGeom prst="rect">
            <a:avLst/>
          </a:prstGeom>
          <a:noFill/>
          <a:ln w="6350" cap="flat" cmpd="sng" algn="ctr">
            <a:noFill/>
            <a:prstDash val="solid"/>
          </a:ln>
          <a:effectLst/>
        </p:spPr>
        <p:txBody>
          <a:bodyPr rtlCol="0" anchor="ctr"/>
          <a:lstStyle/>
          <a:p>
            <a:pPr algn="ctr" defTabSz="342892">
              <a:defRPr/>
            </a:pPr>
            <a:endParaRPr lang="en-US" sz="2400" kern="0">
              <a:solidFill>
                <a:prstClr val="white"/>
              </a:solidFill>
              <a:latin typeface="Calibri" panose="020F0502020204030204" pitchFamily="34" charset="0"/>
            </a:endParaRPr>
          </a:p>
        </p:txBody>
      </p:sp>
      <p:sp>
        <p:nvSpPr>
          <p:cNvPr id="15" name="Rectangle 14">
            <a:extLst>
              <a:ext uri="{FF2B5EF4-FFF2-40B4-BE49-F238E27FC236}">
                <a16:creationId xmlns:a16="http://schemas.microsoft.com/office/drawing/2014/main" id="{558FDBF1-E85C-5545-85A8-056DF33364AC}"/>
              </a:ext>
            </a:extLst>
          </p:cNvPr>
          <p:cNvSpPr/>
          <p:nvPr/>
        </p:nvSpPr>
        <p:spPr>
          <a:xfrm>
            <a:off x="7839030" y="3852287"/>
            <a:ext cx="776705" cy="638883"/>
          </a:xfrm>
          <a:prstGeom prst="rect">
            <a:avLst/>
          </a:prstGeom>
          <a:noFill/>
          <a:ln w="6350" cap="flat" cmpd="sng" algn="ctr">
            <a:noFill/>
            <a:prstDash val="solid"/>
          </a:ln>
          <a:effectLst/>
        </p:spPr>
        <p:txBody>
          <a:bodyPr rtlCol="0" anchor="ctr"/>
          <a:lstStyle/>
          <a:p>
            <a:pPr algn="ctr" defTabSz="342892">
              <a:defRPr/>
            </a:pPr>
            <a:endParaRPr lang="en-US" sz="2400" kern="0">
              <a:solidFill>
                <a:prstClr val="white"/>
              </a:solidFill>
              <a:latin typeface="Calibri" panose="020F0502020204030204" pitchFamily="34" charset="0"/>
            </a:endParaRPr>
          </a:p>
        </p:txBody>
      </p:sp>
      <p:sp>
        <p:nvSpPr>
          <p:cNvPr id="16" name="TextBox 15">
            <a:extLst>
              <a:ext uri="{FF2B5EF4-FFF2-40B4-BE49-F238E27FC236}">
                <a16:creationId xmlns:a16="http://schemas.microsoft.com/office/drawing/2014/main" id="{541738E0-4868-FA4B-94B8-96900BB17793}"/>
              </a:ext>
            </a:extLst>
          </p:cNvPr>
          <p:cNvSpPr txBox="1"/>
          <p:nvPr/>
        </p:nvSpPr>
        <p:spPr>
          <a:xfrm>
            <a:off x="1507496" y="3831193"/>
            <a:ext cx="711627" cy="519364"/>
          </a:xfrm>
          <a:prstGeom prst="rect">
            <a:avLst/>
          </a:prstGeom>
          <a:solidFill>
            <a:sysClr val="window" lastClr="FFFFFF"/>
          </a:solidFill>
          <a:ln>
            <a:solidFill>
              <a:sysClr val="window" lastClr="FFFFFF">
                <a:lumMod val="65000"/>
              </a:sysClr>
            </a:solidFill>
          </a:ln>
        </p:spPr>
        <p:txBody>
          <a:bodyPr wrap="square" lIns="51425" tIns="25713" rIns="51425" bIns="25713" rtlCol="0">
            <a:spAutoFit/>
          </a:bodyPr>
          <a:lstStyle/>
          <a:p>
            <a:pPr algn="ctr" defTabSz="514247">
              <a:lnSpc>
                <a:spcPct val="150000"/>
              </a:lnSpc>
              <a:defRPr/>
            </a:pPr>
            <a:r>
              <a:rPr lang="en-US" sz="675" b="1" i="1" u="sng" kern="0" dirty="0">
                <a:solidFill>
                  <a:srgbClr val="141414"/>
                </a:solidFill>
                <a:latin typeface="Calibri" panose="020F0502020204030204" pitchFamily="34" charset="0"/>
                <a:cs typeface="Arial" panose="020B0604020202020204" pitchFamily="34" charset="0"/>
              </a:rPr>
              <a:t>HIERARCHY</a:t>
            </a:r>
          </a:p>
          <a:p>
            <a:pPr algn="ctr" defTabSz="514247">
              <a:lnSpc>
                <a:spcPct val="150000"/>
              </a:lnSpc>
              <a:defRPr/>
            </a:pPr>
            <a:r>
              <a:rPr lang="en-US" sz="675" i="1" kern="0" dirty="0">
                <a:solidFill>
                  <a:srgbClr val="141414"/>
                </a:solidFill>
                <a:latin typeface="Calibri" panose="020F0502020204030204" pitchFamily="34" charset="0"/>
                <a:cs typeface="Arial" panose="020B0604020202020204" pitchFamily="34" charset="0"/>
              </a:rPr>
              <a:t>Networks</a:t>
            </a:r>
          </a:p>
          <a:p>
            <a:pPr algn="ctr" defTabSz="514247">
              <a:lnSpc>
                <a:spcPct val="150000"/>
              </a:lnSpc>
              <a:defRPr/>
            </a:pPr>
            <a:r>
              <a:rPr lang="en-US" sz="675" i="1" kern="0" dirty="0">
                <a:solidFill>
                  <a:srgbClr val="141414"/>
                </a:solidFill>
                <a:latin typeface="Calibri" panose="020F0502020204030204" pitchFamily="34" charset="0"/>
                <a:cs typeface="Arial" panose="020B0604020202020204" pitchFamily="34" charset="0"/>
              </a:rPr>
              <a:t>FOG</a:t>
            </a:r>
          </a:p>
        </p:txBody>
      </p:sp>
      <p:sp>
        <p:nvSpPr>
          <p:cNvPr id="18" name="Rectangle 17">
            <a:extLst>
              <a:ext uri="{FF2B5EF4-FFF2-40B4-BE49-F238E27FC236}">
                <a16:creationId xmlns:a16="http://schemas.microsoft.com/office/drawing/2014/main" id="{073F142F-F9F5-AA4E-9D2D-048614F04850}"/>
              </a:ext>
            </a:extLst>
          </p:cNvPr>
          <p:cNvSpPr/>
          <p:nvPr/>
        </p:nvSpPr>
        <p:spPr>
          <a:xfrm>
            <a:off x="7826427" y="3382739"/>
            <a:ext cx="776705" cy="638883"/>
          </a:xfrm>
          <a:prstGeom prst="rect">
            <a:avLst/>
          </a:prstGeom>
          <a:noFill/>
          <a:ln w="6350" cap="flat" cmpd="sng" algn="ctr">
            <a:noFill/>
            <a:prstDash val="solid"/>
          </a:ln>
          <a:effectLst/>
        </p:spPr>
        <p:txBody>
          <a:bodyPr rtlCol="0" anchor="ctr"/>
          <a:lstStyle/>
          <a:p>
            <a:pPr algn="ctr" defTabSz="342892">
              <a:defRPr/>
            </a:pPr>
            <a:endParaRPr lang="en-US" sz="2400" kern="0" dirty="0">
              <a:solidFill>
                <a:srgbClr val="141414"/>
              </a:solidFill>
              <a:latin typeface="Calibri" panose="020F0502020204030204" pitchFamily="34" charset="0"/>
            </a:endParaRPr>
          </a:p>
        </p:txBody>
      </p:sp>
      <p:sp>
        <p:nvSpPr>
          <p:cNvPr id="37" name="TextBox 36">
            <a:extLst>
              <a:ext uri="{FF2B5EF4-FFF2-40B4-BE49-F238E27FC236}">
                <a16:creationId xmlns:a16="http://schemas.microsoft.com/office/drawing/2014/main" id="{D1597205-1CC2-014A-B939-F56A151574FE}"/>
              </a:ext>
            </a:extLst>
          </p:cNvPr>
          <p:cNvSpPr txBox="1"/>
          <p:nvPr/>
        </p:nvSpPr>
        <p:spPr>
          <a:xfrm>
            <a:off x="8041461" y="2236210"/>
            <a:ext cx="635110" cy="196208"/>
          </a:xfrm>
          <a:prstGeom prst="rect">
            <a:avLst/>
          </a:prstGeom>
          <a:noFill/>
        </p:spPr>
        <p:txBody>
          <a:bodyPr wrap="none" rtlCol="0">
            <a:spAutoFit/>
          </a:bodyPr>
          <a:lstStyle/>
          <a:p>
            <a:pPr algn="ctr" defTabSz="342892"/>
            <a:r>
              <a:rPr lang="en-US" sz="675" dirty="0">
                <a:solidFill>
                  <a:srgbClr val="141414"/>
                </a:solidFill>
                <a:latin typeface="Calibri" panose="020F0502020204030204" pitchFamily="34" charset="0"/>
                <a:cs typeface="Arial" panose="020B0604020202020204" pitchFamily="34" charset="0"/>
              </a:rPr>
              <a:t>Mobile, Web</a:t>
            </a:r>
          </a:p>
        </p:txBody>
      </p:sp>
      <p:sp>
        <p:nvSpPr>
          <p:cNvPr id="41" name="TextBox 40">
            <a:extLst>
              <a:ext uri="{FF2B5EF4-FFF2-40B4-BE49-F238E27FC236}">
                <a16:creationId xmlns:a16="http://schemas.microsoft.com/office/drawing/2014/main" id="{B17359C7-A016-7A47-9EE6-BCCA7112E129}"/>
              </a:ext>
            </a:extLst>
          </p:cNvPr>
          <p:cNvSpPr txBox="1"/>
          <p:nvPr/>
        </p:nvSpPr>
        <p:spPr>
          <a:xfrm rot="16200000">
            <a:off x="2679841" y="2739584"/>
            <a:ext cx="2273016" cy="225053"/>
          </a:xfrm>
          <a:prstGeom prst="rect">
            <a:avLst/>
          </a:prstGeom>
          <a:noFill/>
          <a:ln>
            <a:noFill/>
          </a:ln>
        </p:spPr>
        <p:txBody>
          <a:bodyPr wrap="square" lIns="51425" tIns="25713" rIns="51425" bIns="25713" rtlCol="0">
            <a:spAutoFit/>
          </a:bodyPr>
          <a:lstStyle/>
          <a:p>
            <a:pPr algn="ctr" defTabSz="685644">
              <a:lnSpc>
                <a:spcPct val="150000"/>
              </a:lnSpc>
              <a:defRPr/>
            </a:pPr>
            <a:r>
              <a:rPr lang="en-US" sz="750" b="1" i="1" kern="0" dirty="0">
                <a:solidFill>
                  <a:srgbClr val="141414"/>
                </a:solidFill>
                <a:latin typeface="Calibri" panose="020F0502020204030204" pitchFamily="34" charset="0"/>
                <a:cs typeface="Arial" panose="020B0604020202020204" pitchFamily="34" charset="0"/>
              </a:rPr>
              <a:t>CHANNELS : </a:t>
            </a:r>
            <a:r>
              <a:rPr lang="en-US" sz="750" i="1" kern="0" dirty="0">
                <a:solidFill>
                  <a:srgbClr val="141414"/>
                </a:solidFill>
                <a:latin typeface="Calibri" panose="020F0502020204030204" pitchFamily="34" charset="0"/>
                <a:cs typeface="Arial" panose="020B0604020202020204" pitchFamily="34" charset="0"/>
              </a:rPr>
              <a:t>VPN / Private Internet Gateway</a:t>
            </a:r>
          </a:p>
        </p:txBody>
      </p:sp>
      <p:sp>
        <p:nvSpPr>
          <p:cNvPr id="42" name="Rectangle 41">
            <a:extLst>
              <a:ext uri="{FF2B5EF4-FFF2-40B4-BE49-F238E27FC236}">
                <a16:creationId xmlns:a16="http://schemas.microsoft.com/office/drawing/2014/main" id="{014CC8F1-E357-8B4E-A5F6-10B35CAA445F}"/>
              </a:ext>
            </a:extLst>
          </p:cNvPr>
          <p:cNvSpPr/>
          <p:nvPr/>
        </p:nvSpPr>
        <p:spPr>
          <a:xfrm>
            <a:off x="163282" y="1175633"/>
            <a:ext cx="1097280" cy="3429000"/>
          </a:xfrm>
          <a:prstGeom prst="rect">
            <a:avLst/>
          </a:prstGeom>
          <a:solidFill>
            <a:schemeClr val="bg1">
              <a:lumMod val="95000"/>
            </a:schemeClr>
          </a:solidFill>
          <a:ln w="6350" cap="flat" cmpd="sng" algn="ctr">
            <a:noFill/>
            <a:prstDash val="dash"/>
          </a:ln>
          <a:effectLst/>
        </p:spPr>
        <p:txBody>
          <a:bodyPr lIns="51425" tIns="25713" rIns="51425" bIns="25713" rtlCol="0" anchor="ctr"/>
          <a:lstStyle/>
          <a:p>
            <a:pPr algn="ctr" defTabSz="514247">
              <a:defRPr/>
            </a:pPr>
            <a:endParaRPr lang="en-US" sz="1050" kern="0" dirty="0">
              <a:solidFill>
                <a:prstClr val="white"/>
              </a:solidFill>
              <a:latin typeface="Calibri" panose="020F0502020204030204" pitchFamily="34" charset="0"/>
            </a:endParaRPr>
          </a:p>
        </p:txBody>
      </p:sp>
      <p:sp>
        <p:nvSpPr>
          <p:cNvPr id="43" name="Rectangle 42">
            <a:extLst>
              <a:ext uri="{FF2B5EF4-FFF2-40B4-BE49-F238E27FC236}">
                <a16:creationId xmlns:a16="http://schemas.microsoft.com/office/drawing/2014/main" id="{93EB9D82-23CC-C64C-9722-F2FCF7DF5C5F}"/>
              </a:ext>
            </a:extLst>
          </p:cNvPr>
          <p:cNvSpPr/>
          <p:nvPr/>
        </p:nvSpPr>
        <p:spPr>
          <a:xfrm>
            <a:off x="179562" y="1222656"/>
            <a:ext cx="1055170" cy="323165"/>
          </a:xfrm>
          <a:prstGeom prst="rect">
            <a:avLst/>
          </a:prstGeom>
          <a:solidFill>
            <a:srgbClr val="0070C0"/>
          </a:solidFill>
        </p:spPr>
        <p:txBody>
          <a:bodyPr wrap="square">
            <a:spAutoFit/>
          </a:bodyPr>
          <a:lstStyle/>
          <a:p>
            <a:pPr algn="ctr" defTabSz="342892">
              <a:defRPr/>
            </a:pPr>
            <a:r>
              <a:rPr lang="en-US" sz="750" b="1" kern="0" dirty="0">
                <a:solidFill>
                  <a:prstClr val="white"/>
                </a:solidFill>
                <a:latin typeface="Calibri" panose="020F0502020204030204" pitchFamily="34" charset="0"/>
              </a:rPr>
              <a:t>Smart </a:t>
            </a:r>
            <a:r>
              <a:rPr lang="en-US" sz="750" b="1" kern="0" dirty="0" smtClean="0">
                <a:solidFill>
                  <a:prstClr val="white"/>
                </a:solidFill>
                <a:latin typeface="Calibri" panose="020F0502020204030204" pitchFamily="34" charset="0"/>
              </a:rPr>
              <a:t>Construction (Building)  Devices</a:t>
            </a:r>
            <a:endParaRPr lang="en-US" sz="750" b="1" kern="0" dirty="0">
              <a:solidFill>
                <a:prstClr val="white"/>
              </a:solidFill>
              <a:latin typeface="Calibri" panose="020F0502020204030204" pitchFamily="34" charset="0"/>
            </a:endParaRPr>
          </a:p>
        </p:txBody>
      </p:sp>
      <p:sp>
        <p:nvSpPr>
          <p:cNvPr id="44" name="Rounded Rectangle 43">
            <a:extLst>
              <a:ext uri="{FF2B5EF4-FFF2-40B4-BE49-F238E27FC236}">
                <a16:creationId xmlns:a16="http://schemas.microsoft.com/office/drawing/2014/main" id="{3E6EF20B-9108-6849-90CD-7C048A9F6748}"/>
              </a:ext>
            </a:extLst>
          </p:cNvPr>
          <p:cNvSpPr/>
          <p:nvPr/>
        </p:nvSpPr>
        <p:spPr>
          <a:xfrm>
            <a:off x="197572" y="868287"/>
            <a:ext cx="1028700" cy="274320"/>
          </a:xfrm>
          <a:prstGeom prst="roundRect">
            <a:avLst>
              <a:gd name="adj" fmla="val 50000"/>
            </a:avLst>
          </a:prstGeom>
          <a:solidFill>
            <a:sysClr val="windowText" lastClr="000000">
              <a:lumMod val="75000"/>
              <a:lumOff val="25000"/>
            </a:sysClr>
          </a:solidFill>
          <a:ln w="25400" cap="flat" cmpd="sng" algn="ctr">
            <a:noFill/>
            <a:prstDash val="solid"/>
          </a:ln>
          <a:effectLst/>
        </p:spPr>
        <p:txBody>
          <a:bodyPr lIns="97553" tIns="48776" rIns="97553" bIns="48776" rtlCol="0" anchor="ctr"/>
          <a:lstStyle/>
          <a:p>
            <a:pPr algn="ctr" defTabSz="685663">
              <a:defRPr/>
            </a:pPr>
            <a:r>
              <a:rPr lang="en-US" sz="750" b="1" kern="0" dirty="0">
                <a:solidFill>
                  <a:prstClr val="white">
                    <a:lumMod val="95000"/>
                  </a:prstClr>
                </a:solidFill>
                <a:latin typeface="Calibri" panose="020F0502020204030204" pitchFamily="34" charset="0"/>
              </a:rPr>
              <a:t>Device</a:t>
            </a:r>
          </a:p>
        </p:txBody>
      </p:sp>
      <p:sp>
        <p:nvSpPr>
          <p:cNvPr id="45" name="Rounded Rectangle 44">
            <a:extLst>
              <a:ext uri="{FF2B5EF4-FFF2-40B4-BE49-F238E27FC236}">
                <a16:creationId xmlns:a16="http://schemas.microsoft.com/office/drawing/2014/main" id="{06DA3101-0E4F-4843-A436-4906BAC5B549}"/>
              </a:ext>
            </a:extLst>
          </p:cNvPr>
          <p:cNvSpPr/>
          <p:nvPr/>
        </p:nvSpPr>
        <p:spPr>
          <a:xfrm>
            <a:off x="1409259" y="868287"/>
            <a:ext cx="1028700" cy="274320"/>
          </a:xfrm>
          <a:prstGeom prst="roundRect">
            <a:avLst>
              <a:gd name="adj" fmla="val 50000"/>
            </a:avLst>
          </a:prstGeom>
          <a:solidFill>
            <a:sysClr val="windowText" lastClr="000000">
              <a:lumMod val="75000"/>
              <a:lumOff val="25000"/>
            </a:sysClr>
          </a:solidFill>
          <a:ln w="6350" cap="flat" cmpd="sng" algn="ctr">
            <a:noFill/>
            <a:prstDash val="dash"/>
          </a:ln>
          <a:effectLst/>
        </p:spPr>
        <p:txBody>
          <a:bodyPr lIns="51425" tIns="25713" rIns="51425" bIns="25713" rtlCol="0" anchor="ctr"/>
          <a:lstStyle/>
          <a:p>
            <a:pPr algn="ctr" defTabSz="514247">
              <a:defRPr/>
            </a:pPr>
            <a:r>
              <a:rPr lang="en-US" sz="788" b="1" kern="0" dirty="0">
                <a:solidFill>
                  <a:prstClr val="white">
                    <a:lumMod val="95000"/>
                  </a:prstClr>
                </a:solidFill>
                <a:latin typeface="Calibri" panose="020F0502020204030204" pitchFamily="34" charset="0"/>
              </a:rPr>
              <a:t>Connectivity</a:t>
            </a:r>
          </a:p>
        </p:txBody>
      </p:sp>
      <p:sp>
        <p:nvSpPr>
          <p:cNvPr id="46" name="Rectangle 45">
            <a:extLst>
              <a:ext uri="{FF2B5EF4-FFF2-40B4-BE49-F238E27FC236}">
                <a16:creationId xmlns:a16="http://schemas.microsoft.com/office/drawing/2014/main" id="{D70E4A8B-7744-1848-9201-723D8A6FD007}"/>
              </a:ext>
            </a:extLst>
          </p:cNvPr>
          <p:cNvSpPr/>
          <p:nvPr/>
        </p:nvSpPr>
        <p:spPr>
          <a:xfrm>
            <a:off x="2489785" y="1188214"/>
            <a:ext cx="1165860" cy="3429000"/>
          </a:xfrm>
          <a:prstGeom prst="rect">
            <a:avLst/>
          </a:prstGeom>
          <a:solidFill>
            <a:schemeClr val="bg1">
              <a:lumMod val="95000"/>
            </a:schemeClr>
          </a:solidFill>
          <a:ln w="6350" cap="flat" cmpd="sng" algn="ctr">
            <a:noFill/>
            <a:prstDash val="dash"/>
          </a:ln>
          <a:effectLst/>
        </p:spPr>
        <p:txBody>
          <a:bodyPr lIns="51425" tIns="25713" rIns="51425" bIns="25713" rtlCol="0" anchor="ctr"/>
          <a:lstStyle/>
          <a:p>
            <a:pPr algn="ctr" defTabSz="514247">
              <a:defRPr/>
            </a:pPr>
            <a:endParaRPr lang="en-US" sz="1050" kern="0" dirty="0">
              <a:solidFill>
                <a:prstClr val="white"/>
              </a:solidFill>
              <a:latin typeface="Calibri" panose="020F0502020204030204" pitchFamily="34" charset="0"/>
            </a:endParaRPr>
          </a:p>
        </p:txBody>
      </p:sp>
      <p:sp>
        <p:nvSpPr>
          <p:cNvPr id="47" name="Rectangle 46">
            <a:extLst>
              <a:ext uri="{FF2B5EF4-FFF2-40B4-BE49-F238E27FC236}">
                <a16:creationId xmlns:a16="http://schemas.microsoft.com/office/drawing/2014/main" id="{04E6289A-B90F-2143-995F-7D78A1C46121}"/>
              </a:ext>
            </a:extLst>
          </p:cNvPr>
          <p:cNvSpPr/>
          <p:nvPr/>
        </p:nvSpPr>
        <p:spPr>
          <a:xfrm>
            <a:off x="2591441" y="2656664"/>
            <a:ext cx="983452" cy="278409"/>
          </a:xfrm>
          <a:prstGeom prst="rect">
            <a:avLst/>
          </a:prstGeom>
          <a:solidFill>
            <a:schemeClr val="accent6">
              <a:alpha val="69000"/>
            </a:schemeClr>
          </a:solidFill>
          <a:ln w="6350" cap="flat" cmpd="sng" algn="ctr">
            <a:solidFill>
              <a:sysClr val="window" lastClr="FFFFFF">
                <a:lumMod val="65000"/>
              </a:sysClr>
            </a:solidFill>
            <a:prstDash val="solid"/>
          </a:ln>
          <a:effectLst/>
        </p:spPr>
        <p:txBody>
          <a:bodyPr lIns="51433" tIns="25717" rIns="51433" bIns="25717" rtlCol="0" anchor="ctr"/>
          <a:lstStyle/>
          <a:p>
            <a:pPr algn="ctr" defTabSz="342892">
              <a:defRPr/>
            </a:pPr>
            <a:r>
              <a:rPr lang="en-US" sz="800" b="1" kern="0" dirty="0">
                <a:solidFill>
                  <a:schemeClr val="bg1"/>
                </a:solidFill>
                <a:effectLst>
                  <a:outerShdw blurRad="38100" dist="38100" dir="2700000" algn="tl">
                    <a:srgbClr val="000000">
                      <a:alpha val="43137"/>
                    </a:srgbClr>
                  </a:outerShdw>
                </a:effectLst>
                <a:latin typeface="Calibri" panose="020F0502020204030204" pitchFamily="34" charset="0"/>
                <a:cs typeface="Arial" panose="020B0604020202020204" pitchFamily="34" charset="0"/>
              </a:rPr>
              <a:t>Processing &amp;</a:t>
            </a:r>
          </a:p>
          <a:p>
            <a:pPr algn="ctr" defTabSz="342892">
              <a:defRPr/>
            </a:pPr>
            <a:r>
              <a:rPr lang="en-US" sz="800" b="1" kern="0" dirty="0">
                <a:solidFill>
                  <a:schemeClr val="bg1"/>
                </a:solidFill>
                <a:effectLst>
                  <a:outerShdw blurRad="38100" dist="38100" dir="2700000" algn="tl">
                    <a:srgbClr val="000000">
                      <a:alpha val="43137"/>
                    </a:srgbClr>
                  </a:outerShdw>
                </a:effectLst>
                <a:latin typeface="Calibri" panose="020F0502020204030204" pitchFamily="34" charset="0"/>
                <a:cs typeface="Arial" panose="020B0604020202020204" pitchFamily="34" charset="0"/>
              </a:rPr>
              <a:t>Hosting</a:t>
            </a:r>
          </a:p>
        </p:txBody>
      </p:sp>
      <p:sp>
        <p:nvSpPr>
          <p:cNvPr id="48" name="Rectangle 47">
            <a:extLst>
              <a:ext uri="{FF2B5EF4-FFF2-40B4-BE49-F238E27FC236}">
                <a16:creationId xmlns:a16="http://schemas.microsoft.com/office/drawing/2014/main" id="{96BDE298-9CFC-994D-A076-4361FA6D0B9A}"/>
              </a:ext>
            </a:extLst>
          </p:cNvPr>
          <p:cNvSpPr/>
          <p:nvPr/>
        </p:nvSpPr>
        <p:spPr>
          <a:xfrm>
            <a:off x="2591441" y="4050736"/>
            <a:ext cx="983451" cy="172440"/>
          </a:xfrm>
          <a:prstGeom prst="rect">
            <a:avLst/>
          </a:prstGeom>
          <a:solidFill>
            <a:sysClr val="window" lastClr="FFFFFF"/>
          </a:solidFill>
          <a:ln w="6350" cap="flat" cmpd="sng" algn="ctr">
            <a:solidFill>
              <a:sysClr val="window" lastClr="FFFFFF">
                <a:lumMod val="65000"/>
              </a:sysClr>
            </a:solidFill>
            <a:prstDash val="solid"/>
          </a:ln>
          <a:effectLst/>
        </p:spPr>
        <p:txBody>
          <a:bodyPr lIns="51433" tIns="25717" rIns="51433" bIns="25717" rtlCol="0" anchor="ctr"/>
          <a:lstStyle/>
          <a:p>
            <a:pPr algn="ctr" defTabSz="342892">
              <a:lnSpc>
                <a:spcPts val="563"/>
              </a:lnSpc>
              <a:defRPr/>
            </a:pPr>
            <a:r>
              <a:rPr lang="en-US" sz="675" kern="0" dirty="0">
                <a:solidFill>
                  <a:prstClr val="black">
                    <a:lumMod val="95000"/>
                    <a:lumOff val="5000"/>
                  </a:prstClr>
                </a:solidFill>
                <a:latin typeface="Calibri" panose="020F0502020204030204" pitchFamily="34" charset="0"/>
                <a:cs typeface="Arial" panose="020B0604020202020204" pitchFamily="34" charset="0"/>
              </a:rPr>
              <a:t>Edge CEP</a:t>
            </a:r>
          </a:p>
        </p:txBody>
      </p:sp>
      <p:sp>
        <p:nvSpPr>
          <p:cNvPr id="49" name="Rectangle 48">
            <a:extLst>
              <a:ext uri="{FF2B5EF4-FFF2-40B4-BE49-F238E27FC236}">
                <a16:creationId xmlns:a16="http://schemas.microsoft.com/office/drawing/2014/main" id="{44FA3513-9451-1F4E-8353-80C3FBB3CB9F}"/>
              </a:ext>
            </a:extLst>
          </p:cNvPr>
          <p:cNvSpPr/>
          <p:nvPr/>
        </p:nvSpPr>
        <p:spPr>
          <a:xfrm>
            <a:off x="2591441" y="3761379"/>
            <a:ext cx="983452" cy="199529"/>
          </a:xfrm>
          <a:prstGeom prst="rect">
            <a:avLst/>
          </a:prstGeom>
          <a:solidFill>
            <a:schemeClr val="bg1"/>
          </a:solidFill>
          <a:ln w="6350" cap="flat" cmpd="sng" algn="ctr">
            <a:solidFill>
              <a:sysClr val="window" lastClr="FFFFFF">
                <a:lumMod val="65000"/>
              </a:sysClr>
            </a:solidFill>
            <a:prstDash val="solid"/>
          </a:ln>
          <a:effectLst/>
        </p:spPr>
        <p:txBody>
          <a:bodyPr lIns="51433" tIns="25717" rIns="51433" bIns="25717" rtlCol="0" anchor="ctr"/>
          <a:lstStyle/>
          <a:p>
            <a:pPr algn="ctr" defTabSz="342892">
              <a:lnSpc>
                <a:spcPts val="563"/>
              </a:lnSpc>
              <a:defRPr/>
            </a:pPr>
            <a:r>
              <a:rPr lang="en-US" sz="675" kern="0" dirty="0">
                <a:solidFill>
                  <a:prstClr val="black">
                    <a:lumMod val="95000"/>
                    <a:lumOff val="5000"/>
                  </a:prstClr>
                </a:solidFill>
                <a:latin typeface="Calibri" panose="020F0502020204030204" pitchFamily="34" charset="0"/>
                <a:cs typeface="Arial" panose="020B0604020202020204" pitchFamily="34" charset="0"/>
              </a:rPr>
              <a:t>Rules Engine</a:t>
            </a:r>
          </a:p>
        </p:txBody>
      </p:sp>
      <p:sp>
        <p:nvSpPr>
          <p:cNvPr id="50" name="Rectangle 49">
            <a:extLst>
              <a:ext uri="{FF2B5EF4-FFF2-40B4-BE49-F238E27FC236}">
                <a16:creationId xmlns:a16="http://schemas.microsoft.com/office/drawing/2014/main" id="{C93729A1-A0DA-1E4E-A4E8-382687FFD44A}"/>
              </a:ext>
            </a:extLst>
          </p:cNvPr>
          <p:cNvSpPr/>
          <p:nvPr/>
        </p:nvSpPr>
        <p:spPr>
          <a:xfrm>
            <a:off x="2591441" y="1920188"/>
            <a:ext cx="983452" cy="278409"/>
          </a:xfrm>
          <a:prstGeom prst="rect">
            <a:avLst/>
          </a:prstGeom>
          <a:solidFill>
            <a:schemeClr val="bg2"/>
          </a:solidFill>
          <a:ln w="6350" cap="flat" cmpd="sng" algn="ctr">
            <a:solidFill>
              <a:sysClr val="window" lastClr="FFFFFF">
                <a:lumMod val="65000"/>
              </a:sysClr>
            </a:solidFill>
            <a:prstDash val="solid"/>
          </a:ln>
          <a:effectLst/>
        </p:spPr>
        <p:txBody>
          <a:bodyPr lIns="51433" tIns="25717" rIns="51433" bIns="25717" rtlCol="0" anchor="ctr"/>
          <a:lstStyle/>
          <a:p>
            <a:pPr algn="ctr" defTabSz="342892">
              <a:defRPr/>
            </a:pPr>
            <a:r>
              <a:rPr lang="en-US" sz="675" kern="0" dirty="0">
                <a:solidFill>
                  <a:prstClr val="black">
                    <a:lumMod val="95000"/>
                    <a:lumOff val="5000"/>
                  </a:prstClr>
                </a:solidFill>
                <a:latin typeface="Calibri" panose="020F0502020204030204" pitchFamily="34" charset="0"/>
                <a:cs typeface="Arial" panose="020B0604020202020204" pitchFamily="34" charset="0"/>
              </a:rPr>
              <a:t>Device Management</a:t>
            </a:r>
          </a:p>
        </p:txBody>
      </p:sp>
      <p:sp>
        <p:nvSpPr>
          <p:cNvPr id="51" name="Rectangle 50">
            <a:extLst>
              <a:ext uri="{FF2B5EF4-FFF2-40B4-BE49-F238E27FC236}">
                <a16:creationId xmlns:a16="http://schemas.microsoft.com/office/drawing/2014/main" id="{5F6146A0-1E59-7E4F-99AE-A0F12EF26499}"/>
              </a:ext>
            </a:extLst>
          </p:cNvPr>
          <p:cNvSpPr/>
          <p:nvPr/>
        </p:nvSpPr>
        <p:spPr>
          <a:xfrm>
            <a:off x="2591441" y="3024902"/>
            <a:ext cx="983452" cy="278409"/>
          </a:xfrm>
          <a:prstGeom prst="rect">
            <a:avLst/>
          </a:prstGeom>
          <a:solidFill>
            <a:schemeClr val="accent6">
              <a:alpha val="69000"/>
            </a:schemeClr>
          </a:solidFill>
          <a:ln w="6350" cap="flat" cmpd="sng" algn="ctr">
            <a:solidFill>
              <a:sysClr val="window" lastClr="FFFFFF">
                <a:lumMod val="65000"/>
              </a:sysClr>
            </a:solidFill>
            <a:prstDash val="solid"/>
          </a:ln>
          <a:effectLst/>
        </p:spPr>
        <p:txBody>
          <a:bodyPr lIns="51433" tIns="25717" rIns="51433" bIns="25717" rtlCol="0" anchor="ctr"/>
          <a:lstStyle/>
          <a:p>
            <a:pPr algn="ctr" defTabSz="342892"/>
            <a:r>
              <a:rPr lang="en-US" sz="800" b="1" kern="0" dirty="0">
                <a:solidFill>
                  <a:schemeClr val="bg1"/>
                </a:solidFill>
                <a:effectLst>
                  <a:outerShdw blurRad="38100" dist="38100" dir="2700000" algn="tl">
                    <a:srgbClr val="000000">
                      <a:alpha val="43137"/>
                    </a:srgbClr>
                  </a:outerShdw>
                </a:effectLst>
                <a:latin typeface="Calibri" panose="020F0502020204030204" pitchFamily="34" charset="0"/>
                <a:cs typeface="Arial" panose="020B0604020202020204" pitchFamily="34" charset="0"/>
              </a:rPr>
              <a:t>Aggregation &amp; Normalization</a:t>
            </a:r>
          </a:p>
        </p:txBody>
      </p:sp>
      <p:sp>
        <p:nvSpPr>
          <p:cNvPr id="52" name="Rectangle 51">
            <a:extLst>
              <a:ext uri="{FF2B5EF4-FFF2-40B4-BE49-F238E27FC236}">
                <a16:creationId xmlns:a16="http://schemas.microsoft.com/office/drawing/2014/main" id="{03AC55DD-2A43-6E4E-917C-3C7A810D71AE}"/>
              </a:ext>
            </a:extLst>
          </p:cNvPr>
          <p:cNvSpPr/>
          <p:nvPr/>
        </p:nvSpPr>
        <p:spPr>
          <a:xfrm>
            <a:off x="2591441" y="2288426"/>
            <a:ext cx="983452" cy="278409"/>
          </a:xfrm>
          <a:prstGeom prst="rect">
            <a:avLst/>
          </a:prstGeom>
          <a:solidFill>
            <a:sysClr val="window" lastClr="FFFFFF"/>
          </a:solidFill>
          <a:ln w="6350" cap="flat" cmpd="sng" algn="ctr">
            <a:solidFill>
              <a:sysClr val="window" lastClr="FFFFFF">
                <a:lumMod val="65000"/>
              </a:sysClr>
            </a:solidFill>
            <a:prstDash val="solid"/>
          </a:ln>
          <a:effectLst/>
        </p:spPr>
        <p:txBody>
          <a:bodyPr lIns="51433" tIns="25717" rIns="51433" bIns="25717" rtlCol="0" anchor="ctr"/>
          <a:lstStyle/>
          <a:p>
            <a:pPr algn="ctr" defTabSz="342892">
              <a:lnSpc>
                <a:spcPts val="563"/>
              </a:lnSpc>
              <a:defRPr/>
            </a:pPr>
            <a:r>
              <a:rPr lang="en-US" sz="675" kern="0" dirty="0">
                <a:solidFill>
                  <a:prstClr val="black">
                    <a:lumMod val="95000"/>
                    <a:lumOff val="5000"/>
                  </a:prstClr>
                </a:solidFill>
                <a:latin typeface="Calibri" panose="020F0502020204030204" pitchFamily="34" charset="0"/>
                <a:cs typeface="Arial" panose="020B0604020202020204" pitchFamily="34" charset="0"/>
              </a:rPr>
              <a:t>Orchestration &amp; </a:t>
            </a:r>
          </a:p>
          <a:p>
            <a:pPr algn="ctr" defTabSz="342892">
              <a:lnSpc>
                <a:spcPts val="563"/>
              </a:lnSpc>
              <a:defRPr/>
            </a:pPr>
            <a:r>
              <a:rPr lang="en-US" sz="675" kern="0" dirty="0">
                <a:solidFill>
                  <a:prstClr val="black">
                    <a:lumMod val="95000"/>
                    <a:lumOff val="5000"/>
                  </a:prstClr>
                </a:solidFill>
                <a:latin typeface="Calibri" panose="020F0502020204030204" pitchFamily="34" charset="0"/>
                <a:cs typeface="Arial" panose="020B0604020202020204" pitchFamily="34" charset="0"/>
              </a:rPr>
              <a:t>Edge Analytics*</a:t>
            </a:r>
          </a:p>
        </p:txBody>
      </p:sp>
      <p:sp>
        <p:nvSpPr>
          <p:cNvPr id="53" name="Rectangle 52">
            <a:extLst>
              <a:ext uri="{FF2B5EF4-FFF2-40B4-BE49-F238E27FC236}">
                <a16:creationId xmlns:a16="http://schemas.microsoft.com/office/drawing/2014/main" id="{23940D24-B96E-D44A-983E-AB073C9790DF}"/>
              </a:ext>
            </a:extLst>
          </p:cNvPr>
          <p:cNvSpPr/>
          <p:nvPr/>
        </p:nvSpPr>
        <p:spPr>
          <a:xfrm>
            <a:off x="2598971" y="1542928"/>
            <a:ext cx="983452" cy="278409"/>
          </a:xfrm>
          <a:prstGeom prst="rect">
            <a:avLst/>
          </a:prstGeom>
          <a:solidFill>
            <a:schemeClr val="bg1"/>
          </a:solidFill>
          <a:ln w="6350" cap="flat" cmpd="sng" algn="ctr">
            <a:solidFill>
              <a:sysClr val="window" lastClr="FFFFFF">
                <a:lumMod val="65000"/>
              </a:sysClr>
            </a:solidFill>
            <a:prstDash val="solid"/>
          </a:ln>
          <a:effectLst/>
        </p:spPr>
        <p:txBody>
          <a:bodyPr lIns="51433" tIns="25717" rIns="51433" bIns="25717" rtlCol="0" anchor="ctr"/>
          <a:lstStyle/>
          <a:p>
            <a:pPr algn="ctr" defTabSz="342892">
              <a:defRPr/>
            </a:pPr>
            <a:r>
              <a:rPr lang="en-US" sz="675" kern="0" dirty="0">
                <a:solidFill>
                  <a:prstClr val="black">
                    <a:lumMod val="95000"/>
                    <a:lumOff val="5000"/>
                  </a:prstClr>
                </a:solidFill>
                <a:latin typeface="Calibri" panose="020F0502020204030204" pitchFamily="34" charset="0"/>
                <a:cs typeface="Arial" panose="020B0604020202020204" pitchFamily="34" charset="0"/>
              </a:rPr>
              <a:t>Agents &amp; Communications </a:t>
            </a:r>
          </a:p>
        </p:txBody>
      </p:sp>
      <p:sp>
        <p:nvSpPr>
          <p:cNvPr id="54" name="Rectangle 53">
            <a:extLst>
              <a:ext uri="{FF2B5EF4-FFF2-40B4-BE49-F238E27FC236}">
                <a16:creationId xmlns:a16="http://schemas.microsoft.com/office/drawing/2014/main" id="{788653BA-4931-0647-A7EA-76339947E9DC}"/>
              </a:ext>
            </a:extLst>
          </p:cNvPr>
          <p:cNvSpPr/>
          <p:nvPr/>
        </p:nvSpPr>
        <p:spPr>
          <a:xfrm>
            <a:off x="2591441" y="3393140"/>
            <a:ext cx="983452" cy="278409"/>
          </a:xfrm>
          <a:prstGeom prst="rect">
            <a:avLst/>
          </a:prstGeom>
          <a:solidFill>
            <a:sysClr val="window" lastClr="FFFFFF"/>
          </a:solidFill>
          <a:ln w="6350" cap="flat" cmpd="sng" algn="ctr">
            <a:solidFill>
              <a:sysClr val="window" lastClr="FFFFFF">
                <a:lumMod val="65000"/>
              </a:sysClr>
            </a:solidFill>
            <a:prstDash val="solid"/>
          </a:ln>
          <a:effectLst/>
        </p:spPr>
        <p:txBody>
          <a:bodyPr lIns="51433" tIns="25717" rIns="51433" bIns="25717" rtlCol="0" anchor="ctr"/>
          <a:lstStyle/>
          <a:p>
            <a:pPr algn="ctr" defTabSz="342892">
              <a:lnSpc>
                <a:spcPts val="563"/>
              </a:lnSpc>
              <a:defRPr/>
            </a:pPr>
            <a:r>
              <a:rPr lang="en-US" sz="675" kern="0" dirty="0">
                <a:solidFill>
                  <a:prstClr val="black">
                    <a:lumMod val="95000"/>
                    <a:lumOff val="5000"/>
                  </a:prstClr>
                </a:solidFill>
                <a:latin typeface="Calibri" panose="020F0502020204030204" pitchFamily="34" charset="0"/>
                <a:cs typeface="Arial" panose="020B0604020202020204" pitchFamily="34" charset="0"/>
              </a:rPr>
              <a:t>Compression &amp; </a:t>
            </a:r>
          </a:p>
          <a:p>
            <a:pPr algn="ctr" defTabSz="342892">
              <a:lnSpc>
                <a:spcPts val="563"/>
              </a:lnSpc>
              <a:defRPr/>
            </a:pPr>
            <a:r>
              <a:rPr lang="en-US" sz="675" kern="0" dirty="0">
                <a:solidFill>
                  <a:prstClr val="black">
                    <a:lumMod val="95000"/>
                    <a:lumOff val="5000"/>
                  </a:prstClr>
                </a:solidFill>
                <a:latin typeface="Calibri" panose="020F0502020204030204" pitchFamily="34" charset="0"/>
                <a:cs typeface="Arial" panose="020B0604020202020204" pitchFamily="34" charset="0"/>
              </a:rPr>
              <a:t>De-duplication</a:t>
            </a:r>
          </a:p>
        </p:txBody>
      </p:sp>
      <p:sp>
        <p:nvSpPr>
          <p:cNvPr id="55" name="Rectangle 54">
            <a:extLst>
              <a:ext uri="{FF2B5EF4-FFF2-40B4-BE49-F238E27FC236}">
                <a16:creationId xmlns:a16="http://schemas.microsoft.com/office/drawing/2014/main" id="{4FF44F37-5756-8C45-B7AA-49F6312A218E}"/>
              </a:ext>
            </a:extLst>
          </p:cNvPr>
          <p:cNvSpPr/>
          <p:nvPr/>
        </p:nvSpPr>
        <p:spPr>
          <a:xfrm>
            <a:off x="2555895" y="1233421"/>
            <a:ext cx="1049105" cy="207749"/>
          </a:xfrm>
          <a:prstGeom prst="rect">
            <a:avLst/>
          </a:prstGeom>
          <a:solidFill>
            <a:srgbClr val="0070C0"/>
          </a:solidFill>
        </p:spPr>
        <p:txBody>
          <a:bodyPr wrap="square">
            <a:spAutoFit/>
          </a:bodyPr>
          <a:lstStyle/>
          <a:p>
            <a:pPr algn="ctr" defTabSz="342892">
              <a:defRPr/>
            </a:pPr>
            <a:r>
              <a:rPr lang="en-US" sz="750" b="1" kern="0" dirty="0">
                <a:solidFill>
                  <a:prstClr val="white"/>
                </a:solidFill>
                <a:latin typeface="Calibri" panose="020F0502020204030204" pitchFamily="34" charset="0"/>
              </a:rPr>
              <a:t>Edge Gateway / Hub</a:t>
            </a:r>
          </a:p>
        </p:txBody>
      </p:sp>
      <p:sp>
        <p:nvSpPr>
          <p:cNvPr id="56" name="Rounded Rectangle 55">
            <a:extLst>
              <a:ext uri="{FF2B5EF4-FFF2-40B4-BE49-F238E27FC236}">
                <a16:creationId xmlns:a16="http://schemas.microsoft.com/office/drawing/2014/main" id="{E12F8EC4-F7DB-604E-A7AD-4D16DC32B794}"/>
              </a:ext>
            </a:extLst>
          </p:cNvPr>
          <p:cNvSpPr/>
          <p:nvPr/>
        </p:nvSpPr>
        <p:spPr>
          <a:xfrm>
            <a:off x="2558365" y="868287"/>
            <a:ext cx="1028700" cy="274320"/>
          </a:xfrm>
          <a:prstGeom prst="roundRect">
            <a:avLst>
              <a:gd name="adj" fmla="val 50000"/>
            </a:avLst>
          </a:prstGeom>
          <a:solidFill>
            <a:sysClr val="windowText" lastClr="000000">
              <a:lumMod val="75000"/>
              <a:lumOff val="25000"/>
            </a:sysClr>
          </a:solidFill>
          <a:ln w="25400" cap="flat" cmpd="sng" algn="ctr">
            <a:noFill/>
            <a:prstDash val="solid"/>
          </a:ln>
          <a:effectLst/>
        </p:spPr>
        <p:txBody>
          <a:bodyPr lIns="97553" tIns="48776" rIns="97553" bIns="48776" rtlCol="0" anchor="ctr"/>
          <a:lstStyle/>
          <a:p>
            <a:pPr algn="ctr" defTabSz="685663">
              <a:defRPr/>
            </a:pPr>
            <a:r>
              <a:rPr lang="en-US" sz="750" b="1" kern="0" dirty="0">
                <a:solidFill>
                  <a:prstClr val="white">
                    <a:lumMod val="95000"/>
                  </a:prstClr>
                </a:solidFill>
                <a:latin typeface="Calibri" panose="020F0502020204030204" pitchFamily="34" charset="0"/>
              </a:rPr>
              <a:t>Aggregation</a:t>
            </a:r>
          </a:p>
        </p:txBody>
      </p:sp>
      <p:sp>
        <p:nvSpPr>
          <p:cNvPr id="57" name="Rectangle 56">
            <a:extLst>
              <a:ext uri="{FF2B5EF4-FFF2-40B4-BE49-F238E27FC236}">
                <a16:creationId xmlns:a16="http://schemas.microsoft.com/office/drawing/2014/main" id="{71EAC7C2-7792-E145-AEB7-43D3B82EFC11}"/>
              </a:ext>
            </a:extLst>
          </p:cNvPr>
          <p:cNvSpPr/>
          <p:nvPr/>
        </p:nvSpPr>
        <p:spPr>
          <a:xfrm>
            <a:off x="4018970" y="1183000"/>
            <a:ext cx="1165860" cy="2459773"/>
          </a:xfrm>
          <a:prstGeom prst="rect">
            <a:avLst/>
          </a:prstGeom>
          <a:solidFill>
            <a:schemeClr val="bg1">
              <a:lumMod val="95000"/>
            </a:schemeClr>
          </a:solidFill>
          <a:ln w="6350" cap="flat" cmpd="sng" algn="ctr">
            <a:noFill/>
            <a:prstDash val="dash"/>
          </a:ln>
          <a:effectLst/>
        </p:spPr>
        <p:txBody>
          <a:bodyPr lIns="51425" tIns="25713" rIns="51425" bIns="25713" rtlCol="0" anchor="ctr"/>
          <a:lstStyle/>
          <a:p>
            <a:pPr algn="ctr" defTabSz="514247">
              <a:defRPr/>
            </a:pPr>
            <a:endParaRPr lang="en-US" sz="1050" kern="0" dirty="0">
              <a:solidFill>
                <a:prstClr val="white"/>
              </a:solidFill>
              <a:latin typeface="Calibri" panose="020F0502020204030204" pitchFamily="34" charset="0"/>
            </a:endParaRPr>
          </a:p>
        </p:txBody>
      </p:sp>
      <p:sp>
        <p:nvSpPr>
          <p:cNvPr id="58" name="Rectangle 57">
            <a:extLst>
              <a:ext uri="{FF2B5EF4-FFF2-40B4-BE49-F238E27FC236}">
                <a16:creationId xmlns:a16="http://schemas.microsoft.com/office/drawing/2014/main" id="{21CC1AD0-8B6F-0548-B97A-3B78ED037C8B}"/>
              </a:ext>
            </a:extLst>
          </p:cNvPr>
          <p:cNvSpPr/>
          <p:nvPr/>
        </p:nvSpPr>
        <p:spPr>
          <a:xfrm>
            <a:off x="4106292" y="2522917"/>
            <a:ext cx="994410" cy="205741"/>
          </a:xfrm>
          <a:prstGeom prst="rect">
            <a:avLst/>
          </a:prstGeom>
          <a:solidFill>
            <a:schemeClr val="bg1"/>
          </a:solidFill>
          <a:ln w="6350" cap="flat" cmpd="sng" algn="ctr">
            <a:solidFill>
              <a:sysClr val="window" lastClr="FFFFFF">
                <a:lumMod val="65000"/>
              </a:sysClr>
            </a:solidFill>
            <a:prstDash val="solid"/>
          </a:ln>
          <a:effectLst/>
        </p:spPr>
        <p:txBody>
          <a:bodyPr lIns="51433" tIns="25717" rIns="51433" bIns="25717" rtlCol="0" anchor="ctr"/>
          <a:lstStyle/>
          <a:p>
            <a:pPr algn="ctr" defTabSz="342892">
              <a:defRPr/>
            </a:pPr>
            <a:r>
              <a:rPr lang="en-US" sz="675" kern="0" dirty="0">
                <a:solidFill>
                  <a:prstClr val="black">
                    <a:lumMod val="95000"/>
                    <a:lumOff val="5000"/>
                  </a:prstClr>
                </a:solidFill>
                <a:latin typeface="Calibri" panose="020F0502020204030204" pitchFamily="34" charset="0"/>
                <a:cs typeface="Arial" panose="020B0604020202020204" pitchFamily="34" charset="0"/>
              </a:rPr>
              <a:t>Rule Engine </a:t>
            </a:r>
          </a:p>
        </p:txBody>
      </p:sp>
      <p:sp>
        <p:nvSpPr>
          <p:cNvPr id="59" name="Rectangle 58">
            <a:extLst>
              <a:ext uri="{FF2B5EF4-FFF2-40B4-BE49-F238E27FC236}">
                <a16:creationId xmlns:a16="http://schemas.microsoft.com/office/drawing/2014/main" id="{C7BFC3D9-1E92-5946-9761-5F184877C52E}"/>
              </a:ext>
            </a:extLst>
          </p:cNvPr>
          <p:cNvSpPr/>
          <p:nvPr/>
        </p:nvSpPr>
        <p:spPr>
          <a:xfrm>
            <a:off x="4106292" y="2286255"/>
            <a:ext cx="994410" cy="205741"/>
          </a:xfrm>
          <a:prstGeom prst="rect">
            <a:avLst/>
          </a:prstGeom>
          <a:solidFill>
            <a:schemeClr val="bg1"/>
          </a:solidFill>
          <a:ln w="6350" cap="flat" cmpd="sng" algn="ctr">
            <a:solidFill>
              <a:sysClr val="window" lastClr="FFFFFF">
                <a:lumMod val="65000"/>
              </a:sysClr>
            </a:solidFill>
            <a:prstDash val="solid"/>
          </a:ln>
          <a:effectLst/>
        </p:spPr>
        <p:txBody>
          <a:bodyPr lIns="51433" tIns="25717" rIns="51433" bIns="25717" rtlCol="0" anchor="ctr"/>
          <a:lstStyle/>
          <a:p>
            <a:pPr algn="ctr" defTabSz="342892">
              <a:defRPr/>
            </a:pPr>
            <a:r>
              <a:rPr lang="en-US" sz="675" kern="0" dirty="0">
                <a:solidFill>
                  <a:prstClr val="black">
                    <a:lumMod val="95000"/>
                    <a:lumOff val="5000"/>
                  </a:prstClr>
                </a:solidFill>
                <a:latin typeface="Calibri" panose="020F0502020204030204" pitchFamily="34" charset="0"/>
                <a:cs typeface="Arial" panose="020B0604020202020204" pitchFamily="34" charset="0"/>
              </a:rPr>
              <a:t>Configuration &amp; Content Management </a:t>
            </a:r>
          </a:p>
        </p:txBody>
      </p:sp>
      <p:sp>
        <p:nvSpPr>
          <p:cNvPr id="60" name="Rectangle 59">
            <a:extLst>
              <a:ext uri="{FF2B5EF4-FFF2-40B4-BE49-F238E27FC236}">
                <a16:creationId xmlns:a16="http://schemas.microsoft.com/office/drawing/2014/main" id="{5C53659E-F707-2448-BDDF-01AEDC7CBC65}"/>
              </a:ext>
            </a:extLst>
          </p:cNvPr>
          <p:cNvSpPr/>
          <p:nvPr/>
        </p:nvSpPr>
        <p:spPr>
          <a:xfrm>
            <a:off x="4106292" y="1812931"/>
            <a:ext cx="994410" cy="205741"/>
          </a:xfrm>
          <a:prstGeom prst="rect">
            <a:avLst/>
          </a:prstGeom>
          <a:solidFill>
            <a:schemeClr val="bg1"/>
          </a:solidFill>
          <a:ln w="6350" cap="flat" cmpd="sng" algn="ctr">
            <a:solidFill>
              <a:sysClr val="window" lastClr="FFFFFF">
                <a:lumMod val="65000"/>
              </a:sysClr>
            </a:solidFill>
            <a:prstDash val="solid"/>
          </a:ln>
          <a:effectLst/>
        </p:spPr>
        <p:txBody>
          <a:bodyPr lIns="51433" tIns="25717" rIns="51433" bIns="25717" rtlCol="0" anchor="ctr"/>
          <a:lstStyle/>
          <a:p>
            <a:pPr algn="ctr" defTabSz="342892">
              <a:defRPr/>
            </a:pPr>
            <a:r>
              <a:rPr lang="en-US" sz="675" kern="0" dirty="0">
                <a:solidFill>
                  <a:prstClr val="black">
                    <a:lumMod val="95000"/>
                    <a:lumOff val="5000"/>
                  </a:prstClr>
                </a:solidFill>
                <a:latin typeface="Calibri" panose="020F0502020204030204" pitchFamily="34" charset="0"/>
                <a:cs typeface="Arial" panose="020B0604020202020204" pitchFamily="34" charset="0"/>
              </a:rPr>
              <a:t>Device &amp; User Management</a:t>
            </a:r>
          </a:p>
        </p:txBody>
      </p:sp>
      <p:sp>
        <p:nvSpPr>
          <p:cNvPr id="61" name="Rectangle 60">
            <a:extLst>
              <a:ext uri="{FF2B5EF4-FFF2-40B4-BE49-F238E27FC236}">
                <a16:creationId xmlns:a16="http://schemas.microsoft.com/office/drawing/2014/main" id="{FEA2806C-1C07-FF43-A608-5627D0AAC5B1}"/>
              </a:ext>
            </a:extLst>
          </p:cNvPr>
          <p:cNvSpPr/>
          <p:nvPr/>
        </p:nvSpPr>
        <p:spPr>
          <a:xfrm>
            <a:off x="4106292" y="2049593"/>
            <a:ext cx="994410" cy="205741"/>
          </a:xfrm>
          <a:prstGeom prst="rect">
            <a:avLst/>
          </a:prstGeom>
          <a:solidFill>
            <a:schemeClr val="bg1"/>
          </a:solidFill>
          <a:ln w="6350" cap="flat" cmpd="sng" algn="ctr">
            <a:solidFill>
              <a:sysClr val="window" lastClr="FFFFFF">
                <a:lumMod val="65000"/>
              </a:sysClr>
            </a:solidFill>
            <a:prstDash val="solid"/>
          </a:ln>
          <a:effectLst/>
        </p:spPr>
        <p:txBody>
          <a:bodyPr lIns="51433" tIns="25717" rIns="51433" bIns="25717" rtlCol="0" anchor="ctr"/>
          <a:lstStyle/>
          <a:p>
            <a:pPr algn="ctr" defTabSz="342892">
              <a:defRPr/>
            </a:pPr>
            <a:r>
              <a:rPr lang="en-US" sz="675" kern="0" dirty="0">
                <a:solidFill>
                  <a:prstClr val="black">
                    <a:lumMod val="95000"/>
                    <a:lumOff val="5000"/>
                  </a:prstClr>
                </a:solidFill>
                <a:latin typeface="Calibri" panose="020F0502020204030204" pitchFamily="34" charset="0"/>
                <a:cs typeface="Arial" panose="020B0604020202020204" pitchFamily="34" charset="0"/>
              </a:rPr>
              <a:t>Stream Processing</a:t>
            </a:r>
          </a:p>
        </p:txBody>
      </p:sp>
      <p:sp>
        <p:nvSpPr>
          <p:cNvPr id="62" name="Rectangle 61">
            <a:extLst>
              <a:ext uri="{FF2B5EF4-FFF2-40B4-BE49-F238E27FC236}">
                <a16:creationId xmlns:a16="http://schemas.microsoft.com/office/drawing/2014/main" id="{ACA56652-C174-DB4F-8763-2BA1B656A9D6}"/>
              </a:ext>
            </a:extLst>
          </p:cNvPr>
          <p:cNvSpPr/>
          <p:nvPr/>
        </p:nvSpPr>
        <p:spPr>
          <a:xfrm>
            <a:off x="4106292" y="3162192"/>
            <a:ext cx="994410" cy="205741"/>
          </a:xfrm>
          <a:prstGeom prst="rect">
            <a:avLst/>
          </a:prstGeom>
          <a:solidFill>
            <a:schemeClr val="accent6">
              <a:alpha val="69000"/>
            </a:schemeClr>
          </a:solidFill>
          <a:ln w="6350" cap="flat" cmpd="sng" algn="ctr">
            <a:solidFill>
              <a:sysClr val="window" lastClr="FFFFFF">
                <a:lumMod val="65000"/>
              </a:sysClr>
            </a:solidFill>
            <a:prstDash val="solid"/>
          </a:ln>
          <a:effectLst/>
        </p:spPr>
        <p:txBody>
          <a:bodyPr lIns="51433" tIns="25717" rIns="51433" bIns="25717" rtlCol="0" anchor="ctr"/>
          <a:lstStyle/>
          <a:p>
            <a:pPr algn="ctr" defTabSz="342892"/>
            <a:r>
              <a:rPr lang="en-US" sz="800" b="1" kern="0" dirty="0">
                <a:solidFill>
                  <a:schemeClr val="bg1"/>
                </a:solidFill>
                <a:effectLst>
                  <a:outerShdw blurRad="38100" dist="38100" dir="2700000" algn="tl">
                    <a:srgbClr val="000000">
                      <a:alpha val="43137"/>
                    </a:srgbClr>
                  </a:outerShdw>
                </a:effectLst>
                <a:latin typeface="Calibri" panose="020F0502020204030204" pitchFamily="34" charset="0"/>
                <a:cs typeface="Arial" panose="020B0604020202020204" pitchFamily="34" charset="0"/>
              </a:rPr>
              <a:t>Data Storage / Data Management</a:t>
            </a:r>
          </a:p>
        </p:txBody>
      </p:sp>
      <p:sp>
        <p:nvSpPr>
          <p:cNvPr id="63" name="Rectangle 62">
            <a:extLst>
              <a:ext uri="{FF2B5EF4-FFF2-40B4-BE49-F238E27FC236}">
                <a16:creationId xmlns:a16="http://schemas.microsoft.com/office/drawing/2014/main" id="{AC9E0E52-B7F7-464C-8AA3-BEDC21958AC2}"/>
              </a:ext>
            </a:extLst>
          </p:cNvPr>
          <p:cNvSpPr/>
          <p:nvPr/>
        </p:nvSpPr>
        <p:spPr>
          <a:xfrm>
            <a:off x="4089128" y="1233421"/>
            <a:ext cx="1049105" cy="207749"/>
          </a:xfrm>
          <a:prstGeom prst="rect">
            <a:avLst/>
          </a:prstGeom>
          <a:solidFill>
            <a:srgbClr val="0070C0"/>
          </a:solidFill>
        </p:spPr>
        <p:txBody>
          <a:bodyPr wrap="square">
            <a:spAutoFit/>
          </a:bodyPr>
          <a:lstStyle/>
          <a:p>
            <a:pPr algn="ctr" defTabSz="342892">
              <a:defRPr/>
            </a:pPr>
            <a:r>
              <a:rPr lang="en-US" sz="750" b="1" kern="0" dirty="0">
                <a:solidFill>
                  <a:prstClr val="white"/>
                </a:solidFill>
                <a:latin typeface="Calibri" panose="020F0502020204030204" pitchFamily="34" charset="0"/>
              </a:rPr>
              <a:t>Platform Services </a:t>
            </a:r>
          </a:p>
        </p:txBody>
      </p:sp>
      <p:sp>
        <p:nvSpPr>
          <p:cNvPr id="64" name="Rectangle 63">
            <a:extLst>
              <a:ext uri="{FF2B5EF4-FFF2-40B4-BE49-F238E27FC236}">
                <a16:creationId xmlns:a16="http://schemas.microsoft.com/office/drawing/2014/main" id="{F06825AA-4D86-BE48-A0DC-D9EA24F18026}"/>
              </a:ext>
            </a:extLst>
          </p:cNvPr>
          <p:cNvSpPr/>
          <p:nvPr/>
        </p:nvSpPr>
        <p:spPr>
          <a:xfrm>
            <a:off x="4106292" y="1515012"/>
            <a:ext cx="994410" cy="266998"/>
          </a:xfrm>
          <a:prstGeom prst="rect">
            <a:avLst/>
          </a:prstGeom>
          <a:solidFill>
            <a:schemeClr val="bg1"/>
          </a:solidFill>
          <a:ln w="6350" cap="flat" cmpd="sng" algn="ctr">
            <a:solidFill>
              <a:sysClr val="window" lastClr="FFFFFF">
                <a:lumMod val="65000"/>
              </a:sysClr>
            </a:solidFill>
            <a:prstDash val="solid"/>
          </a:ln>
          <a:effectLst/>
        </p:spPr>
        <p:txBody>
          <a:bodyPr lIns="51433" tIns="25717" rIns="51433" bIns="25717" rtlCol="0" anchor="ctr"/>
          <a:lstStyle/>
          <a:p>
            <a:pPr algn="ctr" defTabSz="342892">
              <a:defRPr/>
            </a:pPr>
            <a:r>
              <a:rPr lang="en-US" sz="675" kern="0" dirty="0">
                <a:solidFill>
                  <a:prstClr val="black">
                    <a:lumMod val="95000"/>
                    <a:lumOff val="5000"/>
                  </a:prstClr>
                </a:solidFill>
                <a:latin typeface="Calibri" panose="020F0502020204030204" pitchFamily="34" charset="0"/>
                <a:cs typeface="Arial" panose="020B0604020202020204" pitchFamily="34" charset="0"/>
              </a:rPr>
              <a:t>Security – Authentication &amp; Authorization</a:t>
            </a:r>
          </a:p>
        </p:txBody>
      </p:sp>
      <p:sp>
        <p:nvSpPr>
          <p:cNvPr id="65" name="Rectangle 64">
            <a:extLst>
              <a:ext uri="{FF2B5EF4-FFF2-40B4-BE49-F238E27FC236}">
                <a16:creationId xmlns:a16="http://schemas.microsoft.com/office/drawing/2014/main" id="{B80BAD51-BA00-D14C-8D39-5F4E6C6D63B4}"/>
              </a:ext>
            </a:extLst>
          </p:cNvPr>
          <p:cNvSpPr/>
          <p:nvPr/>
        </p:nvSpPr>
        <p:spPr>
          <a:xfrm>
            <a:off x="4106292" y="3398857"/>
            <a:ext cx="994410" cy="205741"/>
          </a:xfrm>
          <a:prstGeom prst="rect">
            <a:avLst/>
          </a:prstGeom>
          <a:solidFill>
            <a:schemeClr val="accent6">
              <a:alpha val="69000"/>
            </a:schemeClr>
          </a:solidFill>
          <a:ln w="6350" cap="flat" cmpd="sng" algn="ctr">
            <a:solidFill>
              <a:sysClr val="window" lastClr="FFFFFF">
                <a:lumMod val="65000"/>
              </a:sysClr>
            </a:solidFill>
            <a:prstDash val="solid"/>
          </a:ln>
          <a:effectLst/>
        </p:spPr>
        <p:txBody>
          <a:bodyPr lIns="51433" tIns="25717" rIns="51433" bIns="25717" rtlCol="0" anchor="ctr"/>
          <a:lstStyle/>
          <a:p>
            <a:pPr algn="ctr" defTabSz="342892"/>
            <a:r>
              <a:rPr lang="en-US" sz="800" b="1" kern="0" dirty="0">
                <a:solidFill>
                  <a:schemeClr val="bg1"/>
                </a:solidFill>
                <a:effectLst>
                  <a:outerShdw blurRad="38100" dist="38100" dir="2700000" algn="tl">
                    <a:srgbClr val="000000">
                      <a:alpha val="43137"/>
                    </a:srgbClr>
                  </a:outerShdw>
                </a:effectLst>
                <a:latin typeface="Calibri" panose="020F0502020204030204" pitchFamily="34" charset="0"/>
                <a:cs typeface="Arial" panose="020B0604020202020204" pitchFamily="34" charset="0"/>
              </a:rPr>
              <a:t>Log Management</a:t>
            </a:r>
          </a:p>
        </p:txBody>
      </p:sp>
      <p:sp>
        <p:nvSpPr>
          <p:cNvPr id="66" name="Rounded Rectangle 65">
            <a:extLst>
              <a:ext uri="{FF2B5EF4-FFF2-40B4-BE49-F238E27FC236}">
                <a16:creationId xmlns:a16="http://schemas.microsoft.com/office/drawing/2014/main" id="{44848428-BE8C-FC4D-93BF-9B2F54865BD8}"/>
              </a:ext>
            </a:extLst>
          </p:cNvPr>
          <p:cNvSpPr/>
          <p:nvPr/>
        </p:nvSpPr>
        <p:spPr>
          <a:xfrm>
            <a:off x="4106059" y="868288"/>
            <a:ext cx="1028701" cy="254173"/>
          </a:xfrm>
          <a:prstGeom prst="roundRect">
            <a:avLst>
              <a:gd name="adj" fmla="val 50000"/>
            </a:avLst>
          </a:prstGeom>
          <a:solidFill>
            <a:sysClr val="windowText" lastClr="000000">
              <a:lumMod val="75000"/>
              <a:lumOff val="25000"/>
            </a:sysClr>
          </a:solidFill>
          <a:ln w="25400" cap="flat" cmpd="sng" algn="ctr">
            <a:noFill/>
            <a:prstDash val="solid"/>
          </a:ln>
          <a:effectLst/>
        </p:spPr>
        <p:txBody>
          <a:bodyPr lIns="97553" tIns="48776" rIns="97553" bIns="48776" rtlCol="0" anchor="ctr"/>
          <a:lstStyle/>
          <a:p>
            <a:pPr algn="ctr" defTabSz="685663">
              <a:defRPr/>
            </a:pPr>
            <a:r>
              <a:rPr lang="en-US" sz="750" b="1" kern="0" dirty="0">
                <a:solidFill>
                  <a:prstClr val="white">
                    <a:lumMod val="95000"/>
                  </a:prstClr>
                </a:solidFill>
                <a:latin typeface="Calibri" panose="020F0502020204030204" pitchFamily="34" charset="0"/>
              </a:rPr>
              <a:t>Platform</a:t>
            </a:r>
          </a:p>
        </p:txBody>
      </p:sp>
      <p:sp>
        <p:nvSpPr>
          <p:cNvPr id="67" name="Rectangle 66">
            <a:extLst>
              <a:ext uri="{FF2B5EF4-FFF2-40B4-BE49-F238E27FC236}">
                <a16:creationId xmlns:a16="http://schemas.microsoft.com/office/drawing/2014/main" id="{D7DD000A-A570-5E4C-84D7-83E1680ADB40}"/>
              </a:ext>
            </a:extLst>
          </p:cNvPr>
          <p:cNvSpPr/>
          <p:nvPr/>
        </p:nvSpPr>
        <p:spPr>
          <a:xfrm>
            <a:off x="5301446" y="1179992"/>
            <a:ext cx="1165860" cy="3429000"/>
          </a:xfrm>
          <a:prstGeom prst="rect">
            <a:avLst/>
          </a:prstGeom>
          <a:solidFill>
            <a:schemeClr val="bg1">
              <a:lumMod val="95000"/>
            </a:schemeClr>
          </a:solidFill>
          <a:ln w="6350" cap="flat" cmpd="sng" algn="ctr">
            <a:noFill/>
            <a:prstDash val="dash"/>
          </a:ln>
          <a:effectLst/>
        </p:spPr>
        <p:txBody>
          <a:bodyPr lIns="51425" tIns="25713" rIns="51425" bIns="25713" rtlCol="0" anchor="ctr"/>
          <a:lstStyle/>
          <a:p>
            <a:pPr algn="ctr" defTabSz="514247">
              <a:defRPr/>
            </a:pPr>
            <a:endParaRPr lang="en-US" sz="1050" kern="0" dirty="0">
              <a:solidFill>
                <a:prstClr val="white"/>
              </a:solidFill>
              <a:latin typeface="Calibri" panose="020F0502020204030204" pitchFamily="34" charset="0"/>
            </a:endParaRPr>
          </a:p>
        </p:txBody>
      </p:sp>
      <p:sp>
        <p:nvSpPr>
          <p:cNvPr id="68" name="Rectangle 67">
            <a:extLst>
              <a:ext uri="{FF2B5EF4-FFF2-40B4-BE49-F238E27FC236}">
                <a16:creationId xmlns:a16="http://schemas.microsoft.com/office/drawing/2014/main" id="{7B39E58D-D122-2944-9ED0-D5BF6E69488E}"/>
              </a:ext>
            </a:extLst>
          </p:cNvPr>
          <p:cNvSpPr/>
          <p:nvPr/>
        </p:nvSpPr>
        <p:spPr>
          <a:xfrm>
            <a:off x="5382771" y="3865533"/>
            <a:ext cx="983452" cy="258482"/>
          </a:xfrm>
          <a:prstGeom prst="rect">
            <a:avLst/>
          </a:prstGeom>
          <a:solidFill>
            <a:sysClr val="window" lastClr="FFFFFF"/>
          </a:solidFill>
          <a:ln w="6350" cap="flat" cmpd="sng" algn="ctr">
            <a:solidFill>
              <a:sysClr val="window" lastClr="FFFFFF">
                <a:lumMod val="65000"/>
              </a:sysClr>
            </a:solidFill>
            <a:prstDash val="solid"/>
          </a:ln>
          <a:effectLst/>
        </p:spPr>
        <p:txBody>
          <a:bodyPr lIns="51433" tIns="25717" rIns="51433" bIns="25717" rtlCol="0" anchor="ctr"/>
          <a:lstStyle/>
          <a:p>
            <a:pPr algn="ctr" defTabSz="342892">
              <a:defRPr/>
            </a:pPr>
            <a:r>
              <a:rPr lang="en-US" sz="675" kern="0" dirty="0">
                <a:solidFill>
                  <a:prstClr val="black">
                    <a:lumMod val="95000"/>
                    <a:lumOff val="5000"/>
                  </a:prstClr>
                </a:solidFill>
                <a:latin typeface="Calibri" panose="020F0502020204030204" pitchFamily="34" charset="0"/>
                <a:cs typeface="Arial" panose="020B0604020202020204" pitchFamily="34" charset="0"/>
              </a:rPr>
              <a:t>Machine Learning based</a:t>
            </a:r>
          </a:p>
          <a:p>
            <a:pPr algn="ctr" defTabSz="342892">
              <a:defRPr/>
            </a:pPr>
            <a:r>
              <a:rPr lang="en-US" sz="675" kern="0" dirty="0">
                <a:solidFill>
                  <a:prstClr val="black">
                    <a:lumMod val="95000"/>
                    <a:lumOff val="5000"/>
                  </a:prstClr>
                </a:solidFill>
                <a:latin typeface="Calibri" panose="020F0502020204030204" pitchFamily="34" charset="0"/>
                <a:cs typeface="Arial" panose="020B0604020202020204" pitchFamily="34" charset="0"/>
              </a:rPr>
              <a:t>Decision Systems</a:t>
            </a:r>
          </a:p>
        </p:txBody>
      </p:sp>
      <p:sp>
        <p:nvSpPr>
          <p:cNvPr id="69" name="Rectangle 68">
            <a:extLst>
              <a:ext uri="{FF2B5EF4-FFF2-40B4-BE49-F238E27FC236}">
                <a16:creationId xmlns:a16="http://schemas.microsoft.com/office/drawing/2014/main" id="{2C29F695-4501-D04E-9EDD-2DB340854F28}"/>
              </a:ext>
            </a:extLst>
          </p:cNvPr>
          <p:cNvSpPr/>
          <p:nvPr/>
        </p:nvSpPr>
        <p:spPr>
          <a:xfrm>
            <a:off x="5382771" y="3549769"/>
            <a:ext cx="983452" cy="258482"/>
          </a:xfrm>
          <a:prstGeom prst="rect">
            <a:avLst/>
          </a:prstGeom>
          <a:solidFill>
            <a:sysClr val="window" lastClr="FFFFFF"/>
          </a:solidFill>
          <a:ln w="6350" cap="flat" cmpd="sng" algn="ctr">
            <a:solidFill>
              <a:sysClr val="window" lastClr="FFFFFF">
                <a:lumMod val="65000"/>
              </a:sysClr>
            </a:solidFill>
            <a:prstDash val="solid"/>
          </a:ln>
          <a:effectLst/>
        </p:spPr>
        <p:txBody>
          <a:bodyPr lIns="51433" tIns="25717" rIns="51433" bIns="25717" rtlCol="0" anchor="ctr"/>
          <a:lstStyle/>
          <a:p>
            <a:pPr algn="ctr" defTabSz="342892">
              <a:defRPr/>
            </a:pPr>
            <a:r>
              <a:rPr lang="en-US" sz="675" kern="0" dirty="0">
                <a:solidFill>
                  <a:prstClr val="black">
                    <a:lumMod val="95000"/>
                    <a:lumOff val="5000"/>
                  </a:prstClr>
                </a:solidFill>
                <a:latin typeface="Calibri" panose="020F0502020204030204" pitchFamily="34" charset="0"/>
                <a:cs typeface="Arial" panose="020B0604020202020204" pitchFamily="34" charset="0"/>
              </a:rPr>
              <a:t>Predictive Maintenance of </a:t>
            </a:r>
            <a:r>
              <a:rPr lang="en-US" sz="675" kern="0" dirty="0" smtClean="0">
                <a:solidFill>
                  <a:prstClr val="black">
                    <a:lumMod val="95000"/>
                    <a:lumOff val="5000"/>
                  </a:prstClr>
                </a:solidFill>
                <a:latin typeface="Calibri" panose="020F0502020204030204" pitchFamily="34" charset="0"/>
                <a:cs typeface="Arial" panose="020B0604020202020204" pitchFamily="34" charset="0"/>
              </a:rPr>
              <a:t>Devices </a:t>
            </a:r>
            <a:endParaRPr lang="en-US" sz="675" kern="0" dirty="0">
              <a:solidFill>
                <a:prstClr val="black">
                  <a:lumMod val="95000"/>
                  <a:lumOff val="5000"/>
                </a:prstClr>
              </a:solidFill>
              <a:latin typeface="Calibri" panose="020F0502020204030204" pitchFamily="34" charset="0"/>
              <a:cs typeface="Arial" panose="020B0604020202020204" pitchFamily="34" charset="0"/>
            </a:endParaRPr>
          </a:p>
        </p:txBody>
      </p:sp>
      <p:sp>
        <p:nvSpPr>
          <p:cNvPr id="70" name="Rectangle 69">
            <a:extLst>
              <a:ext uri="{FF2B5EF4-FFF2-40B4-BE49-F238E27FC236}">
                <a16:creationId xmlns:a16="http://schemas.microsoft.com/office/drawing/2014/main" id="{5D84BD44-EA47-F048-B89F-855847C8AE6E}"/>
              </a:ext>
            </a:extLst>
          </p:cNvPr>
          <p:cNvSpPr/>
          <p:nvPr/>
        </p:nvSpPr>
        <p:spPr>
          <a:xfrm>
            <a:off x="5385273" y="1942473"/>
            <a:ext cx="983452" cy="258482"/>
          </a:xfrm>
          <a:prstGeom prst="rect">
            <a:avLst/>
          </a:prstGeom>
          <a:solidFill>
            <a:schemeClr val="accent6">
              <a:alpha val="69000"/>
            </a:schemeClr>
          </a:solidFill>
          <a:ln w="6350" cap="flat" cmpd="sng" algn="ctr">
            <a:solidFill>
              <a:sysClr val="window" lastClr="FFFFFF">
                <a:lumMod val="65000"/>
              </a:sysClr>
            </a:solidFill>
            <a:prstDash val="solid"/>
          </a:ln>
          <a:effectLst/>
        </p:spPr>
        <p:txBody>
          <a:bodyPr lIns="51433" tIns="25717" rIns="51433" bIns="25717" rtlCol="0" anchor="ctr"/>
          <a:lstStyle/>
          <a:p>
            <a:pPr algn="ctr" defTabSz="342892"/>
            <a:r>
              <a:rPr lang="en-US" sz="800" b="1" kern="0" dirty="0">
                <a:solidFill>
                  <a:schemeClr val="bg1"/>
                </a:solidFill>
                <a:effectLst>
                  <a:outerShdw blurRad="38100" dist="38100" dir="2700000" algn="tl">
                    <a:srgbClr val="000000">
                      <a:alpha val="43137"/>
                    </a:srgbClr>
                  </a:outerShdw>
                </a:effectLst>
                <a:latin typeface="Calibri" panose="020F0502020204030204" pitchFamily="34" charset="0"/>
                <a:cs typeface="Arial" panose="020B0604020202020204" pitchFamily="34" charset="0"/>
              </a:rPr>
              <a:t>Smoke Detection</a:t>
            </a:r>
          </a:p>
        </p:txBody>
      </p:sp>
      <p:sp>
        <p:nvSpPr>
          <p:cNvPr id="71" name="Rectangle 70">
            <a:extLst>
              <a:ext uri="{FF2B5EF4-FFF2-40B4-BE49-F238E27FC236}">
                <a16:creationId xmlns:a16="http://schemas.microsoft.com/office/drawing/2014/main" id="{3A06845D-BAEB-2E46-B3AC-58BE409CA231}"/>
              </a:ext>
            </a:extLst>
          </p:cNvPr>
          <p:cNvSpPr/>
          <p:nvPr/>
        </p:nvSpPr>
        <p:spPr>
          <a:xfrm>
            <a:off x="5382927" y="1625287"/>
            <a:ext cx="983452" cy="258482"/>
          </a:xfrm>
          <a:prstGeom prst="rect">
            <a:avLst/>
          </a:prstGeom>
          <a:solidFill>
            <a:schemeClr val="accent6">
              <a:alpha val="69000"/>
            </a:schemeClr>
          </a:solidFill>
          <a:ln w="6350" cap="flat" cmpd="sng" algn="ctr">
            <a:solidFill>
              <a:sysClr val="window" lastClr="FFFFFF">
                <a:lumMod val="65000"/>
              </a:sysClr>
            </a:solidFill>
            <a:prstDash val="solid"/>
          </a:ln>
          <a:effectLst/>
        </p:spPr>
        <p:txBody>
          <a:bodyPr lIns="51433" tIns="25717" rIns="51433" bIns="25717" rtlCol="0" anchor="ctr"/>
          <a:lstStyle/>
          <a:p>
            <a:pPr algn="ctr" defTabSz="342892"/>
            <a:r>
              <a:rPr lang="en-US" sz="800" b="1" kern="0" dirty="0">
                <a:solidFill>
                  <a:schemeClr val="bg1"/>
                </a:solidFill>
                <a:effectLst>
                  <a:outerShdw blurRad="38100" dist="38100" dir="2700000" algn="tl">
                    <a:srgbClr val="000000">
                      <a:alpha val="43137"/>
                    </a:srgbClr>
                  </a:outerShdw>
                </a:effectLst>
                <a:latin typeface="Calibri" panose="020F0502020204030204" pitchFamily="34" charset="0"/>
                <a:cs typeface="Arial" panose="020B0604020202020204" pitchFamily="34" charset="0"/>
              </a:rPr>
              <a:t>Water Leak Detection</a:t>
            </a:r>
          </a:p>
        </p:txBody>
      </p:sp>
      <p:sp>
        <p:nvSpPr>
          <p:cNvPr id="72" name="Rectangle 71">
            <a:extLst>
              <a:ext uri="{FF2B5EF4-FFF2-40B4-BE49-F238E27FC236}">
                <a16:creationId xmlns:a16="http://schemas.microsoft.com/office/drawing/2014/main" id="{DD5CDFA6-E8A6-BB49-8BA8-97EF94EFFFBE}"/>
              </a:ext>
            </a:extLst>
          </p:cNvPr>
          <p:cNvSpPr/>
          <p:nvPr/>
        </p:nvSpPr>
        <p:spPr>
          <a:xfrm>
            <a:off x="5377901" y="2913109"/>
            <a:ext cx="983452" cy="258482"/>
          </a:xfrm>
          <a:prstGeom prst="rect">
            <a:avLst/>
          </a:prstGeom>
          <a:solidFill>
            <a:sysClr val="window" lastClr="FFFFFF"/>
          </a:solidFill>
          <a:ln w="6350" cap="flat" cmpd="sng" algn="ctr">
            <a:solidFill>
              <a:sysClr val="window" lastClr="FFFFFF">
                <a:lumMod val="65000"/>
              </a:sysClr>
            </a:solidFill>
            <a:prstDash val="solid"/>
          </a:ln>
          <a:effectLst/>
        </p:spPr>
        <p:txBody>
          <a:bodyPr lIns="51433" tIns="25717" rIns="51433" bIns="25717" rtlCol="0" anchor="ctr"/>
          <a:lstStyle/>
          <a:p>
            <a:pPr algn="ctr" defTabSz="342892">
              <a:defRPr/>
            </a:pPr>
            <a:r>
              <a:rPr lang="en-US" sz="675" kern="0" dirty="0">
                <a:solidFill>
                  <a:prstClr val="black">
                    <a:lumMod val="95000"/>
                    <a:lumOff val="5000"/>
                  </a:prstClr>
                </a:solidFill>
                <a:latin typeface="Calibri" panose="020F0502020204030204" pitchFamily="34" charset="0"/>
                <a:cs typeface="Arial" panose="020B0604020202020204" pitchFamily="34" charset="0"/>
              </a:rPr>
              <a:t>Authentication</a:t>
            </a:r>
          </a:p>
        </p:txBody>
      </p:sp>
      <p:sp>
        <p:nvSpPr>
          <p:cNvPr id="73" name="Rectangle 72">
            <a:extLst>
              <a:ext uri="{FF2B5EF4-FFF2-40B4-BE49-F238E27FC236}">
                <a16:creationId xmlns:a16="http://schemas.microsoft.com/office/drawing/2014/main" id="{E0B2071A-657E-644F-A53F-0B1320DB99DD}"/>
              </a:ext>
            </a:extLst>
          </p:cNvPr>
          <p:cNvSpPr/>
          <p:nvPr/>
        </p:nvSpPr>
        <p:spPr>
          <a:xfrm>
            <a:off x="5378952" y="3228871"/>
            <a:ext cx="983452" cy="258482"/>
          </a:xfrm>
          <a:prstGeom prst="rect">
            <a:avLst/>
          </a:prstGeom>
          <a:solidFill>
            <a:sysClr val="window" lastClr="FFFFFF"/>
          </a:solidFill>
          <a:ln w="6350" cap="flat" cmpd="sng" algn="ctr">
            <a:solidFill>
              <a:sysClr val="window" lastClr="FFFFFF">
                <a:lumMod val="65000"/>
              </a:sysClr>
            </a:solidFill>
            <a:prstDash val="solid"/>
          </a:ln>
          <a:effectLst/>
        </p:spPr>
        <p:txBody>
          <a:bodyPr lIns="51433" tIns="25717" rIns="51433" bIns="25717" rtlCol="0" anchor="ctr"/>
          <a:lstStyle/>
          <a:p>
            <a:pPr algn="ctr" defTabSz="342892">
              <a:defRPr/>
            </a:pPr>
            <a:r>
              <a:rPr lang="en-US" sz="675" kern="0" dirty="0">
                <a:solidFill>
                  <a:prstClr val="black">
                    <a:lumMod val="95000"/>
                    <a:lumOff val="5000"/>
                  </a:prstClr>
                </a:solidFill>
                <a:latin typeface="Calibri" panose="020F0502020204030204" pitchFamily="34" charset="0"/>
                <a:cs typeface="Arial" panose="020B0604020202020204" pitchFamily="34" charset="0"/>
              </a:rPr>
              <a:t>Remote Monitoring / Remote Configuration</a:t>
            </a:r>
          </a:p>
        </p:txBody>
      </p:sp>
      <p:sp>
        <p:nvSpPr>
          <p:cNvPr id="74" name="Rectangle 73">
            <a:extLst>
              <a:ext uri="{FF2B5EF4-FFF2-40B4-BE49-F238E27FC236}">
                <a16:creationId xmlns:a16="http://schemas.microsoft.com/office/drawing/2014/main" id="{9B612C78-A8E3-9B4C-8229-93D38AD6CA89}"/>
              </a:ext>
            </a:extLst>
          </p:cNvPr>
          <p:cNvSpPr/>
          <p:nvPr/>
        </p:nvSpPr>
        <p:spPr>
          <a:xfrm>
            <a:off x="5347009" y="1247274"/>
            <a:ext cx="1078719" cy="207749"/>
          </a:xfrm>
          <a:prstGeom prst="rect">
            <a:avLst/>
          </a:prstGeom>
          <a:solidFill>
            <a:srgbClr val="0070C0"/>
          </a:solidFill>
        </p:spPr>
        <p:txBody>
          <a:bodyPr wrap="square">
            <a:spAutoFit/>
          </a:bodyPr>
          <a:lstStyle/>
          <a:p>
            <a:pPr algn="ctr" defTabSz="342892">
              <a:defRPr/>
            </a:pPr>
            <a:r>
              <a:rPr lang="en-US" sz="750" b="1" kern="0" dirty="0">
                <a:solidFill>
                  <a:prstClr val="white"/>
                </a:solidFill>
                <a:latin typeface="Calibri" panose="020F0502020204030204" pitchFamily="34" charset="0"/>
              </a:rPr>
              <a:t>Business Driven Apps</a:t>
            </a:r>
          </a:p>
        </p:txBody>
      </p:sp>
      <p:sp>
        <p:nvSpPr>
          <p:cNvPr id="75" name="Rectangle 74">
            <a:extLst>
              <a:ext uri="{FF2B5EF4-FFF2-40B4-BE49-F238E27FC236}">
                <a16:creationId xmlns:a16="http://schemas.microsoft.com/office/drawing/2014/main" id="{3A99E077-36B1-2649-BAF5-4D33F656506F}"/>
              </a:ext>
            </a:extLst>
          </p:cNvPr>
          <p:cNvSpPr/>
          <p:nvPr/>
        </p:nvSpPr>
        <p:spPr>
          <a:xfrm>
            <a:off x="5389737" y="4162413"/>
            <a:ext cx="983452" cy="258482"/>
          </a:xfrm>
          <a:prstGeom prst="rect">
            <a:avLst/>
          </a:prstGeom>
          <a:solidFill>
            <a:sysClr val="window" lastClr="FFFFFF"/>
          </a:solidFill>
          <a:ln w="6350" cap="flat" cmpd="sng" algn="ctr">
            <a:solidFill>
              <a:sysClr val="window" lastClr="FFFFFF">
                <a:lumMod val="65000"/>
              </a:sysClr>
            </a:solidFill>
            <a:prstDash val="solid"/>
          </a:ln>
          <a:effectLst/>
        </p:spPr>
        <p:txBody>
          <a:bodyPr lIns="51433" tIns="25717" rIns="51433" bIns="25717" rtlCol="0" anchor="ctr"/>
          <a:lstStyle/>
          <a:p>
            <a:pPr algn="ctr" defTabSz="342892">
              <a:lnSpc>
                <a:spcPts val="563"/>
              </a:lnSpc>
              <a:defRPr/>
            </a:pPr>
            <a:r>
              <a:rPr lang="en-US" sz="675" kern="0" dirty="0">
                <a:solidFill>
                  <a:prstClr val="black">
                    <a:lumMod val="95000"/>
                    <a:lumOff val="5000"/>
                  </a:prstClr>
                </a:solidFill>
                <a:latin typeface="Calibri" panose="020F0502020204030204" pitchFamily="34" charset="0"/>
                <a:cs typeface="Arial" panose="020B0604020202020204" pitchFamily="34" charset="0"/>
              </a:rPr>
              <a:t>Data </a:t>
            </a:r>
            <a:r>
              <a:rPr lang="en-US" sz="675" kern="0" dirty="0" smtClean="0">
                <a:solidFill>
                  <a:prstClr val="black">
                    <a:lumMod val="95000"/>
                    <a:lumOff val="5000"/>
                  </a:prstClr>
                </a:solidFill>
                <a:latin typeface="Calibri" panose="020F0502020204030204" pitchFamily="34" charset="0"/>
                <a:cs typeface="Arial" panose="020B0604020202020204" pitchFamily="34" charset="0"/>
              </a:rPr>
              <a:t>Analytics</a:t>
            </a:r>
            <a:endParaRPr lang="en-US" sz="675" kern="0" dirty="0">
              <a:solidFill>
                <a:prstClr val="black">
                  <a:lumMod val="95000"/>
                  <a:lumOff val="5000"/>
                </a:prstClr>
              </a:solidFill>
              <a:latin typeface="Calibri" panose="020F0502020204030204" pitchFamily="34" charset="0"/>
              <a:cs typeface="Arial" panose="020B0604020202020204" pitchFamily="34" charset="0"/>
            </a:endParaRPr>
          </a:p>
        </p:txBody>
      </p:sp>
      <p:sp>
        <p:nvSpPr>
          <p:cNvPr id="76" name="Rounded Rectangle 75">
            <a:extLst>
              <a:ext uri="{FF2B5EF4-FFF2-40B4-BE49-F238E27FC236}">
                <a16:creationId xmlns:a16="http://schemas.microsoft.com/office/drawing/2014/main" id="{E1115B5F-A1FB-9E42-A585-6040329E98F9}"/>
              </a:ext>
            </a:extLst>
          </p:cNvPr>
          <p:cNvSpPr/>
          <p:nvPr/>
        </p:nvSpPr>
        <p:spPr>
          <a:xfrm>
            <a:off x="5360146" y="868287"/>
            <a:ext cx="1028700" cy="274320"/>
          </a:xfrm>
          <a:prstGeom prst="roundRect">
            <a:avLst>
              <a:gd name="adj" fmla="val 50000"/>
            </a:avLst>
          </a:prstGeom>
          <a:solidFill>
            <a:sysClr val="windowText" lastClr="000000">
              <a:lumMod val="75000"/>
              <a:lumOff val="25000"/>
            </a:sysClr>
          </a:solidFill>
          <a:ln w="25400" cap="flat" cmpd="sng" algn="ctr">
            <a:noFill/>
            <a:prstDash val="solid"/>
          </a:ln>
          <a:effectLst/>
        </p:spPr>
        <p:txBody>
          <a:bodyPr lIns="97553" tIns="48776" rIns="97553" bIns="48776" rtlCol="0" anchor="ctr"/>
          <a:lstStyle/>
          <a:p>
            <a:pPr algn="ctr" defTabSz="685663">
              <a:defRPr/>
            </a:pPr>
            <a:r>
              <a:rPr lang="en-US" sz="750" b="1" kern="0" dirty="0">
                <a:solidFill>
                  <a:prstClr val="white">
                    <a:lumMod val="95000"/>
                  </a:prstClr>
                </a:solidFill>
                <a:latin typeface="Calibri" panose="020F0502020204030204" pitchFamily="34" charset="0"/>
              </a:rPr>
              <a:t>Application</a:t>
            </a:r>
          </a:p>
        </p:txBody>
      </p:sp>
      <p:sp>
        <p:nvSpPr>
          <p:cNvPr id="78" name="Rectangle 77">
            <a:extLst>
              <a:ext uri="{FF2B5EF4-FFF2-40B4-BE49-F238E27FC236}">
                <a16:creationId xmlns:a16="http://schemas.microsoft.com/office/drawing/2014/main" id="{090EFCF4-CAD7-1947-BFAF-6A2C7FC0CF7C}"/>
              </a:ext>
            </a:extLst>
          </p:cNvPr>
          <p:cNvSpPr/>
          <p:nvPr/>
        </p:nvSpPr>
        <p:spPr>
          <a:xfrm>
            <a:off x="6547773" y="3642771"/>
            <a:ext cx="1165860" cy="960120"/>
          </a:xfrm>
          <a:prstGeom prst="rect">
            <a:avLst/>
          </a:prstGeom>
          <a:solidFill>
            <a:schemeClr val="bg1">
              <a:lumMod val="95000"/>
            </a:schemeClr>
          </a:solidFill>
          <a:ln w="6350" cap="flat" cmpd="sng" algn="ctr">
            <a:noFill/>
            <a:prstDash val="dash"/>
          </a:ln>
          <a:effectLst/>
        </p:spPr>
        <p:txBody>
          <a:bodyPr lIns="51425" tIns="25713" rIns="51425" bIns="25713" rtlCol="0" anchor="ctr"/>
          <a:lstStyle/>
          <a:p>
            <a:pPr algn="ctr" defTabSz="514247">
              <a:defRPr/>
            </a:pPr>
            <a:endParaRPr lang="en-US" sz="1050" kern="0" dirty="0">
              <a:solidFill>
                <a:prstClr val="white"/>
              </a:solidFill>
              <a:latin typeface="Calibri" panose="020F0502020204030204" pitchFamily="34" charset="0"/>
            </a:endParaRPr>
          </a:p>
        </p:txBody>
      </p:sp>
      <p:sp>
        <p:nvSpPr>
          <p:cNvPr id="79" name="Rectangle 78">
            <a:extLst>
              <a:ext uri="{FF2B5EF4-FFF2-40B4-BE49-F238E27FC236}">
                <a16:creationId xmlns:a16="http://schemas.microsoft.com/office/drawing/2014/main" id="{41C7B747-852F-AD4D-83D6-EADD051DF247}"/>
              </a:ext>
            </a:extLst>
          </p:cNvPr>
          <p:cNvSpPr/>
          <p:nvPr/>
        </p:nvSpPr>
        <p:spPr>
          <a:xfrm>
            <a:off x="6559899" y="1175633"/>
            <a:ext cx="1165860" cy="2436316"/>
          </a:xfrm>
          <a:prstGeom prst="rect">
            <a:avLst/>
          </a:prstGeom>
          <a:solidFill>
            <a:schemeClr val="bg1">
              <a:lumMod val="95000"/>
            </a:schemeClr>
          </a:solidFill>
          <a:ln w="6350" cap="flat" cmpd="sng" algn="ctr">
            <a:noFill/>
            <a:prstDash val="dash"/>
          </a:ln>
          <a:effectLst/>
        </p:spPr>
        <p:txBody>
          <a:bodyPr lIns="51425" tIns="25713" rIns="51425" bIns="25713" rtlCol="0" anchor="ctr"/>
          <a:lstStyle/>
          <a:p>
            <a:pPr algn="ctr" defTabSz="514247">
              <a:defRPr/>
            </a:pPr>
            <a:endParaRPr lang="en-US" sz="1050" kern="0" dirty="0">
              <a:solidFill>
                <a:prstClr val="white"/>
              </a:solidFill>
              <a:latin typeface="Calibri" panose="020F0502020204030204" pitchFamily="34" charset="0"/>
            </a:endParaRPr>
          </a:p>
        </p:txBody>
      </p:sp>
      <p:sp>
        <p:nvSpPr>
          <p:cNvPr id="81" name="Rectangle 80">
            <a:extLst>
              <a:ext uri="{FF2B5EF4-FFF2-40B4-BE49-F238E27FC236}">
                <a16:creationId xmlns:a16="http://schemas.microsoft.com/office/drawing/2014/main" id="{E5B1BBF0-8F2E-FF40-8246-C636B3B0FDE6}"/>
              </a:ext>
            </a:extLst>
          </p:cNvPr>
          <p:cNvSpPr/>
          <p:nvPr/>
        </p:nvSpPr>
        <p:spPr>
          <a:xfrm>
            <a:off x="6597536" y="2849796"/>
            <a:ext cx="983453" cy="137160"/>
          </a:xfrm>
          <a:prstGeom prst="rect">
            <a:avLst/>
          </a:prstGeom>
          <a:solidFill>
            <a:sysClr val="window" lastClr="FFFFFF"/>
          </a:solidFill>
          <a:ln w="6350" cap="flat" cmpd="sng" algn="ctr">
            <a:solidFill>
              <a:sysClr val="window" lastClr="FFFFFF">
                <a:lumMod val="65000"/>
              </a:sysClr>
            </a:solidFill>
            <a:prstDash val="solid"/>
          </a:ln>
          <a:effectLst/>
        </p:spPr>
        <p:txBody>
          <a:bodyPr lIns="51433" tIns="25717" rIns="51433" bIns="25717" rtlCol="0" anchor="ctr"/>
          <a:lstStyle/>
          <a:p>
            <a:pPr algn="ctr" defTabSz="342892">
              <a:defRPr/>
            </a:pPr>
            <a:r>
              <a:rPr lang="en-US" sz="675" kern="0" dirty="0">
                <a:solidFill>
                  <a:prstClr val="black">
                    <a:lumMod val="95000"/>
                    <a:lumOff val="5000"/>
                  </a:prstClr>
                </a:solidFill>
                <a:latin typeface="Calibri" panose="020F0502020204030204" pitchFamily="34" charset="0"/>
                <a:cs typeface="Arial" panose="020B0604020202020204" pitchFamily="34" charset="0"/>
              </a:rPr>
              <a:t>Claim Services</a:t>
            </a:r>
          </a:p>
        </p:txBody>
      </p:sp>
      <p:sp>
        <p:nvSpPr>
          <p:cNvPr id="82" name="Rectangle 81">
            <a:extLst>
              <a:ext uri="{FF2B5EF4-FFF2-40B4-BE49-F238E27FC236}">
                <a16:creationId xmlns:a16="http://schemas.microsoft.com/office/drawing/2014/main" id="{EB2FEF1F-B19F-A544-B4BC-068BB7F861CA}"/>
              </a:ext>
            </a:extLst>
          </p:cNvPr>
          <p:cNvSpPr/>
          <p:nvPr/>
        </p:nvSpPr>
        <p:spPr>
          <a:xfrm>
            <a:off x="6597534" y="2592903"/>
            <a:ext cx="983453" cy="137160"/>
          </a:xfrm>
          <a:prstGeom prst="rect">
            <a:avLst/>
          </a:prstGeom>
          <a:solidFill>
            <a:sysClr val="window" lastClr="FFFFFF"/>
          </a:solidFill>
          <a:ln w="6350" cap="flat" cmpd="sng" algn="ctr">
            <a:solidFill>
              <a:sysClr val="window" lastClr="FFFFFF">
                <a:lumMod val="65000"/>
              </a:sysClr>
            </a:solidFill>
            <a:prstDash val="solid"/>
          </a:ln>
          <a:effectLst/>
        </p:spPr>
        <p:txBody>
          <a:bodyPr lIns="51433" tIns="25717" rIns="51433" bIns="25717" rtlCol="0" anchor="ctr"/>
          <a:lstStyle/>
          <a:p>
            <a:pPr algn="ctr" defTabSz="342892">
              <a:defRPr/>
            </a:pPr>
            <a:r>
              <a:rPr lang="en-US" sz="675" kern="0" dirty="0">
                <a:solidFill>
                  <a:prstClr val="black">
                    <a:lumMod val="95000"/>
                    <a:lumOff val="5000"/>
                  </a:prstClr>
                </a:solidFill>
                <a:latin typeface="Calibri" panose="020F0502020204030204" pitchFamily="34" charset="0"/>
                <a:cs typeface="Arial" panose="020B0604020202020204" pitchFamily="34" charset="0"/>
              </a:rPr>
              <a:t>Policy Administration</a:t>
            </a:r>
          </a:p>
        </p:txBody>
      </p:sp>
      <p:sp>
        <p:nvSpPr>
          <p:cNvPr id="83" name="Rectangle 82">
            <a:extLst>
              <a:ext uri="{FF2B5EF4-FFF2-40B4-BE49-F238E27FC236}">
                <a16:creationId xmlns:a16="http://schemas.microsoft.com/office/drawing/2014/main" id="{9798054A-D0C7-2743-914C-1D95B4BB4B50}"/>
              </a:ext>
            </a:extLst>
          </p:cNvPr>
          <p:cNvSpPr/>
          <p:nvPr/>
        </p:nvSpPr>
        <p:spPr>
          <a:xfrm>
            <a:off x="6603909" y="2079117"/>
            <a:ext cx="983452" cy="137160"/>
          </a:xfrm>
          <a:prstGeom prst="rect">
            <a:avLst/>
          </a:prstGeom>
          <a:solidFill>
            <a:sysClr val="window" lastClr="FFFFFF"/>
          </a:solidFill>
          <a:ln w="6350" cap="flat" cmpd="sng" algn="ctr">
            <a:solidFill>
              <a:sysClr val="window" lastClr="FFFFFF">
                <a:lumMod val="65000"/>
              </a:sysClr>
            </a:solidFill>
            <a:prstDash val="solid"/>
          </a:ln>
          <a:effectLst/>
        </p:spPr>
        <p:txBody>
          <a:bodyPr lIns="51433" tIns="25717" rIns="51433" bIns="25717" rtlCol="0" anchor="ctr"/>
          <a:lstStyle/>
          <a:p>
            <a:pPr algn="ctr" defTabSz="342892">
              <a:defRPr/>
            </a:pPr>
            <a:r>
              <a:rPr lang="en-US" sz="675" kern="0" dirty="0">
                <a:solidFill>
                  <a:prstClr val="black">
                    <a:lumMod val="95000"/>
                    <a:lumOff val="5000"/>
                  </a:prstClr>
                </a:solidFill>
                <a:latin typeface="Calibri" panose="020F0502020204030204" pitchFamily="34" charset="0"/>
                <a:cs typeface="Arial" panose="020B0604020202020204" pitchFamily="34" charset="0"/>
              </a:rPr>
              <a:t>Underwriting &amp; Rating</a:t>
            </a:r>
          </a:p>
        </p:txBody>
      </p:sp>
      <p:sp>
        <p:nvSpPr>
          <p:cNvPr id="84" name="Rectangle 83">
            <a:extLst>
              <a:ext uri="{FF2B5EF4-FFF2-40B4-BE49-F238E27FC236}">
                <a16:creationId xmlns:a16="http://schemas.microsoft.com/office/drawing/2014/main" id="{FC13FFC7-F4EF-894A-A5C8-04AC6B05CE6C}"/>
              </a:ext>
            </a:extLst>
          </p:cNvPr>
          <p:cNvSpPr/>
          <p:nvPr/>
        </p:nvSpPr>
        <p:spPr>
          <a:xfrm>
            <a:off x="6603909" y="1822224"/>
            <a:ext cx="983452" cy="137160"/>
          </a:xfrm>
          <a:prstGeom prst="rect">
            <a:avLst/>
          </a:prstGeom>
          <a:solidFill>
            <a:sysClr val="window" lastClr="FFFFFF"/>
          </a:solidFill>
          <a:ln w="6350" cap="flat" cmpd="sng" algn="ctr">
            <a:solidFill>
              <a:sysClr val="window" lastClr="FFFFFF">
                <a:lumMod val="65000"/>
              </a:sysClr>
            </a:solidFill>
            <a:prstDash val="solid"/>
          </a:ln>
          <a:effectLst/>
        </p:spPr>
        <p:txBody>
          <a:bodyPr lIns="51433" tIns="25717" rIns="51433" bIns="25717" rtlCol="0" anchor="ctr"/>
          <a:lstStyle/>
          <a:p>
            <a:pPr algn="ctr" defTabSz="342892">
              <a:defRPr/>
            </a:pPr>
            <a:r>
              <a:rPr lang="en-US" sz="675" kern="0" dirty="0">
                <a:solidFill>
                  <a:prstClr val="black">
                    <a:lumMod val="95000"/>
                    <a:lumOff val="5000"/>
                  </a:prstClr>
                </a:solidFill>
                <a:latin typeface="Calibri" panose="020F0502020204030204" pitchFamily="34" charset="0"/>
                <a:cs typeface="Arial" panose="020B0604020202020204" pitchFamily="34" charset="0"/>
              </a:rPr>
              <a:t>Product Development</a:t>
            </a:r>
          </a:p>
        </p:txBody>
      </p:sp>
      <p:sp>
        <p:nvSpPr>
          <p:cNvPr id="85" name="Rectangle 84">
            <a:extLst>
              <a:ext uri="{FF2B5EF4-FFF2-40B4-BE49-F238E27FC236}">
                <a16:creationId xmlns:a16="http://schemas.microsoft.com/office/drawing/2014/main" id="{EDE4E98D-6B8A-8E43-A165-33EAD70157B8}"/>
              </a:ext>
            </a:extLst>
          </p:cNvPr>
          <p:cNvSpPr/>
          <p:nvPr/>
        </p:nvSpPr>
        <p:spPr>
          <a:xfrm>
            <a:off x="6597536" y="1565331"/>
            <a:ext cx="983452" cy="137160"/>
          </a:xfrm>
          <a:prstGeom prst="rect">
            <a:avLst/>
          </a:prstGeom>
          <a:solidFill>
            <a:sysClr val="window" lastClr="FFFFFF"/>
          </a:solidFill>
          <a:ln w="6350" cap="flat" cmpd="sng" algn="ctr">
            <a:solidFill>
              <a:sysClr val="window" lastClr="FFFFFF">
                <a:lumMod val="65000"/>
              </a:sysClr>
            </a:solidFill>
            <a:prstDash val="solid"/>
          </a:ln>
          <a:effectLst/>
        </p:spPr>
        <p:txBody>
          <a:bodyPr lIns="51433" tIns="25717" rIns="51433" bIns="25717" rtlCol="0" anchor="ctr"/>
          <a:lstStyle/>
          <a:p>
            <a:pPr algn="ctr" defTabSz="685783">
              <a:lnSpc>
                <a:spcPts val="750"/>
              </a:lnSpc>
              <a:defRPr/>
            </a:pPr>
            <a:r>
              <a:rPr lang="en-US" sz="675" kern="0" dirty="0">
                <a:solidFill>
                  <a:prstClr val="black">
                    <a:lumMod val="95000"/>
                    <a:lumOff val="5000"/>
                  </a:prstClr>
                </a:solidFill>
                <a:latin typeface="Calibri" panose="020F0502020204030204" pitchFamily="34" charset="0"/>
                <a:cs typeface="Arial" panose="020B0604020202020204" pitchFamily="34" charset="0"/>
              </a:rPr>
              <a:t>Ticket Management</a:t>
            </a:r>
          </a:p>
        </p:txBody>
      </p:sp>
      <p:sp>
        <p:nvSpPr>
          <p:cNvPr id="87" name="Rectangle 86">
            <a:extLst>
              <a:ext uri="{FF2B5EF4-FFF2-40B4-BE49-F238E27FC236}">
                <a16:creationId xmlns:a16="http://schemas.microsoft.com/office/drawing/2014/main" id="{8764B088-9E9F-3944-B226-D29715BDB1BE}"/>
              </a:ext>
            </a:extLst>
          </p:cNvPr>
          <p:cNvSpPr/>
          <p:nvPr/>
        </p:nvSpPr>
        <p:spPr>
          <a:xfrm>
            <a:off x="6597535" y="2336010"/>
            <a:ext cx="983453" cy="137160"/>
          </a:xfrm>
          <a:prstGeom prst="rect">
            <a:avLst/>
          </a:prstGeom>
          <a:solidFill>
            <a:sysClr val="window" lastClr="FFFFFF"/>
          </a:solidFill>
          <a:ln w="6350" cap="flat" cmpd="sng" algn="ctr">
            <a:solidFill>
              <a:sysClr val="window" lastClr="FFFFFF">
                <a:lumMod val="65000"/>
              </a:sysClr>
            </a:solidFill>
            <a:prstDash val="solid"/>
          </a:ln>
          <a:effectLst/>
        </p:spPr>
        <p:txBody>
          <a:bodyPr lIns="51433" tIns="25717" rIns="51433" bIns="25717" rtlCol="0" anchor="ctr"/>
          <a:lstStyle/>
          <a:p>
            <a:pPr algn="ctr" defTabSz="342892">
              <a:defRPr/>
            </a:pPr>
            <a:r>
              <a:rPr lang="en-US" sz="675" kern="0" dirty="0">
                <a:solidFill>
                  <a:prstClr val="black">
                    <a:lumMod val="95000"/>
                    <a:lumOff val="5000"/>
                  </a:prstClr>
                </a:solidFill>
                <a:latin typeface="Calibri" panose="020F0502020204030204" pitchFamily="34" charset="0"/>
                <a:cs typeface="Arial" panose="020B0604020202020204" pitchFamily="34" charset="0"/>
              </a:rPr>
              <a:t>Customer Service </a:t>
            </a:r>
          </a:p>
        </p:txBody>
      </p:sp>
      <p:sp>
        <p:nvSpPr>
          <p:cNvPr id="88" name="Rectangle 87">
            <a:extLst>
              <a:ext uri="{FF2B5EF4-FFF2-40B4-BE49-F238E27FC236}">
                <a16:creationId xmlns:a16="http://schemas.microsoft.com/office/drawing/2014/main" id="{82F1A989-E578-5D46-B7CD-B58C277BC229}"/>
              </a:ext>
            </a:extLst>
          </p:cNvPr>
          <p:cNvSpPr/>
          <p:nvPr/>
        </p:nvSpPr>
        <p:spPr>
          <a:xfrm>
            <a:off x="6597545" y="1242915"/>
            <a:ext cx="994043" cy="207749"/>
          </a:xfrm>
          <a:prstGeom prst="rect">
            <a:avLst/>
          </a:prstGeom>
          <a:solidFill>
            <a:srgbClr val="0070C0"/>
          </a:solidFill>
        </p:spPr>
        <p:txBody>
          <a:bodyPr wrap="square">
            <a:spAutoFit/>
          </a:bodyPr>
          <a:lstStyle/>
          <a:p>
            <a:pPr algn="ctr" defTabSz="342892">
              <a:defRPr/>
            </a:pPr>
            <a:r>
              <a:rPr lang="en-US" sz="750" b="1" kern="0" dirty="0">
                <a:solidFill>
                  <a:prstClr val="white"/>
                </a:solidFill>
                <a:latin typeface="Calibri" panose="020F0502020204030204" pitchFamily="34" charset="0"/>
              </a:rPr>
              <a:t>Enterprise Apps</a:t>
            </a:r>
          </a:p>
        </p:txBody>
      </p:sp>
      <p:sp>
        <p:nvSpPr>
          <p:cNvPr id="89" name="Rectangle 88">
            <a:extLst>
              <a:ext uri="{FF2B5EF4-FFF2-40B4-BE49-F238E27FC236}">
                <a16:creationId xmlns:a16="http://schemas.microsoft.com/office/drawing/2014/main" id="{E6305623-573F-3D4E-917D-ACFA4BACFE5B}"/>
              </a:ext>
            </a:extLst>
          </p:cNvPr>
          <p:cNvSpPr/>
          <p:nvPr/>
        </p:nvSpPr>
        <p:spPr>
          <a:xfrm>
            <a:off x="6601655" y="3911985"/>
            <a:ext cx="983453" cy="172860"/>
          </a:xfrm>
          <a:prstGeom prst="rect">
            <a:avLst/>
          </a:prstGeom>
          <a:solidFill>
            <a:sysClr val="window" lastClr="FFFFFF"/>
          </a:solidFill>
          <a:ln w="6350" cap="flat" cmpd="sng" algn="ctr">
            <a:solidFill>
              <a:sysClr val="window" lastClr="FFFFFF">
                <a:lumMod val="65000"/>
              </a:sysClr>
            </a:solidFill>
            <a:prstDash val="solid"/>
          </a:ln>
          <a:effectLst/>
        </p:spPr>
        <p:txBody>
          <a:bodyPr lIns="51433" tIns="25717" rIns="51433" bIns="25717" rtlCol="0" anchor="ctr"/>
          <a:lstStyle/>
          <a:p>
            <a:pPr algn="ctr" defTabSz="342892">
              <a:defRPr/>
            </a:pPr>
            <a:r>
              <a:rPr lang="en-US" sz="675" kern="0" dirty="0">
                <a:solidFill>
                  <a:prstClr val="black">
                    <a:lumMod val="95000"/>
                    <a:lumOff val="5000"/>
                  </a:prstClr>
                </a:solidFill>
                <a:latin typeface="Calibri" panose="020F0502020204030204" pitchFamily="34" charset="0"/>
                <a:cs typeface="Arial" panose="020B0604020202020204" pitchFamily="34" charset="0"/>
              </a:rPr>
              <a:t>Digital Field Service</a:t>
            </a:r>
          </a:p>
        </p:txBody>
      </p:sp>
      <p:sp>
        <p:nvSpPr>
          <p:cNvPr id="90" name="Rectangle 89">
            <a:extLst>
              <a:ext uri="{FF2B5EF4-FFF2-40B4-BE49-F238E27FC236}">
                <a16:creationId xmlns:a16="http://schemas.microsoft.com/office/drawing/2014/main" id="{D977B857-E03A-3C40-8085-12E1321D48D8}"/>
              </a:ext>
            </a:extLst>
          </p:cNvPr>
          <p:cNvSpPr/>
          <p:nvPr/>
        </p:nvSpPr>
        <p:spPr>
          <a:xfrm>
            <a:off x="6601655" y="4125065"/>
            <a:ext cx="983453" cy="189550"/>
          </a:xfrm>
          <a:prstGeom prst="rect">
            <a:avLst/>
          </a:prstGeom>
          <a:solidFill>
            <a:sysClr val="window" lastClr="FFFFFF"/>
          </a:solidFill>
          <a:ln w="6350" cap="flat" cmpd="sng" algn="ctr">
            <a:solidFill>
              <a:sysClr val="window" lastClr="FFFFFF">
                <a:lumMod val="65000"/>
              </a:sysClr>
            </a:solidFill>
            <a:prstDash val="solid"/>
          </a:ln>
          <a:effectLst/>
        </p:spPr>
        <p:txBody>
          <a:bodyPr lIns="51433" tIns="25717" rIns="51433" bIns="25717" rtlCol="0" anchor="ctr"/>
          <a:lstStyle/>
          <a:p>
            <a:pPr algn="ctr" defTabSz="342892">
              <a:defRPr/>
            </a:pPr>
            <a:r>
              <a:rPr lang="en-US" sz="675" kern="0" dirty="0">
                <a:solidFill>
                  <a:prstClr val="black">
                    <a:lumMod val="95000"/>
                    <a:lumOff val="5000"/>
                  </a:prstClr>
                </a:solidFill>
                <a:latin typeface="Calibri" panose="020F0502020204030204" pitchFamily="34" charset="0"/>
                <a:cs typeface="Arial" panose="020B0604020202020204" pitchFamily="34" charset="0"/>
              </a:rPr>
              <a:t>Partner Services</a:t>
            </a:r>
          </a:p>
        </p:txBody>
      </p:sp>
      <p:sp>
        <p:nvSpPr>
          <p:cNvPr id="91" name="Rectangle 90">
            <a:extLst>
              <a:ext uri="{FF2B5EF4-FFF2-40B4-BE49-F238E27FC236}">
                <a16:creationId xmlns:a16="http://schemas.microsoft.com/office/drawing/2014/main" id="{6B3C195C-508B-4C4F-BD40-C6B72AC132C3}"/>
              </a:ext>
            </a:extLst>
          </p:cNvPr>
          <p:cNvSpPr/>
          <p:nvPr/>
        </p:nvSpPr>
        <p:spPr>
          <a:xfrm>
            <a:off x="6608582" y="4354834"/>
            <a:ext cx="983453" cy="167393"/>
          </a:xfrm>
          <a:prstGeom prst="rect">
            <a:avLst/>
          </a:prstGeom>
          <a:solidFill>
            <a:sysClr val="window" lastClr="FFFFFF"/>
          </a:solidFill>
          <a:ln w="6350" cap="flat" cmpd="sng" algn="ctr">
            <a:solidFill>
              <a:sysClr val="window" lastClr="FFFFFF">
                <a:lumMod val="65000"/>
              </a:sysClr>
            </a:solidFill>
            <a:prstDash val="solid"/>
          </a:ln>
          <a:effectLst/>
        </p:spPr>
        <p:txBody>
          <a:bodyPr lIns="51433" tIns="25717" rIns="51433" bIns="25717" rtlCol="0" anchor="ctr"/>
          <a:lstStyle/>
          <a:p>
            <a:pPr algn="ctr" defTabSz="342892">
              <a:defRPr/>
            </a:pPr>
            <a:r>
              <a:rPr lang="en-US" sz="675" kern="0" dirty="0">
                <a:solidFill>
                  <a:prstClr val="black">
                    <a:lumMod val="95000"/>
                    <a:lumOff val="5000"/>
                  </a:prstClr>
                </a:solidFill>
                <a:latin typeface="Calibri" panose="020F0502020204030204" pitchFamily="34" charset="0"/>
                <a:cs typeface="Arial" panose="020B0604020202020204" pitchFamily="34" charset="0"/>
              </a:rPr>
              <a:t>Utility Service Providers</a:t>
            </a:r>
          </a:p>
        </p:txBody>
      </p:sp>
      <p:sp>
        <p:nvSpPr>
          <p:cNvPr id="92" name="Rectangle 91">
            <a:extLst>
              <a:ext uri="{FF2B5EF4-FFF2-40B4-BE49-F238E27FC236}">
                <a16:creationId xmlns:a16="http://schemas.microsoft.com/office/drawing/2014/main" id="{8D53A81F-3C0F-AE4D-B417-BB59C3B7922C}"/>
              </a:ext>
            </a:extLst>
          </p:cNvPr>
          <p:cNvSpPr/>
          <p:nvPr/>
        </p:nvSpPr>
        <p:spPr>
          <a:xfrm>
            <a:off x="6608871" y="3673414"/>
            <a:ext cx="994043" cy="207749"/>
          </a:xfrm>
          <a:prstGeom prst="rect">
            <a:avLst/>
          </a:prstGeom>
          <a:solidFill>
            <a:srgbClr val="0070C0"/>
          </a:solidFill>
        </p:spPr>
        <p:txBody>
          <a:bodyPr wrap="square">
            <a:spAutoFit/>
          </a:bodyPr>
          <a:lstStyle/>
          <a:p>
            <a:pPr algn="ctr" defTabSz="342892">
              <a:defRPr/>
            </a:pPr>
            <a:r>
              <a:rPr lang="en-US" sz="750" b="1" kern="0" dirty="0">
                <a:solidFill>
                  <a:prstClr val="white"/>
                </a:solidFill>
                <a:latin typeface="Calibri" panose="020F0502020204030204" pitchFamily="34" charset="0"/>
              </a:rPr>
              <a:t>Services</a:t>
            </a:r>
          </a:p>
        </p:txBody>
      </p:sp>
      <p:sp>
        <p:nvSpPr>
          <p:cNvPr id="93" name="Rectangle 92">
            <a:extLst>
              <a:ext uri="{FF2B5EF4-FFF2-40B4-BE49-F238E27FC236}">
                <a16:creationId xmlns:a16="http://schemas.microsoft.com/office/drawing/2014/main" id="{84BE7B20-DC09-AF41-9CC2-52C192D4FCBE}"/>
              </a:ext>
            </a:extLst>
          </p:cNvPr>
          <p:cNvSpPr/>
          <p:nvPr/>
        </p:nvSpPr>
        <p:spPr>
          <a:xfrm>
            <a:off x="6606753" y="3058052"/>
            <a:ext cx="983453" cy="185797"/>
          </a:xfrm>
          <a:prstGeom prst="rect">
            <a:avLst/>
          </a:prstGeom>
          <a:solidFill>
            <a:sysClr val="window" lastClr="FFFFFF"/>
          </a:solidFill>
          <a:ln w="6350" cap="flat" cmpd="sng" algn="ctr">
            <a:solidFill>
              <a:sysClr val="window" lastClr="FFFFFF">
                <a:lumMod val="65000"/>
              </a:sysClr>
            </a:solidFill>
            <a:prstDash val="solid"/>
          </a:ln>
          <a:effectLst/>
        </p:spPr>
        <p:txBody>
          <a:bodyPr lIns="51433" tIns="25717" rIns="51433" bIns="25717" rtlCol="0" anchor="ctr"/>
          <a:lstStyle/>
          <a:p>
            <a:pPr algn="ctr" defTabSz="342892">
              <a:defRPr/>
            </a:pPr>
            <a:r>
              <a:rPr lang="en-US" sz="675" kern="0" dirty="0">
                <a:solidFill>
                  <a:prstClr val="black">
                    <a:lumMod val="95000"/>
                    <a:lumOff val="5000"/>
                  </a:prstClr>
                </a:solidFill>
                <a:latin typeface="Calibri" panose="020F0502020204030204" pitchFamily="34" charset="0"/>
                <a:cs typeface="Arial" panose="020B0604020202020204" pitchFamily="34" charset="0"/>
              </a:rPr>
              <a:t>Revenue</a:t>
            </a:r>
          </a:p>
          <a:p>
            <a:pPr algn="ctr" defTabSz="342892">
              <a:defRPr/>
            </a:pPr>
            <a:r>
              <a:rPr lang="en-US" sz="675" kern="0" dirty="0">
                <a:solidFill>
                  <a:prstClr val="black">
                    <a:lumMod val="95000"/>
                    <a:lumOff val="5000"/>
                  </a:prstClr>
                </a:solidFill>
                <a:latin typeface="Calibri" panose="020F0502020204030204" pitchFamily="34" charset="0"/>
                <a:cs typeface="Arial" panose="020B0604020202020204" pitchFamily="34" charset="0"/>
              </a:rPr>
              <a:t>Management and Billing</a:t>
            </a:r>
          </a:p>
        </p:txBody>
      </p:sp>
      <p:sp>
        <p:nvSpPr>
          <p:cNvPr id="94" name="Rectangle 93">
            <a:extLst>
              <a:ext uri="{FF2B5EF4-FFF2-40B4-BE49-F238E27FC236}">
                <a16:creationId xmlns:a16="http://schemas.microsoft.com/office/drawing/2014/main" id="{9675DAF8-E645-674E-BE88-FF63E0D03293}"/>
              </a:ext>
            </a:extLst>
          </p:cNvPr>
          <p:cNvSpPr/>
          <p:nvPr/>
        </p:nvSpPr>
        <p:spPr>
          <a:xfrm>
            <a:off x="6597535" y="3346328"/>
            <a:ext cx="983453" cy="199731"/>
          </a:xfrm>
          <a:prstGeom prst="rect">
            <a:avLst/>
          </a:prstGeom>
          <a:solidFill>
            <a:sysClr val="window" lastClr="FFFFFF"/>
          </a:solidFill>
          <a:ln w="6350" cap="flat" cmpd="sng" algn="ctr">
            <a:solidFill>
              <a:sysClr val="window" lastClr="FFFFFF">
                <a:lumMod val="65000"/>
              </a:sysClr>
            </a:solidFill>
            <a:prstDash val="solid"/>
          </a:ln>
          <a:effectLst/>
        </p:spPr>
        <p:txBody>
          <a:bodyPr lIns="51433" tIns="25717" rIns="51433" bIns="25717" rtlCol="0" anchor="ctr"/>
          <a:lstStyle/>
          <a:p>
            <a:pPr algn="ctr" defTabSz="342892">
              <a:defRPr/>
            </a:pPr>
            <a:r>
              <a:rPr lang="en-US" sz="675" kern="0" dirty="0">
                <a:solidFill>
                  <a:prstClr val="black">
                    <a:lumMod val="95000"/>
                    <a:lumOff val="5000"/>
                  </a:prstClr>
                </a:solidFill>
                <a:latin typeface="Calibri" panose="020F0502020204030204" pitchFamily="34" charset="0"/>
                <a:cs typeface="Arial" panose="020B0604020202020204" pitchFamily="34" charset="0"/>
              </a:rPr>
              <a:t>Customer Management</a:t>
            </a:r>
          </a:p>
        </p:txBody>
      </p:sp>
      <p:sp>
        <p:nvSpPr>
          <p:cNvPr id="95" name="Rounded Rectangle 94">
            <a:extLst>
              <a:ext uri="{FF2B5EF4-FFF2-40B4-BE49-F238E27FC236}">
                <a16:creationId xmlns:a16="http://schemas.microsoft.com/office/drawing/2014/main" id="{81D23B6F-B3D0-7F4A-A788-A5ABF420427F}"/>
              </a:ext>
            </a:extLst>
          </p:cNvPr>
          <p:cNvSpPr/>
          <p:nvPr/>
        </p:nvSpPr>
        <p:spPr>
          <a:xfrm>
            <a:off x="6582635" y="868288"/>
            <a:ext cx="1028699" cy="254173"/>
          </a:xfrm>
          <a:prstGeom prst="roundRect">
            <a:avLst>
              <a:gd name="adj" fmla="val 50000"/>
            </a:avLst>
          </a:prstGeom>
          <a:solidFill>
            <a:sysClr val="windowText" lastClr="000000">
              <a:lumMod val="75000"/>
              <a:lumOff val="25000"/>
            </a:sysClr>
          </a:solidFill>
          <a:ln w="25400" cap="flat" cmpd="sng" algn="ctr">
            <a:noFill/>
            <a:prstDash val="solid"/>
          </a:ln>
          <a:effectLst/>
        </p:spPr>
        <p:txBody>
          <a:bodyPr lIns="97553" tIns="48776" rIns="97553" bIns="48776" rtlCol="0" anchor="ctr"/>
          <a:lstStyle/>
          <a:p>
            <a:pPr algn="ctr" defTabSz="685663">
              <a:defRPr/>
            </a:pPr>
            <a:r>
              <a:rPr lang="en-US" sz="750" b="1" kern="0" dirty="0">
                <a:solidFill>
                  <a:prstClr val="white">
                    <a:lumMod val="95000"/>
                  </a:prstClr>
                </a:solidFill>
                <a:latin typeface="Calibri" panose="020F0502020204030204" pitchFamily="34" charset="0"/>
              </a:rPr>
              <a:t>Integration</a:t>
            </a:r>
          </a:p>
        </p:txBody>
      </p:sp>
      <p:sp>
        <p:nvSpPr>
          <p:cNvPr id="96" name="Rounded Rectangle 95">
            <a:extLst>
              <a:ext uri="{FF2B5EF4-FFF2-40B4-BE49-F238E27FC236}">
                <a16:creationId xmlns:a16="http://schemas.microsoft.com/office/drawing/2014/main" id="{E1903B8E-AC65-A649-93B8-CAB997EB7298}"/>
              </a:ext>
            </a:extLst>
          </p:cNvPr>
          <p:cNvSpPr/>
          <p:nvPr/>
        </p:nvSpPr>
        <p:spPr>
          <a:xfrm>
            <a:off x="7836846" y="868287"/>
            <a:ext cx="1028700" cy="274320"/>
          </a:xfrm>
          <a:prstGeom prst="roundRect">
            <a:avLst>
              <a:gd name="adj" fmla="val 50000"/>
            </a:avLst>
          </a:prstGeom>
          <a:solidFill>
            <a:sysClr val="windowText" lastClr="000000">
              <a:lumMod val="75000"/>
              <a:lumOff val="25000"/>
            </a:sysClr>
          </a:solidFill>
          <a:ln w="25400" cap="flat" cmpd="sng" algn="ctr">
            <a:noFill/>
            <a:prstDash val="solid"/>
          </a:ln>
          <a:effectLst/>
        </p:spPr>
        <p:txBody>
          <a:bodyPr lIns="97553" tIns="48776" rIns="97553" bIns="48776" rtlCol="0" anchor="ctr"/>
          <a:lstStyle/>
          <a:p>
            <a:pPr algn="ctr" defTabSz="685663">
              <a:defRPr/>
            </a:pPr>
            <a:r>
              <a:rPr lang="en-US" sz="750" b="1" kern="0" dirty="0">
                <a:solidFill>
                  <a:prstClr val="white">
                    <a:lumMod val="95000"/>
                  </a:prstClr>
                </a:solidFill>
                <a:latin typeface="Calibri" panose="020F0502020204030204" pitchFamily="34" charset="0"/>
              </a:rPr>
              <a:t>Engagement</a:t>
            </a:r>
          </a:p>
        </p:txBody>
      </p:sp>
      <p:sp>
        <p:nvSpPr>
          <p:cNvPr id="99" name="Rectangle 98">
            <a:extLst>
              <a:ext uri="{FF2B5EF4-FFF2-40B4-BE49-F238E27FC236}">
                <a16:creationId xmlns:a16="http://schemas.microsoft.com/office/drawing/2014/main" id="{3A74B2FA-3AFE-1946-A45E-D3ECED13D813}"/>
              </a:ext>
            </a:extLst>
          </p:cNvPr>
          <p:cNvSpPr/>
          <p:nvPr/>
        </p:nvSpPr>
        <p:spPr>
          <a:xfrm>
            <a:off x="208185" y="3475001"/>
            <a:ext cx="960120" cy="205740"/>
          </a:xfrm>
          <a:prstGeom prst="rect">
            <a:avLst/>
          </a:prstGeom>
          <a:solidFill>
            <a:sysClr val="window" lastClr="FFFFFF">
              <a:alpha val="95000"/>
            </a:sysClr>
          </a:solidFill>
          <a:ln w="6350" cap="flat" cmpd="sng" algn="ctr">
            <a:solidFill>
              <a:sysClr val="window" lastClr="FFFFFF">
                <a:lumMod val="65000"/>
              </a:sysClr>
            </a:solidFill>
            <a:prstDash val="solid"/>
          </a:ln>
          <a:effectLst/>
        </p:spPr>
        <p:txBody>
          <a:bodyPr lIns="51425" tIns="25713" rIns="51425" bIns="25713" rtlCol="0" anchor="ctr"/>
          <a:lstStyle/>
          <a:p>
            <a:pPr algn="ctr" defTabSz="514247">
              <a:defRPr/>
            </a:pPr>
            <a:r>
              <a:rPr lang="en-US" sz="680" kern="0" dirty="0" smtClean="0">
                <a:solidFill>
                  <a:srgbClr val="141414"/>
                </a:solidFill>
                <a:latin typeface="Calibri" panose="020F0502020204030204" pitchFamily="34" charset="0"/>
              </a:rPr>
              <a:t>HVAC, Controller Systems</a:t>
            </a:r>
            <a:endParaRPr lang="en-US" sz="680" kern="0" dirty="0">
              <a:solidFill>
                <a:srgbClr val="141414"/>
              </a:solidFill>
              <a:latin typeface="Calibri" panose="020F0502020204030204" pitchFamily="34" charset="0"/>
            </a:endParaRPr>
          </a:p>
        </p:txBody>
      </p:sp>
      <p:sp>
        <p:nvSpPr>
          <p:cNvPr id="100" name="Rectangle 99">
            <a:extLst>
              <a:ext uri="{FF2B5EF4-FFF2-40B4-BE49-F238E27FC236}">
                <a16:creationId xmlns:a16="http://schemas.microsoft.com/office/drawing/2014/main" id="{FAC6C219-5B7C-DF44-B855-C6EE0648E2FC}"/>
              </a:ext>
            </a:extLst>
          </p:cNvPr>
          <p:cNvSpPr/>
          <p:nvPr/>
        </p:nvSpPr>
        <p:spPr>
          <a:xfrm>
            <a:off x="208185" y="4009184"/>
            <a:ext cx="960120" cy="205740"/>
          </a:xfrm>
          <a:prstGeom prst="rect">
            <a:avLst/>
          </a:prstGeom>
          <a:solidFill>
            <a:sysClr val="window" lastClr="FFFFFF">
              <a:alpha val="95000"/>
            </a:sysClr>
          </a:solidFill>
          <a:ln w="6350" cap="flat" cmpd="sng" algn="ctr">
            <a:solidFill>
              <a:sysClr val="window" lastClr="FFFFFF">
                <a:lumMod val="65000"/>
              </a:sysClr>
            </a:solidFill>
            <a:prstDash val="solid"/>
          </a:ln>
          <a:effectLst/>
        </p:spPr>
        <p:txBody>
          <a:bodyPr lIns="51425" tIns="25713" rIns="51425" bIns="25713" rtlCol="0" anchor="ctr"/>
          <a:lstStyle/>
          <a:p>
            <a:pPr algn="ctr" defTabSz="514247">
              <a:defRPr/>
            </a:pPr>
            <a:r>
              <a:rPr lang="en-US" sz="680" kern="0" dirty="0">
                <a:solidFill>
                  <a:srgbClr val="141414"/>
                </a:solidFill>
                <a:latin typeface="Calibri" panose="020F0502020204030204" pitchFamily="34" charset="0"/>
              </a:rPr>
              <a:t>Smart Meter &amp; </a:t>
            </a:r>
          </a:p>
          <a:p>
            <a:pPr algn="ctr" defTabSz="514247">
              <a:defRPr/>
            </a:pPr>
            <a:r>
              <a:rPr lang="en-US" sz="680" kern="0" dirty="0">
                <a:solidFill>
                  <a:srgbClr val="141414"/>
                </a:solidFill>
                <a:latin typeface="Calibri" panose="020F0502020204030204" pitchFamily="34" charset="0"/>
              </a:rPr>
              <a:t>Smart Plugs</a:t>
            </a:r>
          </a:p>
        </p:txBody>
      </p:sp>
      <p:sp>
        <p:nvSpPr>
          <p:cNvPr id="101" name="Rectangle 100">
            <a:extLst>
              <a:ext uri="{FF2B5EF4-FFF2-40B4-BE49-F238E27FC236}">
                <a16:creationId xmlns:a16="http://schemas.microsoft.com/office/drawing/2014/main" id="{859C957F-C1F6-8745-8CC0-FBC524C41303}"/>
              </a:ext>
            </a:extLst>
          </p:cNvPr>
          <p:cNvSpPr/>
          <p:nvPr/>
        </p:nvSpPr>
        <p:spPr>
          <a:xfrm>
            <a:off x="208185" y="4276275"/>
            <a:ext cx="960120" cy="205740"/>
          </a:xfrm>
          <a:prstGeom prst="rect">
            <a:avLst/>
          </a:prstGeom>
          <a:solidFill>
            <a:sysClr val="window" lastClr="FFFFFF">
              <a:alpha val="95000"/>
            </a:sysClr>
          </a:solidFill>
          <a:ln w="6350" cap="flat" cmpd="sng" algn="ctr">
            <a:solidFill>
              <a:sysClr val="window" lastClr="FFFFFF">
                <a:lumMod val="65000"/>
              </a:sysClr>
            </a:solidFill>
            <a:prstDash val="solid"/>
          </a:ln>
          <a:effectLst/>
        </p:spPr>
        <p:txBody>
          <a:bodyPr lIns="51425" tIns="25713" rIns="51425" bIns="25713" rtlCol="0" anchor="ctr"/>
          <a:lstStyle/>
          <a:p>
            <a:pPr algn="ctr" defTabSz="685644">
              <a:defRPr/>
            </a:pPr>
            <a:r>
              <a:rPr lang="en-US" sz="680" kern="0" dirty="0">
                <a:solidFill>
                  <a:srgbClr val="141414"/>
                </a:solidFill>
                <a:latin typeface="Calibri" panose="020F0502020204030204" pitchFamily="34" charset="0"/>
              </a:rPr>
              <a:t>Temperature, Humidity Sensor</a:t>
            </a:r>
          </a:p>
        </p:txBody>
      </p:sp>
      <p:sp>
        <p:nvSpPr>
          <p:cNvPr id="102" name="Rectangle 101">
            <a:extLst>
              <a:ext uri="{FF2B5EF4-FFF2-40B4-BE49-F238E27FC236}">
                <a16:creationId xmlns:a16="http://schemas.microsoft.com/office/drawing/2014/main" id="{06353D60-18A6-A54B-B7E5-9152D34AA129}"/>
              </a:ext>
            </a:extLst>
          </p:cNvPr>
          <p:cNvSpPr/>
          <p:nvPr/>
        </p:nvSpPr>
        <p:spPr>
          <a:xfrm>
            <a:off x="208185" y="3742092"/>
            <a:ext cx="960120" cy="205740"/>
          </a:xfrm>
          <a:prstGeom prst="rect">
            <a:avLst/>
          </a:prstGeom>
          <a:solidFill>
            <a:sysClr val="window" lastClr="FFFFFF"/>
          </a:solidFill>
          <a:ln w="6350" cap="flat" cmpd="sng" algn="ctr">
            <a:solidFill>
              <a:sysClr val="window" lastClr="FFFFFF">
                <a:lumMod val="65000"/>
              </a:sysClr>
            </a:solidFill>
            <a:prstDash val="solid"/>
          </a:ln>
          <a:effectLst/>
        </p:spPr>
        <p:txBody>
          <a:bodyPr lIns="51425" tIns="25713" rIns="51425" bIns="25713" rtlCol="0" anchor="ctr"/>
          <a:lstStyle/>
          <a:p>
            <a:pPr algn="ctr" defTabSz="514247">
              <a:defRPr/>
            </a:pPr>
            <a:r>
              <a:rPr lang="en-US" sz="680" kern="0" dirty="0">
                <a:solidFill>
                  <a:srgbClr val="141414"/>
                </a:solidFill>
                <a:latin typeface="Calibri" panose="020F0502020204030204" pitchFamily="34" charset="0"/>
              </a:rPr>
              <a:t>Smart </a:t>
            </a:r>
            <a:r>
              <a:rPr lang="en-US" sz="680" kern="0" dirty="0" smtClean="0">
                <a:solidFill>
                  <a:srgbClr val="141414"/>
                </a:solidFill>
                <a:latin typeface="Calibri" panose="020F0502020204030204" pitchFamily="34" charset="0"/>
              </a:rPr>
              <a:t>Devices / Equipments </a:t>
            </a:r>
            <a:endParaRPr lang="en-US" sz="680" kern="0" dirty="0">
              <a:solidFill>
                <a:srgbClr val="141414"/>
              </a:solidFill>
              <a:latin typeface="Calibri" panose="020F0502020204030204" pitchFamily="34" charset="0"/>
            </a:endParaRPr>
          </a:p>
        </p:txBody>
      </p:sp>
      <p:sp>
        <p:nvSpPr>
          <p:cNvPr id="103" name="Rectangle 102">
            <a:extLst>
              <a:ext uri="{FF2B5EF4-FFF2-40B4-BE49-F238E27FC236}">
                <a16:creationId xmlns:a16="http://schemas.microsoft.com/office/drawing/2014/main" id="{9CFBCCC0-A60D-C743-A918-EF7B22DF3143}"/>
              </a:ext>
            </a:extLst>
          </p:cNvPr>
          <p:cNvSpPr/>
          <p:nvPr/>
        </p:nvSpPr>
        <p:spPr>
          <a:xfrm>
            <a:off x="208185" y="1559085"/>
            <a:ext cx="960120" cy="205740"/>
          </a:xfrm>
          <a:prstGeom prst="rect">
            <a:avLst/>
          </a:prstGeom>
          <a:solidFill>
            <a:schemeClr val="accent6">
              <a:alpha val="69000"/>
            </a:schemeClr>
          </a:solidFill>
          <a:ln w="6350" cap="flat" cmpd="sng" algn="ctr">
            <a:solidFill>
              <a:sysClr val="window" lastClr="FFFFFF">
                <a:lumMod val="65000"/>
              </a:sysClr>
            </a:solidFill>
            <a:prstDash val="solid"/>
          </a:ln>
          <a:effectLst/>
        </p:spPr>
        <p:txBody>
          <a:bodyPr lIns="51425" tIns="25713" rIns="51425" bIns="25713" rtlCol="0" anchor="ctr"/>
          <a:lstStyle/>
          <a:p>
            <a:pPr algn="ctr" defTabSz="514247">
              <a:defRPr/>
            </a:pPr>
            <a:r>
              <a:rPr lang="en-US" sz="680" b="1" kern="0" dirty="0">
                <a:solidFill>
                  <a:schemeClr val="bg1"/>
                </a:solidFill>
                <a:effectLst>
                  <a:outerShdw blurRad="38100" dist="38100" dir="2700000" algn="tl">
                    <a:srgbClr val="000000">
                      <a:alpha val="43137"/>
                    </a:srgbClr>
                  </a:outerShdw>
                </a:effectLst>
                <a:latin typeface="Calibri" panose="020F0502020204030204" pitchFamily="34" charset="0"/>
              </a:rPr>
              <a:t>Water Leak </a:t>
            </a:r>
            <a:r>
              <a:rPr lang="en-US" sz="680" b="1" kern="0" dirty="0" smtClean="0">
                <a:solidFill>
                  <a:schemeClr val="bg1"/>
                </a:solidFill>
                <a:effectLst>
                  <a:outerShdw blurRad="38100" dist="38100" dir="2700000" algn="tl">
                    <a:srgbClr val="000000">
                      <a:alpha val="43137"/>
                    </a:srgbClr>
                  </a:outerShdw>
                </a:effectLst>
                <a:latin typeface="Calibri" panose="020F0502020204030204" pitchFamily="34" charset="0"/>
              </a:rPr>
              <a:t>Detection / Pipe freeze  </a:t>
            </a:r>
            <a:r>
              <a:rPr lang="en-US" sz="680" b="1" kern="0" dirty="0">
                <a:solidFill>
                  <a:schemeClr val="bg1"/>
                </a:solidFill>
                <a:effectLst>
                  <a:outerShdw blurRad="38100" dist="38100" dir="2700000" algn="tl">
                    <a:srgbClr val="000000">
                      <a:alpha val="43137"/>
                    </a:srgbClr>
                  </a:outerShdw>
                </a:effectLst>
                <a:latin typeface="Calibri" panose="020F0502020204030204" pitchFamily="34" charset="0"/>
              </a:rPr>
              <a:t>Sensor</a:t>
            </a:r>
          </a:p>
        </p:txBody>
      </p:sp>
      <p:sp>
        <p:nvSpPr>
          <p:cNvPr id="104" name="Rectangle 103">
            <a:extLst>
              <a:ext uri="{FF2B5EF4-FFF2-40B4-BE49-F238E27FC236}">
                <a16:creationId xmlns:a16="http://schemas.microsoft.com/office/drawing/2014/main" id="{C3E8806F-31E0-CE48-B80F-57D97E572C08}"/>
              </a:ext>
            </a:extLst>
          </p:cNvPr>
          <p:cNvSpPr/>
          <p:nvPr/>
        </p:nvSpPr>
        <p:spPr>
          <a:xfrm>
            <a:off x="208185" y="2940818"/>
            <a:ext cx="960120" cy="205740"/>
          </a:xfrm>
          <a:prstGeom prst="rect">
            <a:avLst/>
          </a:prstGeom>
          <a:solidFill>
            <a:sysClr val="window" lastClr="FFFFFF">
              <a:alpha val="95000"/>
            </a:sysClr>
          </a:solidFill>
          <a:ln w="6350" cap="flat" cmpd="sng" algn="ctr">
            <a:solidFill>
              <a:sysClr val="window" lastClr="FFFFFF">
                <a:lumMod val="65000"/>
              </a:sysClr>
            </a:solidFill>
            <a:prstDash val="solid"/>
          </a:ln>
          <a:effectLst/>
        </p:spPr>
        <p:txBody>
          <a:bodyPr lIns="51425" tIns="25713" rIns="51425" bIns="25713" rtlCol="0" anchor="ctr"/>
          <a:lstStyle/>
          <a:p>
            <a:pPr algn="ctr" defTabSz="514247">
              <a:defRPr/>
            </a:pPr>
            <a:r>
              <a:rPr lang="en-US" sz="680" kern="0" dirty="0" smtClean="0">
                <a:solidFill>
                  <a:srgbClr val="141414"/>
                </a:solidFill>
                <a:latin typeface="Calibri" panose="020F0502020204030204" pitchFamily="34" charset="0"/>
              </a:rPr>
              <a:t>Building Automation Systems</a:t>
            </a:r>
            <a:endParaRPr lang="en-US" sz="680" kern="0" dirty="0">
              <a:solidFill>
                <a:srgbClr val="141414"/>
              </a:solidFill>
              <a:latin typeface="Calibri" panose="020F0502020204030204" pitchFamily="34" charset="0"/>
            </a:endParaRPr>
          </a:p>
        </p:txBody>
      </p:sp>
      <p:sp>
        <p:nvSpPr>
          <p:cNvPr id="105" name="Rectangle 104">
            <a:extLst>
              <a:ext uri="{FF2B5EF4-FFF2-40B4-BE49-F238E27FC236}">
                <a16:creationId xmlns:a16="http://schemas.microsoft.com/office/drawing/2014/main" id="{E38F7B2D-C68D-B945-94ED-ED257D0CFC93}"/>
              </a:ext>
            </a:extLst>
          </p:cNvPr>
          <p:cNvSpPr/>
          <p:nvPr/>
        </p:nvSpPr>
        <p:spPr>
          <a:xfrm>
            <a:off x="208185" y="3207909"/>
            <a:ext cx="960120" cy="205740"/>
          </a:xfrm>
          <a:prstGeom prst="rect">
            <a:avLst/>
          </a:prstGeom>
          <a:solidFill>
            <a:sysClr val="window" lastClr="FFFFFF">
              <a:alpha val="95000"/>
            </a:sysClr>
          </a:solidFill>
          <a:ln w="6350" cap="flat" cmpd="sng" algn="ctr">
            <a:solidFill>
              <a:sysClr val="window" lastClr="FFFFFF">
                <a:lumMod val="65000"/>
              </a:sysClr>
            </a:solidFill>
            <a:prstDash val="solid"/>
          </a:ln>
          <a:effectLst/>
        </p:spPr>
        <p:txBody>
          <a:bodyPr lIns="51425" tIns="25713" rIns="51425" bIns="25713" rtlCol="0" anchor="ctr"/>
          <a:lstStyle/>
          <a:p>
            <a:pPr algn="ctr" defTabSz="514247">
              <a:defRPr/>
            </a:pPr>
            <a:r>
              <a:rPr lang="en-US" sz="680" kern="0" dirty="0">
                <a:solidFill>
                  <a:srgbClr val="141414"/>
                </a:solidFill>
                <a:latin typeface="Calibri" panose="020F0502020204030204" pitchFamily="34" charset="0"/>
              </a:rPr>
              <a:t>Door Lock </a:t>
            </a:r>
          </a:p>
        </p:txBody>
      </p:sp>
      <p:sp>
        <p:nvSpPr>
          <p:cNvPr id="106" name="Rectangle 105">
            <a:extLst>
              <a:ext uri="{FF2B5EF4-FFF2-40B4-BE49-F238E27FC236}">
                <a16:creationId xmlns:a16="http://schemas.microsoft.com/office/drawing/2014/main" id="{888708CD-2EDE-A341-925C-F2FFCD21FF98}"/>
              </a:ext>
            </a:extLst>
          </p:cNvPr>
          <p:cNvSpPr/>
          <p:nvPr/>
        </p:nvSpPr>
        <p:spPr>
          <a:xfrm>
            <a:off x="5389737" y="2264008"/>
            <a:ext cx="983452" cy="258482"/>
          </a:xfrm>
          <a:prstGeom prst="rect">
            <a:avLst/>
          </a:prstGeom>
          <a:solidFill>
            <a:schemeClr val="accent6">
              <a:alpha val="69000"/>
            </a:schemeClr>
          </a:solidFill>
          <a:ln w="6350" cap="flat" cmpd="sng" algn="ctr">
            <a:solidFill>
              <a:sysClr val="window" lastClr="FFFFFF">
                <a:lumMod val="65000"/>
              </a:sysClr>
            </a:solidFill>
            <a:prstDash val="solid"/>
          </a:ln>
          <a:effectLst/>
        </p:spPr>
        <p:txBody>
          <a:bodyPr lIns="51433" tIns="25717" rIns="51433" bIns="25717" rtlCol="0" anchor="ctr"/>
          <a:lstStyle/>
          <a:p>
            <a:pPr algn="ctr" defTabSz="342892"/>
            <a:r>
              <a:rPr lang="en-US" sz="800" b="1" kern="0" dirty="0">
                <a:solidFill>
                  <a:schemeClr val="bg1"/>
                </a:solidFill>
                <a:effectLst>
                  <a:outerShdw blurRad="38100" dist="38100" dir="2700000" algn="tl">
                    <a:srgbClr val="000000">
                      <a:alpha val="43137"/>
                    </a:srgbClr>
                  </a:outerShdw>
                </a:effectLst>
                <a:latin typeface="Calibri" panose="020F0502020204030204" pitchFamily="34" charset="0"/>
                <a:cs typeface="Arial" panose="020B0604020202020204" pitchFamily="34" charset="0"/>
              </a:rPr>
              <a:t>Equipment Failure</a:t>
            </a:r>
          </a:p>
        </p:txBody>
      </p:sp>
      <p:sp>
        <p:nvSpPr>
          <p:cNvPr id="107" name="Rectangle 106">
            <a:extLst>
              <a:ext uri="{FF2B5EF4-FFF2-40B4-BE49-F238E27FC236}">
                <a16:creationId xmlns:a16="http://schemas.microsoft.com/office/drawing/2014/main" id="{A9D8D6EA-820E-7A4A-A4E3-59B2A4241F28}"/>
              </a:ext>
            </a:extLst>
          </p:cNvPr>
          <p:cNvSpPr/>
          <p:nvPr/>
        </p:nvSpPr>
        <p:spPr>
          <a:xfrm>
            <a:off x="5386655" y="2590704"/>
            <a:ext cx="983452" cy="258482"/>
          </a:xfrm>
          <a:prstGeom prst="rect">
            <a:avLst/>
          </a:prstGeom>
          <a:solidFill>
            <a:sysClr val="window" lastClr="FFFFFF"/>
          </a:solidFill>
          <a:ln w="6350" cap="flat" cmpd="sng" algn="ctr">
            <a:solidFill>
              <a:sysClr val="window" lastClr="FFFFFF">
                <a:lumMod val="65000"/>
              </a:sysClr>
            </a:solidFill>
            <a:prstDash val="solid"/>
          </a:ln>
          <a:effectLst/>
        </p:spPr>
        <p:txBody>
          <a:bodyPr lIns="51433" tIns="25717" rIns="51433" bIns="25717" rtlCol="0" anchor="ctr"/>
          <a:lstStyle/>
          <a:p>
            <a:pPr algn="ctr" defTabSz="342892">
              <a:defRPr/>
            </a:pPr>
            <a:r>
              <a:rPr lang="en-US" sz="675" kern="0" dirty="0">
                <a:solidFill>
                  <a:prstClr val="black">
                    <a:lumMod val="95000"/>
                    <a:lumOff val="5000"/>
                  </a:prstClr>
                </a:solidFill>
                <a:latin typeface="Calibri" panose="020F0502020204030204" pitchFamily="34" charset="0"/>
                <a:cs typeface="Arial" panose="020B0604020202020204" pitchFamily="34" charset="0"/>
              </a:rPr>
              <a:t>Surveillance/Intrusion</a:t>
            </a:r>
          </a:p>
          <a:p>
            <a:pPr algn="ctr" defTabSz="342892">
              <a:defRPr/>
            </a:pPr>
            <a:r>
              <a:rPr lang="en-US" sz="675" kern="0" dirty="0">
                <a:solidFill>
                  <a:prstClr val="black">
                    <a:lumMod val="95000"/>
                    <a:lumOff val="5000"/>
                  </a:prstClr>
                </a:solidFill>
                <a:latin typeface="Calibri" panose="020F0502020204030204" pitchFamily="34" charset="0"/>
                <a:cs typeface="Arial" panose="020B0604020202020204" pitchFamily="34" charset="0"/>
              </a:rPr>
              <a:t>Detection</a:t>
            </a:r>
          </a:p>
        </p:txBody>
      </p:sp>
      <p:sp>
        <p:nvSpPr>
          <p:cNvPr id="108" name="Rectangle 107">
            <a:extLst>
              <a:ext uri="{FF2B5EF4-FFF2-40B4-BE49-F238E27FC236}">
                <a16:creationId xmlns:a16="http://schemas.microsoft.com/office/drawing/2014/main" id="{6F56760A-F991-0940-98C1-79FC63FC7C3B}"/>
              </a:ext>
            </a:extLst>
          </p:cNvPr>
          <p:cNvSpPr/>
          <p:nvPr/>
        </p:nvSpPr>
        <p:spPr>
          <a:xfrm>
            <a:off x="4017470" y="3691530"/>
            <a:ext cx="1165860" cy="891540"/>
          </a:xfrm>
          <a:prstGeom prst="rect">
            <a:avLst/>
          </a:prstGeom>
          <a:solidFill>
            <a:schemeClr val="bg1">
              <a:lumMod val="95000"/>
            </a:schemeClr>
          </a:solidFill>
          <a:ln w="6350" cap="flat" cmpd="sng" algn="ctr">
            <a:noFill/>
            <a:prstDash val="dash"/>
          </a:ln>
          <a:effectLst/>
        </p:spPr>
        <p:txBody>
          <a:bodyPr lIns="51425" tIns="25713" rIns="51425" bIns="25713" rtlCol="0" anchor="ctr"/>
          <a:lstStyle/>
          <a:p>
            <a:pPr algn="ctr" defTabSz="514247">
              <a:defRPr/>
            </a:pPr>
            <a:endParaRPr lang="en-US" sz="1050" kern="0" dirty="0">
              <a:solidFill>
                <a:prstClr val="white"/>
              </a:solidFill>
              <a:latin typeface="Calibri" panose="020F0502020204030204" pitchFamily="34" charset="0"/>
            </a:endParaRPr>
          </a:p>
        </p:txBody>
      </p:sp>
      <p:sp>
        <p:nvSpPr>
          <p:cNvPr id="109" name="Rectangle 108">
            <a:extLst>
              <a:ext uri="{FF2B5EF4-FFF2-40B4-BE49-F238E27FC236}">
                <a16:creationId xmlns:a16="http://schemas.microsoft.com/office/drawing/2014/main" id="{D35AA769-7C00-4B49-B212-CD7DD509DF93}"/>
              </a:ext>
            </a:extLst>
          </p:cNvPr>
          <p:cNvSpPr/>
          <p:nvPr/>
        </p:nvSpPr>
        <p:spPr>
          <a:xfrm>
            <a:off x="4112341" y="3741954"/>
            <a:ext cx="1021892" cy="207749"/>
          </a:xfrm>
          <a:prstGeom prst="rect">
            <a:avLst/>
          </a:prstGeom>
          <a:solidFill>
            <a:srgbClr val="0070C0"/>
          </a:solidFill>
        </p:spPr>
        <p:txBody>
          <a:bodyPr wrap="square">
            <a:spAutoFit/>
          </a:bodyPr>
          <a:lstStyle/>
          <a:p>
            <a:pPr algn="ctr" defTabSz="342892">
              <a:defRPr/>
            </a:pPr>
            <a:r>
              <a:rPr lang="en-US" sz="750" b="1" kern="0" dirty="0">
                <a:solidFill>
                  <a:prstClr val="white"/>
                </a:solidFill>
                <a:latin typeface="Calibri" panose="020F0502020204030204" pitchFamily="34" charset="0"/>
              </a:rPr>
              <a:t>Analytics Library</a:t>
            </a:r>
          </a:p>
        </p:txBody>
      </p:sp>
      <p:sp>
        <p:nvSpPr>
          <p:cNvPr id="111" name="Rounded Rectangle 110">
            <a:extLst>
              <a:ext uri="{FF2B5EF4-FFF2-40B4-BE49-F238E27FC236}">
                <a16:creationId xmlns:a16="http://schemas.microsoft.com/office/drawing/2014/main" id="{86E72546-8CD9-9E4D-B092-BB41A5032336}"/>
              </a:ext>
            </a:extLst>
          </p:cNvPr>
          <p:cNvSpPr/>
          <p:nvPr/>
        </p:nvSpPr>
        <p:spPr>
          <a:xfrm>
            <a:off x="7833605" y="2526353"/>
            <a:ext cx="1097280" cy="392618"/>
          </a:xfrm>
          <a:prstGeom prst="roundRect">
            <a:avLst/>
          </a:prstGeom>
          <a:solidFill>
            <a:schemeClr val="accent6">
              <a:alpha val="69000"/>
            </a:schemeClr>
          </a:solidFill>
          <a:ln w="6350" cap="flat" cmpd="sng" algn="ctr">
            <a:solidFill>
              <a:sysClr val="window" lastClr="FFFFFF">
                <a:lumMod val="65000"/>
              </a:sysClr>
            </a:solidFill>
            <a:prstDash val="solid"/>
          </a:ln>
          <a:effectLst/>
        </p:spPr>
        <p:txBody>
          <a:bodyPr lIns="51433" tIns="25717" rIns="51433" bIns="25717" rtlCol="0" anchor="ctr"/>
          <a:lstStyle/>
          <a:p>
            <a:pPr algn="ctr" defTabSz="342892"/>
            <a:r>
              <a:rPr lang="en-US" sz="800" b="1" kern="0" dirty="0">
                <a:solidFill>
                  <a:schemeClr val="bg1"/>
                </a:solidFill>
                <a:effectLst>
                  <a:outerShdw blurRad="38100" dist="38100" dir="2700000" algn="tl">
                    <a:srgbClr val="000000">
                      <a:alpha val="43137"/>
                    </a:srgbClr>
                  </a:outerShdw>
                </a:effectLst>
                <a:latin typeface="Calibri" panose="020F0502020204030204" pitchFamily="34" charset="0"/>
                <a:cs typeface="Arial" panose="020B0604020202020204" pitchFamily="34" charset="0"/>
              </a:rPr>
              <a:t>1Facility Dashboard for Insurance Provider</a:t>
            </a:r>
          </a:p>
        </p:txBody>
      </p:sp>
      <p:sp>
        <p:nvSpPr>
          <p:cNvPr id="112" name="Rectangle 111">
            <a:extLst>
              <a:ext uri="{FF2B5EF4-FFF2-40B4-BE49-F238E27FC236}">
                <a16:creationId xmlns:a16="http://schemas.microsoft.com/office/drawing/2014/main" id="{2FEBCC9F-E4B5-CA49-88E1-B87820D325D1}"/>
              </a:ext>
            </a:extLst>
          </p:cNvPr>
          <p:cNvSpPr/>
          <p:nvPr/>
        </p:nvSpPr>
        <p:spPr>
          <a:xfrm>
            <a:off x="4133203" y="3988283"/>
            <a:ext cx="983453" cy="257901"/>
          </a:xfrm>
          <a:prstGeom prst="rect">
            <a:avLst/>
          </a:prstGeom>
          <a:solidFill>
            <a:schemeClr val="bg1"/>
          </a:solidFill>
          <a:ln w="6350" cap="flat" cmpd="sng" algn="ctr">
            <a:solidFill>
              <a:sysClr val="window" lastClr="FFFFFF">
                <a:lumMod val="65000"/>
              </a:sysClr>
            </a:solidFill>
            <a:prstDash val="solid"/>
          </a:ln>
          <a:effectLst/>
        </p:spPr>
        <p:txBody>
          <a:bodyPr lIns="51433" tIns="25717" rIns="51433" bIns="25717" rtlCol="0" anchor="ctr"/>
          <a:lstStyle/>
          <a:p>
            <a:pPr algn="ctr" defTabSz="342892">
              <a:defRPr/>
            </a:pPr>
            <a:r>
              <a:rPr lang="en-US" sz="675" kern="0" dirty="0">
                <a:solidFill>
                  <a:prstClr val="black">
                    <a:lumMod val="95000"/>
                    <a:lumOff val="5000"/>
                  </a:prstClr>
                </a:solidFill>
                <a:latin typeface="Calibri" panose="020F0502020204030204" pitchFamily="34" charset="0"/>
                <a:cs typeface="Arial" panose="020B0604020202020204" pitchFamily="34" charset="0"/>
              </a:rPr>
              <a:t>Hot Path Analytics</a:t>
            </a:r>
          </a:p>
        </p:txBody>
      </p:sp>
      <p:sp>
        <p:nvSpPr>
          <p:cNvPr id="113" name="Rectangle 112">
            <a:extLst>
              <a:ext uri="{FF2B5EF4-FFF2-40B4-BE49-F238E27FC236}">
                <a16:creationId xmlns:a16="http://schemas.microsoft.com/office/drawing/2014/main" id="{2AAE2CF1-CBBF-C048-92F6-CBF35D634940}"/>
              </a:ext>
            </a:extLst>
          </p:cNvPr>
          <p:cNvSpPr/>
          <p:nvPr/>
        </p:nvSpPr>
        <p:spPr>
          <a:xfrm>
            <a:off x="4133203" y="4274513"/>
            <a:ext cx="983453" cy="257901"/>
          </a:xfrm>
          <a:prstGeom prst="rect">
            <a:avLst/>
          </a:prstGeom>
          <a:solidFill>
            <a:schemeClr val="bg1"/>
          </a:solidFill>
          <a:ln w="6350" cap="flat" cmpd="sng" algn="ctr">
            <a:solidFill>
              <a:sysClr val="window" lastClr="FFFFFF">
                <a:lumMod val="65000"/>
              </a:sysClr>
            </a:solidFill>
            <a:prstDash val="solid"/>
          </a:ln>
          <a:effectLst/>
        </p:spPr>
        <p:txBody>
          <a:bodyPr lIns="51433" tIns="25717" rIns="51433" bIns="25717" rtlCol="0" anchor="ctr"/>
          <a:lstStyle/>
          <a:p>
            <a:pPr algn="ctr" defTabSz="342892">
              <a:lnSpc>
                <a:spcPts val="563"/>
              </a:lnSpc>
              <a:defRPr/>
            </a:pPr>
            <a:r>
              <a:rPr lang="en-US" sz="675" kern="0" dirty="0">
                <a:solidFill>
                  <a:prstClr val="black">
                    <a:lumMod val="95000"/>
                    <a:lumOff val="5000"/>
                  </a:prstClr>
                </a:solidFill>
                <a:latin typeface="Calibri" panose="020F0502020204030204" pitchFamily="34" charset="0"/>
                <a:cs typeface="Arial" panose="020B0604020202020204" pitchFamily="34" charset="0"/>
              </a:rPr>
              <a:t>Cold Path Analytics</a:t>
            </a:r>
          </a:p>
        </p:txBody>
      </p:sp>
      <p:sp>
        <p:nvSpPr>
          <p:cNvPr id="114" name="Rectangle 113">
            <a:extLst>
              <a:ext uri="{FF2B5EF4-FFF2-40B4-BE49-F238E27FC236}">
                <a16:creationId xmlns:a16="http://schemas.microsoft.com/office/drawing/2014/main" id="{16F3AFBF-7314-C041-9749-D1DEE1BAFBCE}"/>
              </a:ext>
            </a:extLst>
          </p:cNvPr>
          <p:cNvSpPr/>
          <p:nvPr/>
        </p:nvSpPr>
        <p:spPr>
          <a:xfrm>
            <a:off x="2598971" y="4292565"/>
            <a:ext cx="983453" cy="152648"/>
          </a:xfrm>
          <a:prstGeom prst="rect">
            <a:avLst/>
          </a:prstGeom>
          <a:solidFill>
            <a:sysClr val="window" lastClr="FFFFFF"/>
          </a:solidFill>
          <a:ln w="6350" cap="flat" cmpd="sng" algn="ctr">
            <a:solidFill>
              <a:sysClr val="window" lastClr="FFFFFF">
                <a:lumMod val="65000"/>
              </a:sysClr>
            </a:solidFill>
            <a:prstDash val="solid"/>
          </a:ln>
          <a:effectLst/>
        </p:spPr>
        <p:txBody>
          <a:bodyPr lIns="51433" tIns="25717" rIns="51433" bIns="25717" rtlCol="0" anchor="ctr"/>
          <a:lstStyle/>
          <a:p>
            <a:pPr algn="ctr" defTabSz="342892">
              <a:lnSpc>
                <a:spcPts val="563"/>
              </a:lnSpc>
              <a:defRPr/>
            </a:pPr>
            <a:r>
              <a:rPr lang="en-US" sz="675" kern="0" dirty="0">
                <a:solidFill>
                  <a:prstClr val="black">
                    <a:lumMod val="95000"/>
                    <a:lumOff val="5000"/>
                  </a:prstClr>
                </a:solidFill>
                <a:latin typeface="Calibri" panose="020F0502020204030204" pitchFamily="34" charset="0"/>
                <a:cs typeface="Arial" panose="020B0604020202020204" pitchFamily="34" charset="0"/>
              </a:rPr>
              <a:t>Video /Image Analytics</a:t>
            </a:r>
          </a:p>
        </p:txBody>
      </p:sp>
      <p:sp>
        <p:nvSpPr>
          <p:cNvPr id="116" name="Rectangle 115">
            <a:extLst>
              <a:ext uri="{FF2B5EF4-FFF2-40B4-BE49-F238E27FC236}">
                <a16:creationId xmlns:a16="http://schemas.microsoft.com/office/drawing/2014/main" id="{FAC4F170-7A16-F046-989C-A17E110D1B1D}"/>
              </a:ext>
            </a:extLst>
          </p:cNvPr>
          <p:cNvSpPr/>
          <p:nvPr/>
        </p:nvSpPr>
        <p:spPr>
          <a:xfrm>
            <a:off x="1406878" y="1242915"/>
            <a:ext cx="959756" cy="207749"/>
          </a:xfrm>
          <a:prstGeom prst="rect">
            <a:avLst/>
          </a:prstGeom>
          <a:solidFill>
            <a:srgbClr val="0070C0"/>
          </a:solidFill>
        </p:spPr>
        <p:txBody>
          <a:bodyPr wrap="square">
            <a:spAutoFit/>
          </a:bodyPr>
          <a:lstStyle/>
          <a:p>
            <a:pPr algn="ctr" defTabSz="342892">
              <a:defRPr/>
            </a:pPr>
            <a:r>
              <a:rPr lang="en-US" sz="750" b="1" kern="0" dirty="0">
                <a:solidFill>
                  <a:prstClr val="white"/>
                </a:solidFill>
                <a:latin typeface="Calibri" panose="020F0502020204030204" pitchFamily="34" charset="0"/>
              </a:rPr>
              <a:t>Communication</a:t>
            </a:r>
          </a:p>
        </p:txBody>
      </p:sp>
      <p:sp>
        <p:nvSpPr>
          <p:cNvPr id="117" name="Rectangle 116"/>
          <p:cNvSpPr/>
          <p:nvPr/>
        </p:nvSpPr>
        <p:spPr>
          <a:xfrm>
            <a:off x="208185" y="2104838"/>
            <a:ext cx="960120" cy="205740"/>
          </a:xfrm>
          <a:prstGeom prst="rect">
            <a:avLst/>
          </a:prstGeom>
          <a:solidFill>
            <a:schemeClr val="accent6">
              <a:alpha val="69000"/>
            </a:schemeClr>
          </a:solidFill>
          <a:ln w="6350" cap="flat" cmpd="sng" algn="ctr">
            <a:solidFill>
              <a:sysClr val="window" lastClr="FFFFFF">
                <a:lumMod val="65000"/>
              </a:sysClr>
            </a:solidFill>
            <a:prstDash val="solid"/>
          </a:ln>
          <a:effectLst/>
        </p:spPr>
        <p:txBody>
          <a:bodyPr lIns="68567" tIns="34284" rIns="68567" bIns="34284" rtlCol="0" anchor="ctr"/>
          <a:lstStyle/>
          <a:p>
            <a:pPr algn="ctr" defTabSz="685644">
              <a:defRPr/>
            </a:pPr>
            <a:r>
              <a:rPr lang="en-US" sz="680" b="1" kern="0" dirty="0">
                <a:solidFill>
                  <a:schemeClr val="bg1"/>
                </a:solidFill>
                <a:effectLst>
                  <a:outerShdw blurRad="38100" dist="38100" dir="2700000" algn="tl">
                    <a:srgbClr val="000000">
                      <a:alpha val="43137"/>
                    </a:srgbClr>
                  </a:outerShdw>
                </a:effectLst>
                <a:latin typeface="Calibri" panose="020F0502020204030204" pitchFamily="34" charset="0"/>
              </a:rPr>
              <a:t>Smoke </a:t>
            </a:r>
            <a:r>
              <a:rPr lang="en-US" sz="680" b="1" kern="0" dirty="0" smtClean="0">
                <a:solidFill>
                  <a:schemeClr val="bg1"/>
                </a:solidFill>
                <a:effectLst>
                  <a:outerShdw blurRad="38100" dist="38100" dir="2700000" algn="tl">
                    <a:srgbClr val="000000">
                      <a:alpha val="43137"/>
                    </a:srgbClr>
                  </a:outerShdw>
                </a:effectLst>
                <a:latin typeface="Calibri" panose="020F0502020204030204" pitchFamily="34" charset="0"/>
              </a:rPr>
              <a:t>Sensor</a:t>
            </a:r>
            <a:endParaRPr lang="en-US" sz="680" b="1" kern="0" dirty="0">
              <a:solidFill>
                <a:schemeClr val="bg1"/>
              </a:solidFill>
              <a:effectLst>
                <a:outerShdw blurRad="38100" dist="38100" dir="2700000" algn="tl">
                  <a:srgbClr val="000000">
                    <a:alpha val="43137"/>
                  </a:srgbClr>
                </a:outerShdw>
              </a:effectLst>
              <a:latin typeface="Calibri" panose="020F0502020204030204" pitchFamily="34" charset="0"/>
            </a:endParaRPr>
          </a:p>
        </p:txBody>
      </p:sp>
      <p:sp>
        <p:nvSpPr>
          <p:cNvPr id="118" name="Rectangle 117"/>
          <p:cNvSpPr/>
          <p:nvPr/>
        </p:nvSpPr>
        <p:spPr>
          <a:xfrm>
            <a:off x="208185" y="2383498"/>
            <a:ext cx="960120" cy="205740"/>
          </a:xfrm>
          <a:prstGeom prst="rect">
            <a:avLst/>
          </a:prstGeom>
          <a:solidFill>
            <a:sysClr val="window" lastClr="FFFFFF"/>
          </a:solidFill>
          <a:ln w="6350" cap="flat" cmpd="sng" algn="ctr">
            <a:solidFill>
              <a:sysClr val="window" lastClr="FFFFFF">
                <a:lumMod val="65000"/>
              </a:sysClr>
            </a:solidFill>
            <a:prstDash val="solid"/>
          </a:ln>
          <a:effectLst/>
        </p:spPr>
        <p:txBody>
          <a:bodyPr lIns="68567" tIns="34284" rIns="68567" bIns="34284" rtlCol="0" anchor="ctr"/>
          <a:lstStyle/>
          <a:p>
            <a:pPr algn="ctr" defTabSz="685644">
              <a:defRPr/>
            </a:pPr>
            <a:r>
              <a:rPr lang="en-US" sz="680" kern="0" dirty="0" smtClean="0">
                <a:solidFill>
                  <a:srgbClr val="141414"/>
                </a:solidFill>
                <a:latin typeface="Calibri" panose="020F0502020204030204" pitchFamily="34" charset="0"/>
              </a:rPr>
              <a:t>Smart &amp; safety Wearables</a:t>
            </a:r>
            <a:endParaRPr lang="en-US" sz="680" kern="0" dirty="0">
              <a:solidFill>
                <a:srgbClr val="141414"/>
              </a:solidFill>
              <a:latin typeface="Calibri" panose="020F0502020204030204" pitchFamily="34" charset="0"/>
            </a:endParaRPr>
          </a:p>
        </p:txBody>
      </p:sp>
      <p:sp>
        <p:nvSpPr>
          <p:cNvPr id="119" name="Rectangle 118"/>
          <p:cNvSpPr/>
          <p:nvPr/>
        </p:nvSpPr>
        <p:spPr>
          <a:xfrm>
            <a:off x="208185" y="1826177"/>
            <a:ext cx="960120" cy="205740"/>
          </a:xfrm>
          <a:prstGeom prst="rect">
            <a:avLst/>
          </a:prstGeom>
          <a:solidFill>
            <a:schemeClr val="accent6">
              <a:alpha val="69000"/>
            </a:schemeClr>
          </a:solidFill>
          <a:ln w="6350" cap="flat" cmpd="sng" algn="ctr">
            <a:solidFill>
              <a:sysClr val="window" lastClr="FFFFFF">
                <a:lumMod val="85000"/>
              </a:sysClr>
            </a:solidFill>
            <a:prstDash val="solid"/>
          </a:ln>
          <a:effectLst/>
        </p:spPr>
        <p:txBody>
          <a:bodyPr lIns="68567" tIns="34284" rIns="68567" bIns="34284" rtlCol="0" anchor="ctr"/>
          <a:lstStyle/>
          <a:p>
            <a:pPr algn="ctr" defTabSz="685644">
              <a:defRPr/>
            </a:pPr>
            <a:r>
              <a:rPr lang="en-US" sz="680" b="1" kern="0" dirty="0" smtClean="0">
                <a:solidFill>
                  <a:schemeClr val="bg1"/>
                </a:solidFill>
                <a:effectLst>
                  <a:outerShdw blurRad="38100" dist="38100" dir="2700000" algn="tl">
                    <a:srgbClr val="000000">
                      <a:alpha val="43137"/>
                    </a:srgbClr>
                  </a:outerShdw>
                </a:effectLst>
                <a:latin typeface="Calibri"/>
              </a:rPr>
              <a:t>Telemetry Sensor</a:t>
            </a:r>
            <a:endParaRPr lang="en-US" sz="680" b="1" kern="0" dirty="0">
              <a:solidFill>
                <a:schemeClr val="bg1"/>
              </a:solidFill>
              <a:effectLst>
                <a:outerShdw blurRad="38100" dist="38100" dir="2700000" algn="tl">
                  <a:srgbClr val="000000">
                    <a:alpha val="43137"/>
                  </a:srgbClr>
                </a:outerShdw>
              </a:effectLst>
              <a:latin typeface="Calibri" panose="020F0502020204030204" pitchFamily="34" charset="0"/>
            </a:endParaRPr>
          </a:p>
        </p:txBody>
      </p:sp>
      <p:sp>
        <p:nvSpPr>
          <p:cNvPr id="120" name="Rectangle 119"/>
          <p:cNvSpPr/>
          <p:nvPr/>
        </p:nvSpPr>
        <p:spPr>
          <a:xfrm>
            <a:off x="208185" y="2662158"/>
            <a:ext cx="960120" cy="205740"/>
          </a:xfrm>
          <a:prstGeom prst="rect">
            <a:avLst/>
          </a:prstGeom>
          <a:solidFill>
            <a:sysClr val="window" lastClr="FFFFFF"/>
          </a:solidFill>
          <a:ln w="6350" cap="flat" cmpd="sng" algn="ctr">
            <a:solidFill>
              <a:sysClr val="window" lastClr="FFFFFF">
                <a:lumMod val="65000"/>
              </a:sysClr>
            </a:solidFill>
            <a:prstDash val="solid"/>
          </a:ln>
          <a:effectLst/>
        </p:spPr>
        <p:txBody>
          <a:bodyPr lIns="68567" tIns="34284" rIns="68567" bIns="34284" rtlCol="0" anchor="ctr"/>
          <a:lstStyle/>
          <a:p>
            <a:pPr algn="ctr" defTabSz="685644">
              <a:defRPr/>
            </a:pPr>
            <a:r>
              <a:rPr lang="en-US" sz="680" kern="0" dirty="0">
                <a:solidFill>
                  <a:srgbClr val="141414"/>
                </a:solidFill>
                <a:latin typeface="Calibri" panose="020F0502020204030204" pitchFamily="34" charset="0"/>
              </a:rPr>
              <a:t>Smart Camera – Security &amp; Surveillance</a:t>
            </a:r>
          </a:p>
        </p:txBody>
      </p:sp>
      <p:sp>
        <p:nvSpPr>
          <p:cNvPr id="121" name="Rectangle 120"/>
          <p:cNvSpPr/>
          <p:nvPr/>
        </p:nvSpPr>
        <p:spPr>
          <a:xfrm>
            <a:off x="4106292" y="2759577"/>
            <a:ext cx="994410" cy="170386"/>
          </a:xfrm>
          <a:prstGeom prst="rect">
            <a:avLst/>
          </a:prstGeom>
          <a:solidFill>
            <a:sysClr val="window" lastClr="FFFFFF"/>
          </a:solidFill>
          <a:ln w="6350" cap="flat" cmpd="sng" algn="ctr">
            <a:solidFill>
              <a:sysClr val="window" lastClr="FFFFFF">
                <a:lumMod val="65000"/>
              </a:sysClr>
            </a:solidFill>
            <a:prstDash val="solid"/>
          </a:ln>
          <a:effectLst/>
        </p:spPr>
        <p:txBody>
          <a:bodyPr lIns="68577" tIns="34289" rIns="68577" bIns="34289" rtlCol="0" anchor="ctr"/>
          <a:lstStyle/>
          <a:p>
            <a:pPr algn="ctr" defTabSz="685783">
              <a:defRPr/>
            </a:pPr>
            <a:r>
              <a:rPr lang="en-US" sz="675" kern="0" dirty="0">
                <a:solidFill>
                  <a:prstClr val="black">
                    <a:lumMod val="95000"/>
                    <a:lumOff val="5000"/>
                  </a:prstClr>
                </a:solidFill>
                <a:latin typeface="Calibri" panose="020F0502020204030204" pitchFamily="34" charset="0"/>
                <a:cs typeface="Arial" panose="020B0604020202020204" pitchFamily="34" charset="0"/>
              </a:rPr>
              <a:t>Device Twin</a:t>
            </a:r>
          </a:p>
        </p:txBody>
      </p:sp>
      <p:sp>
        <p:nvSpPr>
          <p:cNvPr id="122" name="Rectangle 121"/>
          <p:cNvSpPr/>
          <p:nvPr/>
        </p:nvSpPr>
        <p:spPr>
          <a:xfrm>
            <a:off x="4106292" y="2960885"/>
            <a:ext cx="994410" cy="170386"/>
          </a:xfrm>
          <a:prstGeom prst="rect">
            <a:avLst/>
          </a:prstGeom>
          <a:solidFill>
            <a:sysClr val="window" lastClr="FFFFFF"/>
          </a:solidFill>
          <a:ln w="6350" cap="flat" cmpd="sng" algn="ctr">
            <a:solidFill>
              <a:sysClr val="window" lastClr="FFFFFF">
                <a:lumMod val="65000"/>
              </a:sysClr>
            </a:solidFill>
            <a:prstDash val="solid"/>
          </a:ln>
          <a:effectLst/>
        </p:spPr>
        <p:txBody>
          <a:bodyPr lIns="68577" tIns="34289" rIns="68577" bIns="34289" rtlCol="0" anchor="ctr"/>
          <a:lstStyle/>
          <a:p>
            <a:pPr algn="ctr" defTabSz="685783">
              <a:defRPr/>
            </a:pPr>
            <a:r>
              <a:rPr lang="en-US" sz="675" kern="0" dirty="0">
                <a:solidFill>
                  <a:prstClr val="black">
                    <a:lumMod val="95000"/>
                    <a:lumOff val="5000"/>
                  </a:prstClr>
                </a:solidFill>
                <a:latin typeface="Calibri" panose="020F0502020204030204" pitchFamily="34" charset="0"/>
                <a:cs typeface="Arial" panose="020B0604020202020204" pitchFamily="34" charset="0"/>
              </a:rPr>
              <a:t>Digital Twin</a:t>
            </a:r>
          </a:p>
        </p:txBody>
      </p:sp>
      <p:sp>
        <p:nvSpPr>
          <p:cNvPr id="123" name="Rounded Rectangle 122">
            <a:extLst>
              <a:ext uri="{FF2B5EF4-FFF2-40B4-BE49-F238E27FC236}">
                <a16:creationId xmlns:a16="http://schemas.microsoft.com/office/drawing/2014/main" id="{86E72546-8CD9-9E4D-B092-BB41A5032336}"/>
              </a:ext>
            </a:extLst>
          </p:cNvPr>
          <p:cNvSpPr/>
          <p:nvPr/>
        </p:nvSpPr>
        <p:spPr>
          <a:xfrm>
            <a:off x="7824551" y="3108593"/>
            <a:ext cx="1097280" cy="366408"/>
          </a:xfrm>
          <a:prstGeom prst="roundRect">
            <a:avLst/>
          </a:prstGeom>
          <a:solidFill>
            <a:schemeClr val="accent6">
              <a:alpha val="69000"/>
            </a:schemeClr>
          </a:solidFill>
          <a:ln w="6350" cap="flat" cmpd="sng" algn="ctr">
            <a:solidFill>
              <a:sysClr val="window" lastClr="FFFFFF">
                <a:lumMod val="65000"/>
              </a:sysClr>
            </a:solidFill>
            <a:prstDash val="solid"/>
          </a:ln>
          <a:effectLst/>
        </p:spPr>
        <p:txBody>
          <a:bodyPr lIns="51433" tIns="25717" rIns="51433" bIns="25717" rtlCol="0" anchor="ctr"/>
          <a:lstStyle/>
          <a:p>
            <a:pPr algn="ctr" defTabSz="342892"/>
            <a:r>
              <a:rPr lang="en-US" sz="800" b="1" kern="0" dirty="0">
                <a:solidFill>
                  <a:schemeClr val="bg1"/>
                </a:solidFill>
                <a:effectLst>
                  <a:outerShdw blurRad="38100" dist="38100" dir="2700000" algn="tl">
                    <a:srgbClr val="000000">
                      <a:alpha val="43137"/>
                    </a:srgbClr>
                  </a:outerShdw>
                </a:effectLst>
                <a:latin typeface="Calibri" panose="020F0502020204030204" pitchFamily="34" charset="0"/>
                <a:cs typeface="Arial" panose="020B0604020202020204" pitchFamily="34" charset="0"/>
              </a:rPr>
              <a:t>End user / Customer Mobile App</a:t>
            </a:r>
          </a:p>
        </p:txBody>
      </p:sp>
      <p:sp>
        <p:nvSpPr>
          <p:cNvPr id="124" name="Rectangle 123">
            <a:extLst>
              <a:ext uri="{FF2B5EF4-FFF2-40B4-BE49-F238E27FC236}">
                <a16:creationId xmlns:a16="http://schemas.microsoft.com/office/drawing/2014/main" id="{82F1A989-E578-5D46-B7CD-B58C277BC229}"/>
              </a:ext>
            </a:extLst>
          </p:cNvPr>
          <p:cNvSpPr/>
          <p:nvPr/>
        </p:nvSpPr>
        <p:spPr>
          <a:xfrm>
            <a:off x="7894294" y="1219771"/>
            <a:ext cx="994043" cy="207749"/>
          </a:xfrm>
          <a:prstGeom prst="rect">
            <a:avLst/>
          </a:prstGeom>
          <a:solidFill>
            <a:srgbClr val="0070C0"/>
          </a:solidFill>
        </p:spPr>
        <p:txBody>
          <a:bodyPr wrap="square">
            <a:spAutoFit/>
          </a:bodyPr>
          <a:lstStyle/>
          <a:p>
            <a:pPr algn="ctr" defTabSz="342892">
              <a:defRPr/>
            </a:pPr>
            <a:r>
              <a:rPr lang="en-US" sz="750" b="1" kern="0" dirty="0">
                <a:solidFill>
                  <a:prstClr val="white"/>
                </a:solidFill>
                <a:latin typeface="Calibri" panose="020F0502020204030204" pitchFamily="34" charset="0"/>
              </a:rPr>
              <a:t>Presentation</a:t>
            </a:r>
          </a:p>
        </p:txBody>
      </p:sp>
      <p:pic>
        <p:nvPicPr>
          <p:cNvPr id="147" name="Picture 146">
            <a:extLst>
              <a:ext uri="{FF2B5EF4-FFF2-40B4-BE49-F238E27FC236}">
                <a16:creationId xmlns:a16="http://schemas.microsoft.com/office/drawing/2014/main" id="{2A9C08CE-C1D0-5E4B-90B2-31D427AA5B07}"/>
              </a:ext>
            </a:extLst>
          </p:cNvPr>
          <p:cNvPicPr>
            <a:picLocks noChangeAspect="1"/>
          </p:cNvPicPr>
          <p:nvPr/>
        </p:nvPicPr>
        <p:blipFill>
          <a:blip r:embed="rId2">
            <a:clrChange>
              <a:clrFrom>
                <a:srgbClr val="F0F1F1"/>
              </a:clrFrom>
              <a:clrTo>
                <a:srgbClr val="F0F1F1">
                  <a:alpha val="0"/>
                </a:srgbClr>
              </a:clrTo>
            </a:clrChange>
            <a:extLst/>
          </a:blip>
          <a:stretch>
            <a:fillRect/>
          </a:stretch>
        </p:blipFill>
        <p:spPr>
          <a:xfrm>
            <a:off x="8079118" y="15368"/>
            <a:ext cx="1034351" cy="257104"/>
          </a:xfrm>
          <a:prstGeom prst="rect">
            <a:avLst/>
          </a:prstGeom>
          <a:ln>
            <a:noFill/>
          </a:ln>
          <a:effectLst/>
        </p:spPr>
      </p:pic>
      <p:grpSp>
        <p:nvGrpSpPr>
          <p:cNvPr id="126" name="Group 125"/>
          <p:cNvGrpSpPr/>
          <p:nvPr/>
        </p:nvGrpSpPr>
        <p:grpSpPr>
          <a:xfrm>
            <a:off x="8366716" y="1801418"/>
            <a:ext cx="402380" cy="397180"/>
            <a:chOff x="3702050" y="314325"/>
            <a:chExt cx="593725" cy="492125"/>
          </a:xfrm>
          <a:solidFill>
            <a:schemeClr val="tx2">
              <a:lumMod val="65000"/>
              <a:lumOff val="35000"/>
            </a:schemeClr>
          </a:solidFill>
        </p:grpSpPr>
        <p:sp>
          <p:nvSpPr>
            <p:cNvPr id="127" name="Freeform 156"/>
            <p:cNvSpPr>
              <a:spLocks/>
            </p:cNvSpPr>
            <p:nvPr/>
          </p:nvSpPr>
          <p:spPr bwMode="auto">
            <a:xfrm>
              <a:off x="3775075" y="403225"/>
              <a:ext cx="444500" cy="203200"/>
            </a:xfrm>
            <a:custGeom>
              <a:avLst/>
              <a:gdLst>
                <a:gd name="T0" fmla="*/ 4 w 140"/>
                <a:gd name="T1" fmla="*/ 64 h 64"/>
                <a:gd name="T2" fmla="*/ 1 w 140"/>
                <a:gd name="T3" fmla="*/ 62 h 64"/>
                <a:gd name="T4" fmla="*/ 2 w 140"/>
                <a:gd name="T5" fmla="*/ 56 h 64"/>
                <a:gd name="T6" fmla="*/ 31 w 140"/>
                <a:gd name="T7" fmla="*/ 37 h 64"/>
                <a:gd name="T8" fmla="*/ 61 w 140"/>
                <a:gd name="T9" fmla="*/ 46 h 64"/>
                <a:gd name="T10" fmla="*/ 86 w 140"/>
                <a:gd name="T11" fmla="*/ 17 h 64"/>
                <a:gd name="T12" fmla="*/ 109 w 140"/>
                <a:gd name="T13" fmla="*/ 34 h 64"/>
                <a:gd name="T14" fmla="*/ 132 w 140"/>
                <a:gd name="T15" fmla="*/ 2 h 64"/>
                <a:gd name="T16" fmla="*/ 137 w 140"/>
                <a:gd name="T17" fmla="*/ 1 h 64"/>
                <a:gd name="T18" fmla="*/ 138 w 140"/>
                <a:gd name="T19" fmla="*/ 7 h 64"/>
                <a:gd name="T20" fmla="*/ 111 w 140"/>
                <a:gd name="T21" fmla="*/ 45 h 64"/>
                <a:gd name="T22" fmla="*/ 87 w 140"/>
                <a:gd name="T23" fmla="*/ 28 h 64"/>
                <a:gd name="T24" fmla="*/ 64 w 140"/>
                <a:gd name="T25" fmla="*/ 55 h 64"/>
                <a:gd name="T26" fmla="*/ 32 w 140"/>
                <a:gd name="T27" fmla="*/ 46 h 64"/>
                <a:gd name="T28" fmla="*/ 7 w 140"/>
                <a:gd name="T29" fmla="*/ 63 h 64"/>
                <a:gd name="T30" fmla="*/ 4 w 140"/>
                <a:gd name="T31" fmla="*/ 64 h 64"/>
                <a:gd name="T32" fmla="*/ 4 w 140"/>
                <a:gd name="T3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0" h="64">
                  <a:moveTo>
                    <a:pt x="4" y="64"/>
                  </a:moveTo>
                  <a:cubicBezTo>
                    <a:pt x="3" y="64"/>
                    <a:pt x="2" y="63"/>
                    <a:pt x="1" y="62"/>
                  </a:cubicBezTo>
                  <a:cubicBezTo>
                    <a:pt x="0" y="60"/>
                    <a:pt x="0" y="58"/>
                    <a:pt x="2" y="56"/>
                  </a:cubicBezTo>
                  <a:cubicBezTo>
                    <a:pt x="31" y="37"/>
                    <a:pt x="31" y="37"/>
                    <a:pt x="31" y="37"/>
                  </a:cubicBezTo>
                  <a:cubicBezTo>
                    <a:pt x="61" y="46"/>
                    <a:pt x="61" y="46"/>
                    <a:pt x="61" y="46"/>
                  </a:cubicBezTo>
                  <a:cubicBezTo>
                    <a:pt x="86" y="17"/>
                    <a:pt x="86" y="17"/>
                    <a:pt x="86" y="17"/>
                  </a:cubicBezTo>
                  <a:cubicBezTo>
                    <a:pt x="109" y="34"/>
                    <a:pt x="109" y="34"/>
                    <a:pt x="109" y="34"/>
                  </a:cubicBezTo>
                  <a:cubicBezTo>
                    <a:pt x="132" y="2"/>
                    <a:pt x="132" y="2"/>
                    <a:pt x="132" y="2"/>
                  </a:cubicBezTo>
                  <a:cubicBezTo>
                    <a:pt x="133" y="0"/>
                    <a:pt x="136" y="0"/>
                    <a:pt x="137" y="1"/>
                  </a:cubicBezTo>
                  <a:cubicBezTo>
                    <a:pt x="139" y="2"/>
                    <a:pt x="140" y="5"/>
                    <a:pt x="138" y="7"/>
                  </a:cubicBezTo>
                  <a:cubicBezTo>
                    <a:pt x="111" y="45"/>
                    <a:pt x="111" y="45"/>
                    <a:pt x="111" y="45"/>
                  </a:cubicBezTo>
                  <a:cubicBezTo>
                    <a:pt x="87" y="28"/>
                    <a:pt x="87" y="28"/>
                    <a:pt x="87" y="28"/>
                  </a:cubicBezTo>
                  <a:cubicBezTo>
                    <a:pt x="64" y="55"/>
                    <a:pt x="64" y="55"/>
                    <a:pt x="64" y="55"/>
                  </a:cubicBezTo>
                  <a:cubicBezTo>
                    <a:pt x="32" y="46"/>
                    <a:pt x="32" y="46"/>
                    <a:pt x="32" y="46"/>
                  </a:cubicBezTo>
                  <a:cubicBezTo>
                    <a:pt x="7" y="63"/>
                    <a:pt x="7" y="63"/>
                    <a:pt x="7" y="63"/>
                  </a:cubicBezTo>
                  <a:cubicBezTo>
                    <a:pt x="6" y="64"/>
                    <a:pt x="5" y="64"/>
                    <a:pt x="4" y="64"/>
                  </a:cubicBezTo>
                  <a:cubicBezTo>
                    <a:pt x="4" y="64"/>
                    <a:pt x="4" y="64"/>
                    <a:pt x="4" y="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189"/>
              <a:endParaRPr lang="en-US">
                <a:solidFill>
                  <a:prstClr val="black"/>
                </a:solidFill>
                <a:latin typeface="Calibri"/>
              </a:endParaRPr>
            </a:p>
          </p:txBody>
        </p:sp>
        <p:sp>
          <p:nvSpPr>
            <p:cNvPr id="128" name="Freeform 157"/>
            <p:cNvSpPr>
              <a:spLocks/>
            </p:cNvSpPr>
            <p:nvPr/>
          </p:nvSpPr>
          <p:spPr bwMode="auto">
            <a:xfrm>
              <a:off x="3921125" y="752475"/>
              <a:ext cx="155575" cy="31750"/>
            </a:xfrm>
            <a:custGeom>
              <a:avLst/>
              <a:gdLst>
                <a:gd name="T0" fmla="*/ 0 w 98"/>
                <a:gd name="T1" fmla="*/ 0 h 20"/>
                <a:gd name="T2" fmla="*/ 0 w 98"/>
                <a:gd name="T3" fmla="*/ 20 h 20"/>
                <a:gd name="T4" fmla="*/ 98 w 98"/>
                <a:gd name="T5" fmla="*/ 20 h 20"/>
                <a:gd name="T6" fmla="*/ 98 w 98"/>
                <a:gd name="T7" fmla="*/ 0 h 20"/>
                <a:gd name="T8" fmla="*/ 0 w 98"/>
                <a:gd name="T9" fmla="*/ 0 h 20"/>
                <a:gd name="T10" fmla="*/ 0 w 98"/>
                <a:gd name="T11" fmla="*/ 0 h 20"/>
              </a:gdLst>
              <a:ahLst/>
              <a:cxnLst>
                <a:cxn ang="0">
                  <a:pos x="T0" y="T1"/>
                </a:cxn>
                <a:cxn ang="0">
                  <a:pos x="T2" y="T3"/>
                </a:cxn>
                <a:cxn ang="0">
                  <a:pos x="T4" y="T5"/>
                </a:cxn>
                <a:cxn ang="0">
                  <a:pos x="T6" y="T7"/>
                </a:cxn>
                <a:cxn ang="0">
                  <a:pos x="T8" y="T9"/>
                </a:cxn>
                <a:cxn ang="0">
                  <a:pos x="T10" y="T11"/>
                </a:cxn>
              </a:cxnLst>
              <a:rect l="0" t="0" r="r" b="b"/>
              <a:pathLst>
                <a:path w="98" h="20">
                  <a:moveTo>
                    <a:pt x="0" y="0"/>
                  </a:moveTo>
                  <a:lnTo>
                    <a:pt x="0" y="20"/>
                  </a:lnTo>
                  <a:lnTo>
                    <a:pt x="98" y="20"/>
                  </a:lnTo>
                  <a:lnTo>
                    <a:pt x="98" y="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189"/>
              <a:endParaRPr lang="en-US">
                <a:solidFill>
                  <a:prstClr val="black"/>
                </a:solidFill>
                <a:latin typeface="Calibri"/>
              </a:endParaRPr>
            </a:p>
          </p:txBody>
        </p:sp>
        <p:sp>
          <p:nvSpPr>
            <p:cNvPr id="129" name="Freeform 158"/>
            <p:cNvSpPr>
              <a:spLocks noEditPoints="1"/>
            </p:cNvSpPr>
            <p:nvPr/>
          </p:nvSpPr>
          <p:spPr bwMode="auto">
            <a:xfrm>
              <a:off x="3702050" y="314325"/>
              <a:ext cx="593725" cy="428625"/>
            </a:xfrm>
            <a:custGeom>
              <a:avLst/>
              <a:gdLst>
                <a:gd name="T0" fmla="*/ 175 w 187"/>
                <a:gd name="T1" fmla="*/ 106 h 135"/>
                <a:gd name="T2" fmla="*/ 11 w 187"/>
                <a:gd name="T3" fmla="*/ 106 h 135"/>
                <a:gd name="T4" fmla="*/ 11 w 187"/>
                <a:gd name="T5" fmla="*/ 11 h 135"/>
                <a:gd name="T6" fmla="*/ 175 w 187"/>
                <a:gd name="T7" fmla="*/ 11 h 135"/>
                <a:gd name="T8" fmla="*/ 175 w 187"/>
                <a:gd name="T9" fmla="*/ 106 h 135"/>
                <a:gd name="T10" fmla="*/ 182 w 187"/>
                <a:gd name="T11" fmla="*/ 0 h 135"/>
                <a:gd name="T12" fmla="*/ 5 w 187"/>
                <a:gd name="T13" fmla="*/ 0 h 135"/>
                <a:gd name="T14" fmla="*/ 0 w 187"/>
                <a:gd name="T15" fmla="*/ 4 h 135"/>
                <a:gd name="T16" fmla="*/ 0 w 187"/>
                <a:gd name="T17" fmla="*/ 131 h 135"/>
                <a:gd name="T18" fmla="*/ 5 w 187"/>
                <a:gd name="T19" fmla="*/ 135 h 135"/>
                <a:gd name="T20" fmla="*/ 182 w 187"/>
                <a:gd name="T21" fmla="*/ 135 h 135"/>
                <a:gd name="T22" fmla="*/ 187 w 187"/>
                <a:gd name="T23" fmla="*/ 131 h 135"/>
                <a:gd name="T24" fmla="*/ 187 w 187"/>
                <a:gd name="T25" fmla="*/ 4 h 135"/>
                <a:gd name="T26" fmla="*/ 182 w 187"/>
                <a:gd name="T27" fmla="*/ 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7" h="135">
                  <a:moveTo>
                    <a:pt x="175" y="106"/>
                  </a:moveTo>
                  <a:cubicBezTo>
                    <a:pt x="11" y="106"/>
                    <a:pt x="11" y="106"/>
                    <a:pt x="11" y="106"/>
                  </a:cubicBezTo>
                  <a:cubicBezTo>
                    <a:pt x="11" y="11"/>
                    <a:pt x="11" y="11"/>
                    <a:pt x="11" y="11"/>
                  </a:cubicBezTo>
                  <a:cubicBezTo>
                    <a:pt x="175" y="11"/>
                    <a:pt x="175" y="11"/>
                    <a:pt x="175" y="11"/>
                  </a:cubicBezTo>
                  <a:cubicBezTo>
                    <a:pt x="175" y="106"/>
                    <a:pt x="175" y="106"/>
                    <a:pt x="175" y="106"/>
                  </a:cubicBezTo>
                  <a:close/>
                  <a:moveTo>
                    <a:pt x="182" y="0"/>
                  </a:moveTo>
                  <a:cubicBezTo>
                    <a:pt x="5" y="0"/>
                    <a:pt x="5" y="0"/>
                    <a:pt x="5" y="0"/>
                  </a:cubicBezTo>
                  <a:cubicBezTo>
                    <a:pt x="2" y="0"/>
                    <a:pt x="0" y="2"/>
                    <a:pt x="0" y="4"/>
                  </a:cubicBezTo>
                  <a:cubicBezTo>
                    <a:pt x="0" y="131"/>
                    <a:pt x="0" y="131"/>
                    <a:pt x="0" y="131"/>
                  </a:cubicBezTo>
                  <a:cubicBezTo>
                    <a:pt x="0" y="133"/>
                    <a:pt x="2" y="135"/>
                    <a:pt x="5" y="135"/>
                  </a:cubicBezTo>
                  <a:cubicBezTo>
                    <a:pt x="182" y="135"/>
                    <a:pt x="182" y="135"/>
                    <a:pt x="182" y="135"/>
                  </a:cubicBezTo>
                  <a:cubicBezTo>
                    <a:pt x="185" y="135"/>
                    <a:pt x="187" y="133"/>
                    <a:pt x="187" y="131"/>
                  </a:cubicBezTo>
                  <a:cubicBezTo>
                    <a:pt x="187" y="4"/>
                    <a:pt x="187" y="4"/>
                    <a:pt x="187" y="4"/>
                  </a:cubicBezTo>
                  <a:cubicBezTo>
                    <a:pt x="187" y="2"/>
                    <a:pt x="185" y="0"/>
                    <a:pt x="18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189"/>
              <a:endParaRPr lang="en-US">
                <a:solidFill>
                  <a:prstClr val="black"/>
                </a:solidFill>
                <a:latin typeface="Calibri"/>
              </a:endParaRPr>
            </a:p>
          </p:txBody>
        </p:sp>
        <p:sp>
          <p:nvSpPr>
            <p:cNvPr id="130" name="Freeform 159"/>
            <p:cNvSpPr>
              <a:spLocks/>
            </p:cNvSpPr>
            <p:nvPr/>
          </p:nvSpPr>
          <p:spPr bwMode="auto">
            <a:xfrm>
              <a:off x="3873500" y="793750"/>
              <a:ext cx="250825" cy="12700"/>
            </a:xfrm>
            <a:custGeom>
              <a:avLst/>
              <a:gdLst>
                <a:gd name="T0" fmla="*/ 76 w 79"/>
                <a:gd name="T1" fmla="*/ 0 h 4"/>
                <a:gd name="T2" fmla="*/ 3 w 79"/>
                <a:gd name="T3" fmla="*/ 0 h 4"/>
                <a:gd name="T4" fmla="*/ 0 w 79"/>
                <a:gd name="T5" fmla="*/ 3 h 4"/>
                <a:gd name="T6" fmla="*/ 0 w 79"/>
                <a:gd name="T7" fmla="*/ 4 h 4"/>
                <a:gd name="T8" fmla="*/ 79 w 79"/>
                <a:gd name="T9" fmla="*/ 4 h 4"/>
                <a:gd name="T10" fmla="*/ 79 w 79"/>
                <a:gd name="T11" fmla="*/ 3 h 4"/>
                <a:gd name="T12" fmla="*/ 76 w 79"/>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79" h="4">
                  <a:moveTo>
                    <a:pt x="76" y="0"/>
                  </a:moveTo>
                  <a:cubicBezTo>
                    <a:pt x="3" y="0"/>
                    <a:pt x="3" y="0"/>
                    <a:pt x="3" y="0"/>
                  </a:cubicBezTo>
                  <a:cubicBezTo>
                    <a:pt x="1" y="0"/>
                    <a:pt x="0" y="1"/>
                    <a:pt x="0" y="3"/>
                  </a:cubicBezTo>
                  <a:cubicBezTo>
                    <a:pt x="0" y="4"/>
                    <a:pt x="0" y="4"/>
                    <a:pt x="0" y="4"/>
                  </a:cubicBezTo>
                  <a:cubicBezTo>
                    <a:pt x="79" y="4"/>
                    <a:pt x="79" y="4"/>
                    <a:pt x="79" y="4"/>
                  </a:cubicBezTo>
                  <a:cubicBezTo>
                    <a:pt x="79" y="3"/>
                    <a:pt x="79" y="3"/>
                    <a:pt x="79" y="3"/>
                  </a:cubicBezTo>
                  <a:cubicBezTo>
                    <a:pt x="79" y="1"/>
                    <a:pt x="78" y="0"/>
                    <a:pt x="7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189"/>
              <a:endParaRPr lang="en-US">
                <a:solidFill>
                  <a:prstClr val="black"/>
                </a:solidFill>
                <a:latin typeface="Calibri"/>
              </a:endParaRPr>
            </a:p>
          </p:txBody>
        </p:sp>
        <p:sp>
          <p:nvSpPr>
            <p:cNvPr id="131" name="Oval 160"/>
            <p:cNvSpPr>
              <a:spLocks noChangeArrowheads="1"/>
            </p:cNvSpPr>
            <p:nvPr/>
          </p:nvSpPr>
          <p:spPr bwMode="auto">
            <a:xfrm>
              <a:off x="3756025" y="558800"/>
              <a:ext cx="66675" cy="6985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189"/>
              <a:endParaRPr lang="en-US">
                <a:solidFill>
                  <a:prstClr val="black"/>
                </a:solidFill>
                <a:latin typeface="Calibri"/>
              </a:endParaRPr>
            </a:p>
          </p:txBody>
        </p:sp>
        <p:sp>
          <p:nvSpPr>
            <p:cNvPr id="132" name="Oval 161"/>
            <p:cNvSpPr>
              <a:spLocks noChangeArrowheads="1"/>
            </p:cNvSpPr>
            <p:nvPr/>
          </p:nvSpPr>
          <p:spPr bwMode="auto">
            <a:xfrm>
              <a:off x="3841750" y="501650"/>
              <a:ext cx="69850" cy="666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189"/>
              <a:endParaRPr lang="en-US">
                <a:solidFill>
                  <a:prstClr val="black"/>
                </a:solidFill>
                <a:latin typeface="Calibri"/>
              </a:endParaRPr>
            </a:p>
          </p:txBody>
        </p:sp>
        <p:sp>
          <p:nvSpPr>
            <p:cNvPr id="133" name="Oval 162"/>
            <p:cNvSpPr>
              <a:spLocks noChangeArrowheads="1"/>
            </p:cNvSpPr>
            <p:nvPr/>
          </p:nvSpPr>
          <p:spPr bwMode="auto">
            <a:xfrm>
              <a:off x="3940175" y="530225"/>
              <a:ext cx="66675" cy="666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189"/>
              <a:endParaRPr lang="en-US">
                <a:solidFill>
                  <a:prstClr val="black"/>
                </a:solidFill>
                <a:latin typeface="Calibri"/>
              </a:endParaRPr>
            </a:p>
          </p:txBody>
        </p:sp>
        <p:sp>
          <p:nvSpPr>
            <p:cNvPr id="134" name="Oval 163"/>
            <p:cNvSpPr>
              <a:spLocks noChangeArrowheads="1"/>
            </p:cNvSpPr>
            <p:nvPr/>
          </p:nvSpPr>
          <p:spPr bwMode="auto">
            <a:xfrm>
              <a:off x="4016375" y="441325"/>
              <a:ext cx="69850" cy="666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189"/>
              <a:endParaRPr lang="en-US">
                <a:solidFill>
                  <a:prstClr val="black"/>
                </a:solidFill>
                <a:latin typeface="Calibri"/>
              </a:endParaRPr>
            </a:p>
          </p:txBody>
        </p:sp>
        <p:sp>
          <p:nvSpPr>
            <p:cNvPr id="135" name="Oval 164"/>
            <p:cNvSpPr>
              <a:spLocks noChangeArrowheads="1"/>
            </p:cNvSpPr>
            <p:nvPr/>
          </p:nvSpPr>
          <p:spPr bwMode="auto">
            <a:xfrm>
              <a:off x="4092575" y="495300"/>
              <a:ext cx="66675" cy="666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189"/>
              <a:endParaRPr lang="en-US">
                <a:solidFill>
                  <a:prstClr val="black"/>
                </a:solidFill>
                <a:latin typeface="Calibri"/>
              </a:endParaRPr>
            </a:p>
          </p:txBody>
        </p:sp>
        <p:sp>
          <p:nvSpPr>
            <p:cNvPr id="148" name="Oval 165"/>
            <p:cNvSpPr>
              <a:spLocks noChangeArrowheads="1"/>
            </p:cNvSpPr>
            <p:nvPr/>
          </p:nvSpPr>
          <p:spPr bwMode="auto">
            <a:xfrm>
              <a:off x="4168775" y="381000"/>
              <a:ext cx="69850" cy="6985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189"/>
              <a:endParaRPr lang="en-US">
                <a:solidFill>
                  <a:prstClr val="black"/>
                </a:solidFill>
                <a:latin typeface="Calibri"/>
              </a:endParaRPr>
            </a:p>
          </p:txBody>
        </p:sp>
      </p:grpSp>
      <p:grpSp>
        <p:nvGrpSpPr>
          <p:cNvPr id="149" name="Group 148"/>
          <p:cNvGrpSpPr/>
          <p:nvPr/>
        </p:nvGrpSpPr>
        <p:grpSpPr>
          <a:xfrm>
            <a:off x="7945628" y="1815746"/>
            <a:ext cx="307269" cy="358347"/>
            <a:chOff x="4921250" y="263525"/>
            <a:chExt cx="447675" cy="593725"/>
          </a:xfrm>
          <a:solidFill>
            <a:schemeClr val="tx2">
              <a:lumMod val="65000"/>
              <a:lumOff val="35000"/>
            </a:schemeClr>
          </a:solidFill>
        </p:grpSpPr>
        <p:sp>
          <p:nvSpPr>
            <p:cNvPr id="150" name="Freeform 341"/>
            <p:cNvSpPr>
              <a:spLocks noEditPoints="1"/>
            </p:cNvSpPr>
            <p:nvPr/>
          </p:nvSpPr>
          <p:spPr bwMode="auto">
            <a:xfrm>
              <a:off x="4921250" y="263525"/>
              <a:ext cx="301625" cy="593725"/>
            </a:xfrm>
            <a:custGeom>
              <a:avLst/>
              <a:gdLst>
                <a:gd name="T0" fmla="*/ 48 w 95"/>
                <a:gd name="T1" fmla="*/ 176 h 187"/>
                <a:gd name="T2" fmla="*/ 39 w 95"/>
                <a:gd name="T3" fmla="*/ 168 h 187"/>
                <a:gd name="T4" fmla="*/ 48 w 95"/>
                <a:gd name="T5" fmla="*/ 159 h 187"/>
                <a:gd name="T6" fmla="*/ 56 w 95"/>
                <a:gd name="T7" fmla="*/ 168 h 187"/>
                <a:gd name="T8" fmla="*/ 48 w 95"/>
                <a:gd name="T9" fmla="*/ 176 h 187"/>
                <a:gd name="T10" fmla="*/ 35 w 95"/>
                <a:gd name="T11" fmla="*/ 11 h 187"/>
                <a:gd name="T12" fmla="*/ 60 w 95"/>
                <a:gd name="T13" fmla="*/ 11 h 187"/>
                <a:gd name="T14" fmla="*/ 61 w 95"/>
                <a:gd name="T15" fmla="*/ 13 h 187"/>
                <a:gd name="T16" fmla="*/ 60 w 95"/>
                <a:gd name="T17" fmla="*/ 15 h 187"/>
                <a:gd name="T18" fmla="*/ 35 w 95"/>
                <a:gd name="T19" fmla="*/ 15 h 187"/>
                <a:gd name="T20" fmla="*/ 34 w 95"/>
                <a:gd name="T21" fmla="*/ 13 h 187"/>
                <a:gd name="T22" fmla="*/ 35 w 95"/>
                <a:gd name="T23" fmla="*/ 11 h 187"/>
                <a:gd name="T24" fmla="*/ 89 w 95"/>
                <a:gd name="T25" fmla="*/ 124 h 187"/>
                <a:gd name="T26" fmla="*/ 89 w 95"/>
                <a:gd name="T27" fmla="*/ 150 h 187"/>
                <a:gd name="T28" fmla="*/ 7 w 95"/>
                <a:gd name="T29" fmla="*/ 150 h 187"/>
                <a:gd name="T30" fmla="*/ 7 w 95"/>
                <a:gd name="T31" fmla="*/ 29 h 187"/>
                <a:gd name="T32" fmla="*/ 89 w 95"/>
                <a:gd name="T33" fmla="*/ 29 h 187"/>
                <a:gd name="T34" fmla="*/ 89 w 95"/>
                <a:gd name="T35" fmla="*/ 53 h 187"/>
                <a:gd name="T36" fmla="*/ 95 w 95"/>
                <a:gd name="T37" fmla="*/ 54 h 187"/>
                <a:gd name="T38" fmla="*/ 95 w 95"/>
                <a:gd name="T39" fmla="*/ 15 h 187"/>
                <a:gd name="T40" fmla="*/ 81 w 95"/>
                <a:gd name="T41" fmla="*/ 0 h 187"/>
                <a:gd name="T42" fmla="*/ 15 w 95"/>
                <a:gd name="T43" fmla="*/ 0 h 187"/>
                <a:gd name="T44" fmla="*/ 0 w 95"/>
                <a:gd name="T45" fmla="*/ 15 h 187"/>
                <a:gd name="T46" fmla="*/ 0 w 95"/>
                <a:gd name="T47" fmla="*/ 172 h 187"/>
                <a:gd name="T48" fmla="*/ 15 w 95"/>
                <a:gd name="T49" fmla="*/ 187 h 187"/>
                <a:gd name="T50" fmla="*/ 81 w 95"/>
                <a:gd name="T51" fmla="*/ 187 h 187"/>
                <a:gd name="T52" fmla="*/ 95 w 95"/>
                <a:gd name="T53" fmla="*/ 172 h 187"/>
                <a:gd name="T54" fmla="*/ 95 w 95"/>
                <a:gd name="T55" fmla="*/ 123 h 187"/>
                <a:gd name="T56" fmla="*/ 89 w 95"/>
                <a:gd name="T57" fmla="*/ 124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5" h="187">
                  <a:moveTo>
                    <a:pt x="48" y="176"/>
                  </a:moveTo>
                  <a:cubicBezTo>
                    <a:pt x="43" y="176"/>
                    <a:pt x="39" y="172"/>
                    <a:pt x="39" y="168"/>
                  </a:cubicBezTo>
                  <a:cubicBezTo>
                    <a:pt x="39" y="163"/>
                    <a:pt x="43" y="159"/>
                    <a:pt x="48" y="159"/>
                  </a:cubicBezTo>
                  <a:cubicBezTo>
                    <a:pt x="52" y="159"/>
                    <a:pt x="56" y="163"/>
                    <a:pt x="56" y="168"/>
                  </a:cubicBezTo>
                  <a:cubicBezTo>
                    <a:pt x="56" y="172"/>
                    <a:pt x="52" y="176"/>
                    <a:pt x="48" y="176"/>
                  </a:cubicBezTo>
                  <a:close/>
                  <a:moveTo>
                    <a:pt x="35" y="11"/>
                  </a:moveTo>
                  <a:cubicBezTo>
                    <a:pt x="60" y="11"/>
                    <a:pt x="60" y="11"/>
                    <a:pt x="60" y="11"/>
                  </a:cubicBezTo>
                  <a:cubicBezTo>
                    <a:pt x="61" y="11"/>
                    <a:pt x="61" y="12"/>
                    <a:pt x="61" y="13"/>
                  </a:cubicBezTo>
                  <a:cubicBezTo>
                    <a:pt x="61" y="14"/>
                    <a:pt x="61" y="15"/>
                    <a:pt x="60" y="15"/>
                  </a:cubicBezTo>
                  <a:cubicBezTo>
                    <a:pt x="35" y="15"/>
                    <a:pt x="35" y="15"/>
                    <a:pt x="35" y="15"/>
                  </a:cubicBezTo>
                  <a:cubicBezTo>
                    <a:pt x="35" y="15"/>
                    <a:pt x="34" y="14"/>
                    <a:pt x="34" y="13"/>
                  </a:cubicBezTo>
                  <a:cubicBezTo>
                    <a:pt x="34" y="12"/>
                    <a:pt x="35" y="11"/>
                    <a:pt x="35" y="11"/>
                  </a:cubicBezTo>
                  <a:close/>
                  <a:moveTo>
                    <a:pt x="89" y="124"/>
                  </a:moveTo>
                  <a:cubicBezTo>
                    <a:pt x="89" y="150"/>
                    <a:pt x="89" y="150"/>
                    <a:pt x="89" y="150"/>
                  </a:cubicBezTo>
                  <a:cubicBezTo>
                    <a:pt x="7" y="150"/>
                    <a:pt x="7" y="150"/>
                    <a:pt x="7" y="150"/>
                  </a:cubicBezTo>
                  <a:cubicBezTo>
                    <a:pt x="7" y="29"/>
                    <a:pt x="7" y="29"/>
                    <a:pt x="7" y="29"/>
                  </a:cubicBezTo>
                  <a:cubicBezTo>
                    <a:pt x="89" y="29"/>
                    <a:pt x="89" y="29"/>
                    <a:pt x="89" y="29"/>
                  </a:cubicBezTo>
                  <a:cubicBezTo>
                    <a:pt x="89" y="53"/>
                    <a:pt x="89" y="53"/>
                    <a:pt x="89" y="53"/>
                  </a:cubicBezTo>
                  <a:cubicBezTo>
                    <a:pt x="91" y="53"/>
                    <a:pt x="93" y="53"/>
                    <a:pt x="95" y="54"/>
                  </a:cubicBezTo>
                  <a:cubicBezTo>
                    <a:pt x="95" y="15"/>
                    <a:pt x="95" y="15"/>
                    <a:pt x="95" y="15"/>
                  </a:cubicBezTo>
                  <a:cubicBezTo>
                    <a:pt x="95" y="7"/>
                    <a:pt x="89" y="0"/>
                    <a:pt x="81" y="0"/>
                  </a:cubicBezTo>
                  <a:cubicBezTo>
                    <a:pt x="15" y="0"/>
                    <a:pt x="15" y="0"/>
                    <a:pt x="15" y="0"/>
                  </a:cubicBezTo>
                  <a:cubicBezTo>
                    <a:pt x="7" y="0"/>
                    <a:pt x="0" y="7"/>
                    <a:pt x="0" y="15"/>
                  </a:cubicBezTo>
                  <a:cubicBezTo>
                    <a:pt x="0" y="172"/>
                    <a:pt x="0" y="172"/>
                    <a:pt x="0" y="172"/>
                  </a:cubicBezTo>
                  <a:cubicBezTo>
                    <a:pt x="0" y="180"/>
                    <a:pt x="7" y="187"/>
                    <a:pt x="15" y="187"/>
                  </a:cubicBezTo>
                  <a:cubicBezTo>
                    <a:pt x="81" y="187"/>
                    <a:pt x="81" y="187"/>
                    <a:pt x="81" y="187"/>
                  </a:cubicBezTo>
                  <a:cubicBezTo>
                    <a:pt x="89" y="187"/>
                    <a:pt x="95" y="180"/>
                    <a:pt x="95" y="172"/>
                  </a:cubicBezTo>
                  <a:cubicBezTo>
                    <a:pt x="95" y="123"/>
                    <a:pt x="95" y="123"/>
                    <a:pt x="95" y="123"/>
                  </a:cubicBezTo>
                  <a:cubicBezTo>
                    <a:pt x="93" y="124"/>
                    <a:pt x="91" y="124"/>
                    <a:pt x="89" y="1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189"/>
              <a:endParaRPr lang="en-US">
                <a:solidFill>
                  <a:prstClr val="black"/>
                </a:solidFill>
                <a:latin typeface="Calibri"/>
              </a:endParaRPr>
            </a:p>
          </p:txBody>
        </p:sp>
        <p:sp>
          <p:nvSpPr>
            <p:cNvPr id="151" name="Freeform 342"/>
            <p:cNvSpPr>
              <a:spLocks noEditPoints="1"/>
            </p:cNvSpPr>
            <p:nvPr/>
          </p:nvSpPr>
          <p:spPr bwMode="auto">
            <a:xfrm>
              <a:off x="5026025" y="374650"/>
              <a:ext cx="342900" cy="339725"/>
            </a:xfrm>
            <a:custGeom>
              <a:avLst/>
              <a:gdLst>
                <a:gd name="T0" fmla="*/ 23 w 108"/>
                <a:gd name="T1" fmla="*/ 54 h 107"/>
                <a:gd name="T2" fmla="*/ 85 w 108"/>
                <a:gd name="T3" fmla="*/ 54 h 107"/>
                <a:gd name="T4" fmla="*/ 108 w 108"/>
                <a:gd name="T5" fmla="*/ 62 h 107"/>
                <a:gd name="T6" fmla="*/ 108 w 108"/>
                <a:gd name="T7" fmla="*/ 52 h 107"/>
                <a:gd name="T8" fmla="*/ 98 w 108"/>
                <a:gd name="T9" fmla="*/ 48 h 107"/>
                <a:gd name="T10" fmla="*/ 105 w 108"/>
                <a:gd name="T11" fmla="*/ 34 h 107"/>
                <a:gd name="T12" fmla="*/ 100 w 108"/>
                <a:gd name="T13" fmla="*/ 25 h 107"/>
                <a:gd name="T14" fmla="*/ 89 w 108"/>
                <a:gd name="T15" fmla="*/ 26 h 107"/>
                <a:gd name="T16" fmla="*/ 88 w 108"/>
                <a:gd name="T17" fmla="*/ 11 h 107"/>
                <a:gd name="T18" fmla="*/ 79 w 108"/>
                <a:gd name="T19" fmla="*/ 6 h 107"/>
                <a:gd name="T20" fmla="*/ 71 w 108"/>
                <a:gd name="T21" fmla="*/ 12 h 107"/>
                <a:gd name="T22" fmla="*/ 63 w 108"/>
                <a:gd name="T23" fmla="*/ 0 h 107"/>
                <a:gd name="T24" fmla="*/ 52 w 108"/>
                <a:gd name="T25" fmla="*/ 0 h 107"/>
                <a:gd name="T26" fmla="*/ 48 w 108"/>
                <a:gd name="T27" fmla="*/ 9 h 107"/>
                <a:gd name="T28" fmla="*/ 35 w 108"/>
                <a:gd name="T29" fmla="*/ 3 h 107"/>
                <a:gd name="T30" fmla="*/ 26 w 108"/>
                <a:gd name="T31" fmla="*/ 8 h 107"/>
                <a:gd name="T32" fmla="*/ 27 w 108"/>
                <a:gd name="T33" fmla="*/ 18 h 107"/>
                <a:gd name="T34" fmla="*/ 12 w 108"/>
                <a:gd name="T35" fmla="*/ 19 h 107"/>
                <a:gd name="T36" fmla="*/ 7 w 108"/>
                <a:gd name="T37" fmla="*/ 28 h 107"/>
                <a:gd name="T38" fmla="*/ 13 w 108"/>
                <a:gd name="T39" fmla="*/ 37 h 107"/>
                <a:gd name="T40" fmla="*/ 0 w 108"/>
                <a:gd name="T41" fmla="*/ 45 h 107"/>
                <a:gd name="T42" fmla="*/ 0 w 108"/>
                <a:gd name="T43" fmla="*/ 55 h 107"/>
                <a:gd name="T44" fmla="*/ 10 w 108"/>
                <a:gd name="T45" fmla="*/ 60 h 107"/>
                <a:gd name="T46" fmla="*/ 3 w 108"/>
                <a:gd name="T47" fmla="*/ 73 h 107"/>
                <a:gd name="T48" fmla="*/ 8 w 108"/>
                <a:gd name="T49" fmla="*/ 82 h 107"/>
                <a:gd name="T50" fmla="*/ 19 w 108"/>
                <a:gd name="T51" fmla="*/ 81 h 107"/>
                <a:gd name="T52" fmla="*/ 19 w 108"/>
                <a:gd name="T53" fmla="*/ 96 h 107"/>
                <a:gd name="T54" fmla="*/ 28 w 108"/>
                <a:gd name="T55" fmla="*/ 101 h 107"/>
                <a:gd name="T56" fmla="*/ 37 w 108"/>
                <a:gd name="T57" fmla="*/ 95 h 107"/>
                <a:gd name="T58" fmla="*/ 45 w 108"/>
                <a:gd name="T59" fmla="*/ 107 h 107"/>
                <a:gd name="T60" fmla="*/ 55 w 108"/>
                <a:gd name="T61" fmla="*/ 107 h 107"/>
                <a:gd name="T62" fmla="*/ 60 w 108"/>
                <a:gd name="T63" fmla="*/ 98 h 107"/>
                <a:gd name="T64" fmla="*/ 73 w 108"/>
                <a:gd name="T65" fmla="*/ 105 h 107"/>
                <a:gd name="T66" fmla="*/ 82 w 108"/>
                <a:gd name="T67" fmla="*/ 99 h 107"/>
                <a:gd name="T68" fmla="*/ 81 w 108"/>
                <a:gd name="T69" fmla="*/ 89 h 107"/>
                <a:gd name="T70" fmla="*/ 96 w 108"/>
                <a:gd name="T71" fmla="*/ 88 h 107"/>
                <a:gd name="T72" fmla="*/ 101 w 108"/>
                <a:gd name="T73" fmla="*/ 79 h 107"/>
                <a:gd name="T74" fmla="*/ 95 w 108"/>
                <a:gd name="T75" fmla="*/ 70 h 107"/>
                <a:gd name="T76" fmla="*/ 108 w 108"/>
                <a:gd name="T77" fmla="*/ 62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08" h="107">
                  <a:moveTo>
                    <a:pt x="54" y="85"/>
                  </a:moveTo>
                  <a:cubicBezTo>
                    <a:pt x="37" y="85"/>
                    <a:pt x="23" y="71"/>
                    <a:pt x="23" y="54"/>
                  </a:cubicBezTo>
                  <a:cubicBezTo>
                    <a:pt x="23" y="36"/>
                    <a:pt x="37" y="22"/>
                    <a:pt x="54" y="22"/>
                  </a:cubicBezTo>
                  <a:cubicBezTo>
                    <a:pt x="71" y="22"/>
                    <a:pt x="85" y="36"/>
                    <a:pt x="85" y="54"/>
                  </a:cubicBezTo>
                  <a:cubicBezTo>
                    <a:pt x="85" y="71"/>
                    <a:pt x="71" y="85"/>
                    <a:pt x="54" y="85"/>
                  </a:cubicBezTo>
                  <a:close/>
                  <a:moveTo>
                    <a:pt x="108" y="62"/>
                  </a:moveTo>
                  <a:cubicBezTo>
                    <a:pt x="108" y="59"/>
                    <a:pt x="108" y="59"/>
                    <a:pt x="108" y="59"/>
                  </a:cubicBezTo>
                  <a:cubicBezTo>
                    <a:pt x="108" y="52"/>
                    <a:pt x="108" y="52"/>
                    <a:pt x="108" y="52"/>
                  </a:cubicBezTo>
                  <a:cubicBezTo>
                    <a:pt x="108" y="49"/>
                    <a:pt x="108" y="49"/>
                    <a:pt x="108" y="49"/>
                  </a:cubicBezTo>
                  <a:cubicBezTo>
                    <a:pt x="98" y="48"/>
                    <a:pt x="98" y="48"/>
                    <a:pt x="98" y="48"/>
                  </a:cubicBezTo>
                  <a:cubicBezTo>
                    <a:pt x="98" y="45"/>
                    <a:pt x="97" y="43"/>
                    <a:pt x="97" y="41"/>
                  </a:cubicBezTo>
                  <a:cubicBezTo>
                    <a:pt x="105" y="34"/>
                    <a:pt x="105" y="34"/>
                    <a:pt x="105" y="34"/>
                  </a:cubicBezTo>
                  <a:cubicBezTo>
                    <a:pt x="103" y="32"/>
                    <a:pt x="103" y="32"/>
                    <a:pt x="103" y="32"/>
                  </a:cubicBezTo>
                  <a:cubicBezTo>
                    <a:pt x="100" y="25"/>
                    <a:pt x="100" y="25"/>
                    <a:pt x="100" y="25"/>
                  </a:cubicBezTo>
                  <a:cubicBezTo>
                    <a:pt x="98" y="23"/>
                    <a:pt x="98" y="23"/>
                    <a:pt x="98" y="23"/>
                  </a:cubicBezTo>
                  <a:cubicBezTo>
                    <a:pt x="89" y="26"/>
                    <a:pt x="89" y="26"/>
                    <a:pt x="89" y="26"/>
                  </a:cubicBezTo>
                  <a:cubicBezTo>
                    <a:pt x="88" y="24"/>
                    <a:pt x="86" y="23"/>
                    <a:pt x="85" y="21"/>
                  </a:cubicBezTo>
                  <a:cubicBezTo>
                    <a:pt x="88" y="11"/>
                    <a:pt x="88" y="11"/>
                    <a:pt x="88" y="11"/>
                  </a:cubicBezTo>
                  <a:cubicBezTo>
                    <a:pt x="86" y="10"/>
                    <a:pt x="86" y="10"/>
                    <a:pt x="86" y="10"/>
                  </a:cubicBezTo>
                  <a:cubicBezTo>
                    <a:pt x="79" y="6"/>
                    <a:pt x="79" y="6"/>
                    <a:pt x="79" y="6"/>
                  </a:cubicBezTo>
                  <a:cubicBezTo>
                    <a:pt x="77" y="5"/>
                    <a:pt x="77" y="5"/>
                    <a:pt x="77" y="5"/>
                  </a:cubicBezTo>
                  <a:cubicBezTo>
                    <a:pt x="71" y="12"/>
                    <a:pt x="71" y="12"/>
                    <a:pt x="71" y="12"/>
                  </a:cubicBezTo>
                  <a:cubicBezTo>
                    <a:pt x="69" y="11"/>
                    <a:pt x="67" y="10"/>
                    <a:pt x="64" y="10"/>
                  </a:cubicBezTo>
                  <a:cubicBezTo>
                    <a:pt x="63" y="0"/>
                    <a:pt x="63" y="0"/>
                    <a:pt x="63" y="0"/>
                  </a:cubicBezTo>
                  <a:cubicBezTo>
                    <a:pt x="60" y="0"/>
                    <a:pt x="60" y="0"/>
                    <a:pt x="60" y="0"/>
                  </a:cubicBezTo>
                  <a:cubicBezTo>
                    <a:pt x="52" y="0"/>
                    <a:pt x="52" y="0"/>
                    <a:pt x="52" y="0"/>
                  </a:cubicBezTo>
                  <a:cubicBezTo>
                    <a:pt x="49" y="0"/>
                    <a:pt x="49" y="0"/>
                    <a:pt x="49" y="0"/>
                  </a:cubicBezTo>
                  <a:cubicBezTo>
                    <a:pt x="48" y="9"/>
                    <a:pt x="48" y="9"/>
                    <a:pt x="48" y="9"/>
                  </a:cubicBezTo>
                  <a:cubicBezTo>
                    <a:pt x="46" y="9"/>
                    <a:pt x="43" y="10"/>
                    <a:pt x="41" y="11"/>
                  </a:cubicBezTo>
                  <a:cubicBezTo>
                    <a:pt x="35" y="3"/>
                    <a:pt x="35" y="3"/>
                    <a:pt x="35" y="3"/>
                  </a:cubicBezTo>
                  <a:cubicBezTo>
                    <a:pt x="32" y="4"/>
                    <a:pt x="32" y="4"/>
                    <a:pt x="32" y="4"/>
                  </a:cubicBezTo>
                  <a:cubicBezTo>
                    <a:pt x="26" y="8"/>
                    <a:pt x="26" y="8"/>
                    <a:pt x="26" y="8"/>
                  </a:cubicBezTo>
                  <a:cubicBezTo>
                    <a:pt x="23" y="9"/>
                    <a:pt x="23" y="9"/>
                    <a:pt x="23" y="9"/>
                  </a:cubicBezTo>
                  <a:cubicBezTo>
                    <a:pt x="27" y="18"/>
                    <a:pt x="27" y="18"/>
                    <a:pt x="27" y="18"/>
                  </a:cubicBezTo>
                  <a:cubicBezTo>
                    <a:pt x="25" y="20"/>
                    <a:pt x="23" y="21"/>
                    <a:pt x="21" y="23"/>
                  </a:cubicBezTo>
                  <a:cubicBezTo>
                    <a:pt x="12" y="19"/>
                    <a:pt x="12" y="19"/>
                    <a:pt x="12" y="19"/>
                  </a:cubicBezTo>
                  <a:cubicBezTo>
                    <a:pt x="10" y="22"/>
                    <a:pt x="10" y="22"/>
                    <a:pt x="10" y="22"/>
                  </a:cubicBezTo>
                  <a:cubicBezTo>
                    <a:pt x="7" y="28"/>
                    <a:pt x="7" y="28"/>
                    <a:pt x="7" y="28"/>
                  </a:cubicBezTo>
                  <a:cubicBezTo>
                    <a:pt x="5" y="31"/>
                    <a:pt x="5" y="31"/>
                    <a:pt x="5" y="31"/>
                  </a:cubicBezTo>
                  <a:cubicBezTo>
                    <a:pt x="13" y="37"/>
                    <a:pt x="13" y="37"/>
                    <a:pt x="13" y="37"/>
                  </a:cubicBezTo>
                  <a:cubicBezTo>
                    <a:pt x="12" y="39"/>
                    <a:pt x="11" y="41"/>
                    <a:pt x="11" y="43"/>
                  </a:cubicBezTo>
                  <a:cubicBezTo>
                    <a:pt x="0" y="45"/>
                    <a:pt x="0" y="45"/>
                    <a:pt x="0" y="45"/>
                  </a:cubicBezTo>
                  <a:cubicBezTo>
                    <a:pt x="0" y="48"/>
                    <a:pt x="0" y="48"/>
                    <a:pt x="0" y="48"/>
                  </a:cubicBezTo>
                  <a:cubicBezTo>
                    <a:pt x="0" y="55"/>
                    <a:pt x="0" y="55"/>
                    <a:pt x="0" y="55"/>
                  </a:cubicBezTo>
                  <a:cubicBezTo>
                    <a:pt x="0" y="58"/>
                    <a:pt x="0" y="58"/>
                    <a:pt x="0" y="58"/>
                  </a:cubicBezTo>
                  <a:cubicBezTo>
                    <a:pt x="10" y="60"/>
                    <a:pt x="10" y="60"/>
                    <a:pt x="10" y="60"/>
                  </a:cubicBezTo>
                  <a:cubicBezTo>
                    <a:pt x="10" y="62"/>
                    <a:pt x="11" y="64"/>
                    <a:pt x="11" y="66"/>
                  </a:cubicBezTo>
                  <a:cubicBezTo>
                    <a:pt x="3" y="73"/>
                    <a:pt x="3" y="73"/>
                    <a:pt x="3" y="73"/>
                  </a:cubicBezTo>
                  <a:cubicBezTo>
                    <a:pt x="4" y="75"/>
                    <a:pt x="4" y="75"/>
                    <a:pt x="4" y="75"/>
                  </a:cubicBezTo>
                  <a:cubicBezTo>
                    <a:pt x="8" y="82"/>
                    <a:pt x="8" y="82"/>
                    <a:pt x="8" y="82"/>
                  </a:cubicBezTo>
                  <a:cubicBezTo>
                    <a:pt x="10" y="84"/>
                    <a:pt x="10" y="84"/>
                    <a:pt x="10" y="84"/>
                  </a:cubicBezTo>
                  <a:cubicBezTo>
                    <a:pt x="19" y="81"/>
                    <a:pt x="19" y="81"/>
                    <a:pt x="19" y="81"/>
                  </a:cubicBezTo>
                  <a:cubicBezTo>
                    <a:pt x="20" y="83"/>
                    <a:pt x="22" y="84"/>
                    <a:pt x="23" y="86"/>
                  </a:cubicBezTo>
                  <a:cubicBezTo>
                    <a:pt x="19" y="96"/>
                    <a:pt x="19" y="96"/>
                    <a:pt x="19" y="96"/>
                  </a:cubicBezTo>
                  <a:cubicBezTo>
                    <a:pt x="22" y="97"/>
                    <a:pt x="22" y="97"/>
                    <a:pt x="22" y="97"/>
                  </a:cubicBezTo>
                  <a:cubicBezTo>
                    <a:pt x="28" y="101"/>
                    <a:pt x="28" y="101"/>
                    <a:pt x="28" y="101"/>
                  </a:cubicBezTo>
                  <a:cubicBezTo>
                    <a:pt x="31" y="102"/>
                    <a:pt x="31" y="102"/>
                    <a:pt x="31" y="102"/>
                  </a:cubicBezTo>
                  <a:cubicBezTo>
                    <a:pt x="37" y="95"/>
                    <a:pt x="37" y="95"/>
                    <a:pt x="37" y="95"/>
                  </a:cubicBezTo>
                  <a:cubicBezTo>
                    <a:pt x="39" y="96"/>
                    <a:pt x="41" y="97"/>
                    <a:pt x="44" y="97"/>
                  </a:cubicBezTo>
                  <a:cubicBezTo>
                    <a:pt x="45" y="107"/>
                    <a:pt x="45" y="107"/>
                    <a:pt x="45" y="107"/>
                  </a:cubicBezTo>
                  <a:cubicBezTo>
                    <a:pt x="48" y="107"/>
                    <a:pt x="48" y="107"/>
                    <a:pt x="48" y="107"/>
                  </a:cubicBezTo>
                  <a:cubicBezTo>
                    <a:pt x="55" y="107"/>
                    <a:pt x="55" y="107"/>
                    <a:pt x="55" y="107"/>
                  </a:cubicBezTo>
                  <a:cubicBezTo>
                    <a:pt x="58" y="107"/>
                    <a:pt x="58" y="107"/>
                    <a:pt x="58" y="107"/>
                  </a:cubicBezTo>
                  <a:cubicBezTo>
                    <a:pt x="60" y="98"/>
                    <a:pt x="60" y="98"/>
                    <a:pt x="60" y="98"/>
                  </a:cubicBezTo>
                  <a:cubicBezTo>
                    <a:pt x="62" y="98"/>
                    <a:pt x="65" y="97"/>
                    <a:pt x="67" y="97"/>
                  </a:cubicBezTo>
                  <a:cubicBezTo>
                    <a:pt x="73" y="105"/>
                    <a:pt x="73" y="105"/>
                    <a:pt x="73" y="105"/>
                  </a:cubicBezTo>
                  <a:cubicBezTo>
                    <a:pt x="76" y="103"/>
                    <a:pt x="76" y="103"/>
                    <a:pt x="76" y="103"/>
                  </a:cubicBezTo>
                  <a:cubicBezTo>
                    <a:pt x="82" y="99"/>
                    <a:pt x="82" y="99"/>
                    <a:pt x="82" y="99"/>
                  </a:cubicBezTo>
                  <a:cubicBezTo>
                    <a:pt x="85" y="98"/>
                    <a:pt x="85" y="98"/>
                    <a:pt x="85" y="98"/>
                  </a:cubicBezTo>
                  <a:cubicBezTo>
                    <a:pt x="81" y="89"/>
                    <a:pt x="81" y="89"/>
                    <a:pt x="81" y="89"/>
                  </a:cubicBezTo>
                  <a:cubicBezTo>
                    <a:pt x="83" y="88"/>
                    <a:pt x="85" y="86"/>
                    <a:pt x="86" y="84"/>
                  </a:cubicBezTo>
                  <a:cubicBezTo>
                    <a:pt x="96" y="88"/>
                    <a:pt x="96" y="88"/>
                    <a:pt x="96" y="88"/>
                  </a:cubicBezTo>
                  <a:cubicBezTo>
                    <a:pt x="98" y="85"/>
                    <a:pt x="98" y="85"/>
                    <a:pt x="98" y="85"/>
                  </a:cubicBezTo>
                  <a:cubicBezTo>
                    <a:pt x="101" y="79"/>
                    <a:pt x="101" y="79"/>
                    <a:pt x="101" y="79"/>
                  </a:cubicBezTo>
                  <a:cubicBezTo>
                    <a:pt x="103" y="77"/>
                    <a:pt x="103" y="77"/>
                    <a:pt x="103" y="77"/>
                  </a:cubicBezTo>
                  <a:cubicBezTo>
                    <a:pt x="95" y="70"/>
                    <a:pt x="95" y="70"/>
                    <a:pt x="95" y="70"/>
                  </a:cubicBezTo>
                  <a:cubicBezTo>
                    <a:pt x="96" y="68"/>
                    <a:pt x="97" y="66"/>
                    <a:pt x="97" y="64"/>
                  </a:cubicBezTo>
                  <a:cubicBezTo>
                    <a:pt x="108" y="62"/>
                    <a:pt x="108" y="62"/>
                    <a:pt x="108"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189"/>
              <a:endParaRPr lang="en-US">
                <a:solidFill>
                  <a:prstClr val="black"/>
                </a:solidFill>
                <a:latin typeface="Calibri"/>
              </a:endParaRPr>
            </a:p>
          </p:txBody>
        </p:sp>
        <p:sp>
          <p:nvSpPr>
            <p:cNvPr id="152" name="Oval 343"/>
            <p:cNvSpPr>
              <a:spLocks noChangeArrowheads="1"/>
            </p:cNvSpPr>
            <p:nvPr/>
          </p:nvSpPr>
          <p:spPr bwMode="auto">
            <a:xfrm>
              <a:off x="5137150" y="485775"/>
              <a:ext cx="120650" cy="1174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189"/>
              <a:endParaRPr lang="en-US">
                <a:solidFill>
                  <a:prstClr val="black"/>
                </a:solidFill>
                <a:latin typeface="Calibri"/>
              </a:endParaRPr>
            </a:p>
          </p:txBody>
        </p:sp>
      </p:grpSp>
      <p:sp>
        <p:nvSpPr>
          <p:cNvPr id="125" name="Rectangle 124"/>
          <p:cNvSpPr/>
          <p:nvPr/>
        </p:nvSpPr>
        <p:spPr>
          <a:xfrm>
            <a:off x="2321850" y="4828560"/>
            <a:ext cx="4845866" cy="237992"/>
          </a:xfrm>
          <a:prstGeom prst="rect">
            <a:avLst/>
          </a:prstGeom>
          <a:solidFill>
            <a:schemeClr val="accent6">
              <a:alpha val="69000"/>
            </a:schemeClr>
          </a:solidFill>
          <a:ln w="6350" cap="flat" cmpd="sng" algn="ctr">
            <a:solidFill>
              <a:sysClr val="window" lastClr="FFFFFF">
                <a:lumMod val="65000"/>
              </a:sysClr>
            </a:solidFill>
            <a:prstDash val="solid"/>
          </a:ln>
          <a:effectLst/>
        </p:spPr>
        <p:txBody>
          <a:bodyPr lIns="51433" tIns="25717" rIns="51433" bIns="25717" rtlCol="0" anchor="ctr"/>
          <a:lstStyle/>
          <a:p>
            <a:pPr algn="ctr" defTabSz="342892"/>
            <a:r>
              <a:rPr lang="en-US" sz="1000" b="1" kern="0" dirty="0">
                <a:solidFill>
                  <a:schemeClr val="bg1"/>
                </a:solidFill>
                <a:effectLst>
                  <a:outerShdw blurRad="38100" dist="38100" dir="2700000" algn="tl">
                    <a:srgbClr val="000000">
                      <a:alpha val="43137"/>
                    </a:srgbClr>
                  </a:outerShdw>
                </a:effectLst>
                <a:latin typeface="Calibri" panose="020F0502020204030204" pitchFamily="34" charset="0"/>
                <a:cs typeface="Arial" panose="020B0604020202020204" pitchFamily="34" charset="0"/>
              </a:rPr>
              <a:t>Components highlighted in green are only applicable for Proof of Concept (</a:t>
            </a:r>
            <a:r>
              <a:rPr lang="en-US" sz="1000" b="1" kern="0" dirty="0" err="1">
                <a:solidFill>
                  <a:schemeClr val="bg1"/>
                </a:solidFill>
                <a:effectLst>
                  <a:outerShdw blurRad="38100" dist="38100" dir="2700000" algn="tl">
                    <a:srgbClr val="000000">
                      <a:alpha val="43137"/>
                    </a:srgbClr>
                  </a:outerShdw>
                </a:effectLst>
                <a:latin typeface="Calibri" panose="020F0502020204030204" pitchFamily="34" charset="0"/>
                <a:cs typeface="Arial" panose="020B0604020202020204" pitchFamily="34" charset="0"/>
              </a:rPr>
              <a:t>PoC</a:t>
            </a:r>
            <a:r>
              <a:rPr lang="en-US" sz="1000" b="1" kern="0" dirty="0">
                <a:solidFill>
                  <a:schemeClr val="bg1"/>
                </a:solidFill>
                <a:effectLst>
                  <a:outerShdw blurRad="38100" dist="38100" dir="2700000" algn="tl">
                    <a:srgbClr val="000000">
                      <a:alpha val="43137"/>
                    </a:srgbClr>
                  </a:outerShdw>
                </a:effectLst>
                <a:latin typeface="Calibri" panose="020F0502020204030204" pitchFamily="34" charset="0"/>
                <a:cs typeface="Arial" panose="020B0604020202020204" pitchFamily="34" charset="0"/>
              </a:rPr>
              <a:t>) Scope</a:t>
            </a:r>
          </a:p>
        </p:txBody>
      </p:sp>
      <p:sp>
        <p:nvSpPr>
          <p:cNvPr id="5" name="TextBox 4"/>
          <p:cNvSpPr txBox="1"/>
          <p:nvPr/>
        </p:nvSpPr>
        <p:spPr>
          <a:xfrm>
            <a:off x="384048" y="462116"/>
            <a:ext cx="8292522" cy="184666"/>
          </a:xfrm>
          <a:prstGeom prst="rect">
            <a:avLst/>
          </a:prstGeom>
        </p:spPr>
        <p:txBody>
          <a:bodyPr wrap="square" lIns="0" tIns="0" rIns="0" bIns="0" rtlCol="0">
            <a:spAutoFit/>
          </a:bodyPr>
          <a:lstStyle/>
          <a:p>
            <a:pPr algn="l"/>
            <a:r>
              <a:rPr lang="en-US" sz="1200" i="1" dirty="0" smtClean="0">
                <a:solidFill>
                  <a:srgbClr val="C00000"/>
                </a:solidFill>
              </a:rPr>
              <a:t>Scalable and robust architectural components which can be extended to multiple use cases</a:t>
            </a:r>
          </a:p>
        </p:txBody>
      </p:sp>
      <p:sp>
        <p:nvSpPr>
          <p:cNvPr id="115" name="Footer Placeholder 6"/>
          <p:cNvSpPr>
            <a:spLocks noGrp="1"/>
          </p:cNvSpPr>
          <p:nvPr>
            <p:ph type="ftr" sz="quarter" idx="11"/>
          </p:nvPr>
        </p:nvSpPr>
        <p:spPr>
          <a:xfrm>
            <a:off x="640080" y="4800600"/>
            <a:ext cx="4572000" cy="155448"/>
          </a:xfr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smtClean="0">
                <a:ln>
                  <a:noFill/>
                </a:ln>
                <a:solidFill>
                  <a:srgbClr val="0033A0"/>
                </a:solidFill>
                <a:effectLst/>
                <a:uLnTx/>
                <a:uFillTx/>
                <a:latin typeface="Arial" panose="020B0604020202020204"/>
                <a:ea typeface="+mn-ea"/>
                <a:cs typeface="+mn-cs"/>
              </a:rPr>
              <a:t>© 2019 Cognizant</a:t>
            </a:r>
            <a:endParaRPr kumimoji="0" lang="en-US" sz="750" b="0" i="0" u="none" strike="noStrike" kern="1200" cap="none" spc="0" normalizeH="0" baseline="0" noProof="0" dirty="0">
              <a:ln>
                <a:noFill/>
              </a:ln>
              <a:solidFill>
                <a:srgbClr val="0033A0"/>
              </a:solidFill>
              <a:effectLst/>
              <a:uLnTx/>
              <a:uFillTx/>
              <a:latin typeface="Arial" panose="020B0604020202020204"/>
              <a:ea typeface="+mn-ea"/>
              <a:cs typeface="+mn-cs"/>
            </a:endParaRPr>
          </a:p>
        </p:txBody>
      </p:sp>
      <p:sp>
        <p:nvSpPr>
          <p:cNvPr id="136" name="Slide Number Placeholder 8"/>
          <p:cNvSpPr>
            <a:spLocks noGrp="1"/>
          </p:cNvSpPr>
          <p:nvPr>
            <p:ph type="sldNum" sz="quarter" idx="12"/>
          </p:nvPr>
        </p:nvSpPr>
        <p:spPr>
          <a:xfrm>
            <a:off x="384048" y="4800600"/>
            <a:ext cx="228600" cy="155448"/>
          </a:xfr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2EFEF571-C9B4-4D92-A7F7-315B894862A8}" type="slidenum">
              <a:rPr kumimoji="0" lang="en-US" sz="900" b="1" i="0" u="none" strike="noStrike" kern="1200" cap="none" spc="0" normalizeH="0" baseline="0" noProof="0" smtClean="0">
                <a:ln>
                  <a:noFill/>
                </a:ln>
                <a:solidFill>
                  <a:srgbClr val="00B140"/>
                </a:solidFill>
                <a:effectLst/>
                <a:uLnTx/>
                <a:uFillTx/>
                <a:latin typeface="Arial" panose="020B060402020202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11</a:t>
            </a:fld>
            <a:endParaRPr kumimoji="0" lang="en-US" sz="900" b="1" i="0" u="none" strike="noStrike" kern="1200" cap="none" spc="0" normalizeH="0" baseline="0" noProof="0" dirty="0">
              <a:ln>
                <a:noFill/>
              </a:ln>
              <a:solidFill>
                <a:srgbClr val="00B140"/>
              </a:solidFill>
              <a:effectLst/>
              <a:uLnTx/>
              <a:uFillTx/>
              <a:latin typeface="Arial" panose="020B0604020202020204"/>
              <a:ea typeface="+mn-ea"/>
              <a:cs typeface="+mn-cs"/>
            </a:endParaRPr>
          </a:p>
        </p:txBody>
      </p:sp>
    </p:spTree>
    <p:extLst>
      <p:ext uri="{BB962C8B-B14F-4D97-AF65-F5344CB8AC3E}">
        <p14:creationId xmlns:p14="http://schemas.microsoft.com/office/powerpoint/2010/main" val="223009636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p:cNvSpPr/>
          <p:nvPr/>
        </p:nvSpPr>
        <p:spPr>
          <a:xfrm>
            <a:off x="3566300" y="1057579"/>
            <a:ext cx="1374000" cy="2370643"/>
          </a:xfrm>
          <a:prstGeom prst="roundRect">
            <a:avLst/>
          </a:prstGeom>
          <a:ln w="3175">
            <a:solidFill>
              <a:schemeClr val="bg1">
                <a:lumMod val="65000"/>
              </a:schemeClr>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04" tIns="45702" rIns="91404" bIns="45702" numCol="1" spcCol="0" rtlCol="0" fromWordArt="0" anchor="ctr" anchorCtr="0" forceAA="0" compatLnSpc="1">
            <a:prstTxWarp prst="textNoShape">
              <a:avLst/>
            </a:prstTxWarp>
            <a:noAutofit/>
          </a:bodyPr>
          <a:lstStyle/>
          <a:p>
            <a:pPr algn="ctr" defTabSz="456962">
              <a:defRPr/>
            </a:pPr>
            <a:endParaRPr lang="en-US">
              <a:solidFill>
                <a:prstClr val="black"/>
              </a:solidFill>
              <a:latin typeface="Calibri" panose="020F0502020204030204" pitchFamily="34" charset="0"/>
            </a:endParaRPr>
          </a:p>
        </p:txBody>
      </p:sp>
      <p:sp>
        <p:nvSpPr>
          <p:cNvPr id="2" name="Title 1"/>
          <p:cNvSpPr>
            <a:spLocks noGrp="1"/>
          </p:cNvSpPr>
          <p:nvPr>
            <p:ph type="title"/>
          </p:nvPr>
        </p:nvSpPr>
        <p:spPr/>
        <p:txBody>
          <a:bodyPr>
            <a:noAutofit/>
          </a:bodyPr>
          <a:lstStyle/>
          <a:p>
            <a:r>
              <a:rPr lang="en-US" sz="2000" dirty="0" smtClean="0"/>
              <a:t>Reference </a:t>
            </a:r>
            <a:r>
              <a:rPr lang="en-US" sz="2000" dirty="0"/>
              <a:t>Architecture of Connected Insurance on </a:t>
            </a:r>
            <a:r>
              <a:rPr lang="en-US" sz="2000" dirty="0" smtClean="0"/>
              <a:t>Microsoft Azure</a:t>
            </a:r>
            <a:endParaRPr lang="en-US" sz="2000" dirty="0"/>
          </a:p>
        </p:txBody>
      </p:sp>
      <p:sp>
        <p:nvSpPr>
          <p:cNvPr id="16" name="Rectangle 15"/>
          <p:cNvSpPr/>
          <p:nvPr/>
        </p:nvSpPr>
        <p:spPr>
          <a:xfrm>
            <a:off x="3023465" y="749778"/>
            <a:ext cx="342900" cy="606426"/>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lIns="68553" tIns="34289" rIns="68553" bIns="34289" rtlCol="0" anchor="ctr"/>
          <a:lstStyle/>
          <a:p>
            <a:pPr algn="ctr" defTabSz="685800">
              <a:defRPr/>
            </a:pPr>
            <a:endParaRPr lang="en-US">
              <a:solidFill>
                <a:prstClr val="black"/>
              </a:solidFill>
              <a:latin typeface="Calibri" panose="020F0502020204030204" pitchFamily="34" charset="0"/>
            </a:endParaRPr>
          </a:p>
        </p:txBody>
      </p:sp>
      <p:sp>
        <p:nvSpPr>
          <p:cNvPr id="134" name="Chevron 133"/>
          <p:cNvSpPr/>
          <p:nvPr/>
        </p:nvSpPr>
        <p:spPr>
          <a:xfrm>
            <a:off x="531319" y="625088"/>
            <a:ext cx="1140326" cy="366246"/>
          </a:xfrm>
          <a:prstGeom prst="chevron">
            <a:avLst/>
          </a:prstGeom>
          <a:solidFill>
            <a:schemeClr val="bg1">
              <a:lumMod val="95000"/>
            </a:schemeClr>
          </a:solidFill>
          <a:ln w="19050" cap="flat" cmpd="sng" algn="ctr">
            <a:solidFill>
              <a:schemeClr val="bg1">
                <a:lumMod val="50000"/>
              </a:schemeClr>
            </a:solidFill>
            <a:prstDash val="sysDash"/>
            <a:miter lim="800000"/>
          </a:ln>
          <a:effectLst/>
        </p:spPr>
        <p:txBody>
          <a:bodyPr rtlCol="0" anchor="ctr"/>
          <a:lstStyle/>
          <a:p>
            <a:pPr algn="ctr" defTabSz="913883">
              <a:defRPr/>
            </a:pPr>
            <a:r>
              <a:rPr lang="en-US" sz="800" b="1" kern="0" dirty="0">
                <a:solidFill>
                  <a:prstClr val="black"/>
                </a:solidFill>
                <a:latin typeface="Calibri" panose="020F0502020204030204" pitchFamily="34" charset="0"/>
              </a:rPr>
              <a:t>Data Sources</a:t>
            </a:r>
          </a:p>
        </p:txBody>
      </p:sp>
      <p:sp>
        <p:nvSpPr>
          <p:cNvPr id="135" name="Chevron 134"/>
          <p:cNvSpPr/>
          <p:nvPr/>
        </p:nvSpPr>
        <p:spPr>
          <a:xfrm>
            <a:off x="1563174" y="625088"/>
            <a:ext cx="1862640" cy="366246"/>
          </a:xfrm>
          <a:prstGeom prst="chevron">
            <a:avLst/>
          </a:prstGeom>
          <a:solidFill>
            <a:schemeClr val="bg1">
              <a:lumMod val="95000"/>
            </a:schemeClr>
          </a:solidFill>
          <a:ln w="19050" cap="flat" cmpd="sng" algn="ctr">
            <a:solidFill>
              <a:schemeClr val="bg1">
                <a:lumMod val="50000"/>
              </a:schemeClr>
            </a:solidFill>
            <a:prstDash val="sysDash"/>
            <a:miter lim="800000"/>
          </a:ln>
          <a:effectLst/>
        </p:spPr>
        <p:txBody>
          <a:bodyPr rtlCol="0" anchor="ctr"/>
          <a:lstStyle/>
          <a:p>
            <a:pPr algn="ctr" defTabSz="913860">
              <a:defRPr/>
            </a:pPr>
            <a:r>
              <a:rPr lang="en-US" sz="800" b="1" i="1" kern="0" dirty="0">
                <a:solidFill>
                  <a:prstClr val="black"/>
                </a:solidFill>
                <a:cs typeface="Calibri" panose="020F0502020204030204" pitchFamily="34" charset="0"/>
              </a:rPr>
              <a:t>Device Connectivity &amp; Management</a:t>
            </a:r>
          </a:p>
        </p:txBody>
      </p:sp>
      <p:sp>
        <p:nvSpPr>
          <p:cNvPr id="138" name="Chevron 137"/>
          <p:cNvSpPr/>
          <p:nvPr/>
        </p:nvSpPr>
        <p:spPr>
          <a:xfrm>
            <a:off x="3325582" y="625090"/>
            <a:ext cx="1975697" cy="366246"/>
          </a:xfrm>
          <a:prstGeom prst="chevron">
            <a:avLst/>
          </a:prstGeom>
          <a:solidFill>
            <a:schemeClr val="bg1">
              <a:lumMod val="95000"/>
            </a:schemeClr>
          </a:solidFill>
          <a:ln w="19050" cap="flat" cmpd="sng" algn="ctr">
            <a:solidFill>
              <a:schemeClr val="bg1">
                <a:lumMod val="50000"/>
              </a:schemeClr>
            </a:solidFill>
            <a:prstDash val="sysDash"/>
            <a:miter lim="800000"/>
          </a:ln>
          <a:effectLst/>
        </p:spPr>
        <p:txBody>
          <a:bodyPr rtlCol="0" anchor="ctr"/>
          <a:lstStyle/>
          <a:p>
            <a:pPr algn="ctr" defTabSz="913883">
              <a:defRPr/>
            </a:pPr>
            <a:r>
              <a:rPr lang="en-US" sz="800" b="1" kern="0" dirty="0">
                <a:solidFill>
                  <a:prstClr val="black"/>
                </a:solidFill>
                <a:latin typeface="Calibri" panose="020F0502020204030204" pitchFamily="34" charset="0"/>
              </a:rPr>
              <a:t>Processing</a:t>
            </a:r>
          </a:p>
        </p:txBody>
      </p:sp>
      <p:grpSp>
        <p:nvGrpSpPr>
          <p:cNvPr id="14" name="Group 13"/>
          <p:cNvGrpSpPr/>
          <p:nvPr/>
        </p:nvGrpSpPr>
        <p:grpSpPr>
          <a:xfrm>
            <a:off x="5484243" y="1120648"/>
            <a:ext cx="496507" cy="565740"/>
            <a:chOff x="6391341" y="1841039"/>
            <a:chExt cx="662009" cy="754320"/>
          </a:xfrm>
        </p:grpSpPr>
        <p:grpSp>
          <p:nvGrpSpPr>
            <p:cNvPr id="4" name="Group 3"/>
            <p:cNvGrpSpPr/>
            <p:nvPr/>
          </p:nvGrpSpPr>
          <p:grpSpPr>
            <a:xfrm>
              <a:off x="6391341" y="1841039"/>
              <a:ext cx="662009" cy="754320"/>
              <a:chOff x="4698131" y="1032726"/>
              <a:chExt cx="496507" cy="565740"/>
            </a:xfrm>
          </p:grpSpPr>
          <p:sp>
            <p:nvSpPr>
              <p:cNvPr id="72" name="TextBox 71"/>
              <p:cNvSpPr txBox="1"/>
              <p:nvPr/>
            </p:nvSpPr>
            <p:spPr>
              <a:xfrm>
                <a:off x="4698131" y="1469997"/>
                <a:ext cx="496507" cy="128469"/>
              </a:xfrm>
              <a:prstGeom prst="rect">
                <a:avLst/>
              </a:prstGeom>
              <a:noFill/>
            </p:spPr>
            <p:txBody>
              <a:bodyPr wrap="square" lIns="0" tIns="0" rIns="0" bIns="0" rtlCol="0" anchor="t">
                <a:noAutofit/>
              </a:bodyPr>
              <a:lstStyle/>
              <a:p>
                <a:pPr algn="ctr" defTabSz="456962">
                  <a:defRPr/>
                </a:pPr>
                <a:r>
                  <a:rPr lang="en-US" sz="700" dirty="0">
                    <a:solidFill>
                      <a:prstClr val="black"/>
                    </a:solidFill>
                    <a:latin typeface="Calibri" panose="020F0502020204030204" pitchFamily="34" charset="0"/>
                  </a:rPr>
                  <a:t>Azure SQL</a:t>
                </a:r>
                <a:endParaRPr lang="en-US" sz="1200" dirty="0">
                  <a:solidFill>
                    <a:prstClr val="black"/>
                  </a:solidFill>
                  <a:latin typeface="Calibri" panose="020F0502020204030204" pitchFamily="34" charset="0"/>
                </a:endParaRPr>
              </a:p>
            </p:txBody>
          </p:sp>
          <p:sp>
            <p:nvSpPr>
              <p:cNvPr id="73" name="TextBox 72"/>
              <p:cNvSpPr txBox="1"/>
              <p:nvPr/>
            </p:nvSpPr>
            <p:spPr>
              <a:xfrm>
                <a:off x="4720699" y="1032726"/>
                <a:ext cx="451370" cy="128469"/>
              </a:xfrm>
              <a:prstGeom prst="rect">
                <a:avLst/>
              </a:prstGeom>
              <a:noFill/>
            </p:spPr>
            <p:txBody>
              <a:bodyPr wrap="square" lIns="0" tIns="0" rIns="0" bIns="0" rtlCol="0" anchor="t">
                <a:noAutofit/>
              </a:bodyPr>
              <a:lstStyle/>
              <a:p>
                <a:pPr algn="ctr" defTabSz="456962">
                  <a:defRPr/>
                </a:pPr>
                <a:r>
                  <a:rPr lang="en-US" sz="700" b="1" dirty="0">
                    <a:solidFill>
                      <a:prstClr val="black"/>
                    </a:solidFill>
                    <a:latin typeface="Calibri" panose="020F0502020204030204" pitchFamily="34" charset="0"/>
                  </a:rPr>
                  <a:t>Meta Data</a:t>
                </a:r>
                <a:endParaRPr lang="en-US" sz="1200" b="1" dirty="0">
                  <a:solidFill>
                    <a:prstClr val="black"/>
                  </a:solidFill>
                  <a:latin typeface="Calibri" panose="020F0502020204030204" pitchFamily="34" charset="0"/>
                </a:endParaRPr>
              </a:p>
            </p:txBody>
          </p:sp>
        </p:grpSp>
        <p:pic>
          <p:nvPicPr>
            <p:cNvPr id="117" name="Picture 11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493745" y="1987767"/>
              <a:ext cx="457200" cy="457200"/>
            </a:xfrm>
            <a:prstGeom prst="rect">
              <a:avLst/>
            </a:prstGeom>
          </p:spPr>
        </p:pic>
      </p:grpSp>
      <p:grpSp>
        <p:nvGrpSpPr>
          <p:cNvPr id="15" name="Group 14"/>
          <p:cNvGrpSpPr/>
          <p:nvPr/>
        </p:nvGrpSpPr>
        <p:grpSpPr>
          <a:xfrm>
            <a:off x="5125233" y="3118904"/>
            <a:ext cx="1214494" cy="615809"/>
            <a:chOff x="5949578" y="4312373"/>
            <a:chExt cx="1619325" cy="821079"/>
          </a:xfrm>
        </p:grpSpPr>
        <p:grpSp>
          <p:nvGrpSpPr>
            <p:cNvPr id="5" name="Group 4"/>
            <p:cNvGrpSpPr/>
            <p:nvPr/>
          </p:nvGrpSpPr>
          <p:grpSpPr>
            <a:xfrm>
              <a:off x="5949578" y="4312373"/>
              <a:ext cx="1619325" cy="821079"/>
              <a:chOff x="4471138" y="3004967"/>
              <a:chExt cx="1214494" cy="615809"/>
            </a:xfrm>
          </p:grpSpPr>
          <p:sp>
            <p:nvSpPr>
              <p:cNvPr id="81" name="TextBox 80"/>
              <p:cNvSpPr txBox="1"/>
              <p:nvPr/>
            </p:nvSpPr>
            <p:spPr>
              <a:xfrm>
                <a:off x="4471138" y="3465328"/>
                <a:ext cx="1214494" cy="155448"/>
              </a:xfrm>
              <a:prstGeom prst="rect">
                <a:avLst/>
              </a:prstGeom>
              <a:noFill/>
            </p:spPr>
            <p:txBody>
              <a:bodyPr wrap="square" lIns="0" tIns="0" rIns="0" bIns="0" rtlCol="0" anchor="t">
                <a:noAutofit/>
              </a:bodyPr>
              <a:lstStyle/>
              <a:p>
                <a:pPr algn="ctr" defTabSz="456962">
                  <a:defRPr/>
                </a:pPr>
                <a:r>
                  <a:rPr lang="en-US" sz="700" dirty="0" err="1">
                    <a:solidFill>
                      <a:prstClr val="black"/>
                    </a:solidFill>
                    <a:latin typeface="Calibri" panose="020F0502020204030204" pitchFamily="34" charset="0"/>
                  </a:rPr>
                  <a:t>Redis</a:t>
                </a:r>
                <a:r>
                  <a:rPr lang="en-US" sz="700" dirty="0">
                    <a:solidFill>
                      <a:prstClr val="black"/>
                    </a:solidFill>
                    <a:latin typeface="Calibri" panose="020F0502020204030204" pitchFamily="34" charset="0"/>
                  </a:rPr>
                  <a:t> Cache</a:t>
                </a:r>
                <a:endParaRPr lang="en-US" sz="1200" dirty="0">
                  <a:solidFill>
                    <a:prstClr val="black"/>
                  </a:solidFill>
                  <a:latin typeface="Calibri" panose="020F0502020204030204" pitchFamily="34" charset="0"/>
                </a:endParaRPr>
              </a:p>
            </p:txBody>
          </p:sp>
          <p:sp>
            <p:nvSpPr>
              <p:cNvPr id="83" name="TextBox 82"/>
              <p:cNvSpPr txBox="1"/>
              <p:nvPr/>
            </p:nvSpPr>
            <p:spPr>
              <a:xfrm>
                <a:off x="4552666" y="3004967"/>
                <a:ext cx="977196" cy="124292"/>
              </a:xfrm>
              <a:prstGeom prst="rect">
                <a:avLst/>
              </a:prstGeom>
              <a:noFill/>
            </p:spPr>
            <p:txBody>
              <a:bodyPr wrap="square" lIns="0" tIns="0" rIns="0" bIns="0" rtlCol="0" anchor="t">
                <a:noAutofit/>
              </a:bodyPr>
              <a:lstStyle/>
              <a:p>
                <a:pPr algn="ctr" defTabSz="456962">
                  <a:defRPr/>
                </a:pPr>
                <a:r>
                  <a:rPr lang="en-US" sz="700" b="1" dirty="0">
                    <a:solidFill>
                      <a:prstClr val="black"/>
                    </a:solidFill>
                    <a:latin typeface="Calibri" panose="020F0502020204030204" pitchFamily="34" charset="0"/>
                  </a:rPr>
                  <a:t>Fast and Frequent Data</a:t>
                </a:r>
                <a:endParaRPr lang="en-US" sz="1200" b="1" dirty="0">
                  <a:solidFill>
                    <a:prstClr val="black"/>
                  </a:solidFill>
                  <a:latin typeface="Calibri" panose="020F0502020204030204" pitchFamily="34" charset="0"/>
                </a:endParaRPr>
              </a:p>
            </p:txBody>
          </p:sp>
        </p:grpSp>
        <p:pic>
          <p:nvPicPr>
            <p:cNvPr id="119" name="Picture 118"/>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530640" y="4449547"/>
              <a:ext cx="457200" cy="457200"/>
            </a:xfrm>
            <a:prstGeom prst="rect">
              <a:avLst/>
            </a:prstGeom>
          </p:spPr>
        </p:pic>
      </p:grpSp>
      <p:grpSp>
        <p:nvGrpSpPr>
          <p:cNvPr id="10" name="Group 9"/>
          <p:cNvGrpSpPr/>
          <p:nvPr/>
        </p:nvGrpSpPr>
        <p:grpSpPr>
          <a:xfrm>
            <a:off x="6259640" y="2778837"/>
            <a:ext cx="900084" cy="869726"/>
            <a:chOff x="7820867" y="4315297"/>
            <a:chExt cx="1200112" cy="1159634"/>
          </a:xfrm>
        </p:grpSpPr>
        <p:sp>
          <p:nvSpPr>
            <p:cNvPr id="99" name="TextBox 98"/>
            <p:cNvSpPr txBox="1"/>
            <p:nvPr/>
          </p:nvSpPr>
          <p:spPr>
            <a:xfrm>
              <a:off x="7860052" y="4315297"/>
              <a:ext cx="1121742" cy="265423"/>
            </a:xfrm>
            <a:prstGeom prst="rect">
              <a:avLst/>
            </a:prstGeom>
            <a:noFill/>
            <a:ln w="3175">
              <a:noFill/>
            </a:ln>
          </p:spPr>
          <p:txBody>
            <a:bodyPr wrap="square" lIns="0" tIns="0" rIns="0" bIns="0" rtlCol="0" anchor="t">
              <a:noAutofit/>
            </a:bodyPr>
            <a:lstStyle/>
            <a:p>
              <a:pPr algn="ctr" defTabSz="456962">
                <a:defRPr/>
              </a:pPr>
              <a:r>
                <a:rPr lang="en-US" sz="700" dirty="0">
                  <a:solidFill>
                    <a:prstClr val="black"/>
                  </a:solidFill>
                  <a:latin typeface="Calibri" panose="020F0502020204030204" pitchFamily="34" charset="0"/>
                </a:rPr>
                <a:t>Asynchronous Messaging</a:t>
              </a:r>
            </a:p>
          </p:txBody>
        </p:sp>
        <p:pic>
          <p:nvPicPr>
            <p:cNvPr id="123" name="Picture 122"/>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192323" y="4650225"/>
              <a:ext cx="457200" cy="457200"/>
            </a:xfrm>
            <a:prstGeom prst="rect">
              <a:avLst/>
            </a:prstGeom>
          </p:spPr>
        </p:pic>
        <p:sp>
          <p:nvSpPr>
            <p:cNvPr id="124" name="TextBox 123"/>
            <p:cNvSpPr txBox="1"/>
            <p:nvPr/>
          </p:nvSpPr>
          <p:spPr>
            <a:xfrm>
              <a:off x="7820867" y="5181143"/>
              <a:ext cx="1200112" cy="293788"/>
            </a:xfrm>
            <a:prstGeom prst="rect">
              <a:avLst/>
            </a:prstGeom>
            <a:noFill/>
          </p:spPr>
          <p:txBody>
            <a:bodyPr wrap="square" lIns="0" tIns="0" rIns="0" bIns="0" rtlCol="0" anchor="t">
              <a:noAutofit/>
            </a:bodyPr>
            <a:lstStyle>
              <a:defPPr>
                <a:defRPr lang="en-US"/>
              </a:defPPr>
              <a:lvl1pPr algn="ctr">
                <a:defRPr sz="1000"/>
              </a:lvl1pPr>
            </a:lstStyle>
            <a:p>
              <a:pPr defTabSz="456962">
                <a:defRPr/>
              </a:pPr>
              <a:r>
                <a:rPr lang="en-US" sz="700" dirty="0">
                  <a:solidFill>
                    <a:prstClr val="black"/>
                  </a:solidFill>
                  <a:latin typeface="Calibri" panose="020F0502020204030204" pitchFamily="34" charset="0"/>
                </a:rPr>
                <a:t>Azure Service Bus</a:t>
              </a:r>
            </a:p>
          </p:txBody>
        </p:sp>
      </p:grpSp>
      <p:grpSp>
        <p:nvGrpSpPr>
          <p:cNvPr id="9" name="Group 8"/>
          <p:cNvGrpSpPr/>
          <p:nvPr/>
        </p:nvGrpSpPr>
        <p:grpSpPr>
          <a:xfrm>
            <a:off x="6260174" y="1816313"/>
            <a:ext cx="900084" cy="797772"/>
            <a:chOff x="7744444" y="1597303"/>
            <a:chExt cx="1200112" cy="1063696"/>
          </a:xfrm>
        </p:grpSpPr>
        <p:sp>
          <p:nvSpPr>
            <p:cNvPr id="127" name="TextBox 126"/>
            <p:cNvSpPr txBox="1"/>
            <p:nvPr/>
          </p:nvSpPr>
          <p:spPr>
            <a:xfrm>
              <a:off x="7783629" y="1597303"/>
              <a:ext cx="1121742" cy="190009"/>
            </a:xfrm>
            <a:prstGeom prst="rect">
              <a:avLst/>
            </a:prstGeom>
            <a:noFill/>
            <a:ln w="3175">
              <a:noFill/>
            </a:ln>
          </p:spPr>
          <p:txBody>
            <a:bodyPr wrap="square" lIns="0" tIns="0" rIns="0" bIns="0" rtlCol="0" anchor="t">
              <a:noAutofit/>
            </a:bodyPr>
            <a:lstStyle/>
            <a:p>
              <a:pPr algn="ctr" defTabSz="456962">
                <a:defRPr/>
              </a:pPr>
              <a:r>
                <a:rPr lang="en-US" sz="700" dirty="0">
                  <a:solidFill>
                    <a:prstClr val="black"/>
                  </a:solidFill>
                  <a:latin typeface="Calibri" panose="020F0502020204030204" pitchFamily="34" charset="0"/>
                </a:rPr>
                <a:t>Email/SMS</a:t>
              </a:r>
            </a:p>
          </p:txBody>
        </p:sp>
        <p:pic>
          <p:nvPicPr>
            <p:cNvPr id="129" name="Picture 128"/>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8115900" y="1848294"/>
              <a:ext cx="457200" cy="457200"/>
            </a:xfrm>
            <a:prstGeom prst="rect">
              <a:avLst/>
            </a:prstGeom>
          </p:spPr>
        </p:pic>
        <p:sp>
          <p:nvSpPr>
            <p:cNvPr id="130" name="TextBox 129"/>
            <p:cNvSpPr txBox="1"/>
            <p:nvPr/>
          </p:nvSpPr>
          <p:spPr>
            <a:xfrm>
              <a:off x="7744444" y="2367211"/>
              <a:ext cx="1200112" cy="293788"/>
            </a:xfrm>
            <a:prstGeom prst="rect">
              <a:avLst/>
            </a:prstGeom>
            <a:noFill/>
          </p:spPr>
          <p:txBody>
            <a:bodyPr wrap="square" lIns="0" tIns="0" rIns="0" bIns="0" rtlCol="0" anchor="t">
              <a:noAutofit/>
            </a:bodyPr>
            <a:lstStyle>
              <a:defPPr>
                <a:defRPr lang="en-US"/>
              </a:defPPr>
              <a:lvl1pPr algn="ctr">
                <a:defRPr sz="1000"/>
              </a:lvl1pPr>
            </a:lstStyle>
            <a:p>
              <a:pPr defTabSz="456962">
                <a:defRPr/>
              </a:pPr>
              <a:r>
                <a:rPr lang="en-US" sz="700" dirty="0">
                  <a:solidFill>
                    <a:prstClr val="black"/>
                  </a:solidFill>
                  <a:latin typeface="Calibri" panose="020F0502020204030204" pitchFamily="34" charset="0"/>
                </a:rPr>
                <a:t>Notification Hub</a:t>
              </a:r>
            </a:p>
          </p:txBody>
        </p:sp>
      </p:grpSp>
      <p:grpSp>
        <p:nvGrpSpPr>
          <p:cNvPr id="92" name="Group 91"/>
          <p:cNvGrpSpPr/>
          <p:nvPr/>
        </p:nvGrpSpPr>
        <p:grpSpPr>
          <a:xfrm>
            <a:off x="5155033" y="2462831"/>
            <a:ext cx="1154927" cy="562850"/>
            <a:chOff x="4524030" y="1738962"/>
            <a:chExt cx="1154927" cy="562852"/>
          </a:xfrm>
        </p:grpSpPr>
        <p:sp>
          <p:nvSpPr>
            <p:cNvPr id="94" name="TextBox 93"/>
            <p:cNvSpPr txBox="1"/>
            <p:nvPr/>
          </p:nvSpPr>
          <p:spPr>
            <a:xfrm>
              <a:off x="4661697" y="2160498"/>
              <a:ext cx="879592" cy="141316"/>
            </a:xfrm>
            <a:prstGeom prst="rect">
              <a:avLst/>
            </a:prstGeom>
            <a:noFill/>
          </p:spPr>
          <p:txBody>
            <a:bodyPr wrap="square" lIns="0" tIns="0" rIns="0" bIns="0" rtlCol="0" anchor="t">
              <a:noAutofit/>
            </a:bodyPr>
            <a:lstStyle/>
            <a:p>
              <a:pPr algn="ctr" defTabSz="456962">
                <a:defRPr/>
              </a:pPr>
              <a:r>
                <a:rPr lang="en-US" sz="700" dirty="0">
                  <a:solidFill>
                    <a:prstClr val="black"/>
                  </a:solidFill>
                  <a:latin typeface="Calibri" panose="020F0502020204030204" pitchFamily="34" charset="0"/>
                </a:rPr>
                <a:t>Blob Storage</a:t>
              </a:r>
              <a:endParaRPr lang="en-US" sz="1200" dirty="0">
                <a:solidFill>
                  <a:prstClr val="black"/>
                </a:solidFill>
                <a:latin typeface="Calibri" panose="020F0502020204030204" pitchFamily="34" charset="0"/>
              </a:endParaRPr>
            </a:p>
          </p:txBody>
        </p:sp>
        <p:sp>
          <p:nvSpPr>
            <p:cNvPr id="95" name="TextBox 94"/>
            <p:cNvSpPr txBox="1"/>
            <p:nvPr/>
          </p:nvSpPr>
          <p:spPr>
            <a:xfrm>
              <a:off x="4524030" y="1738962"/>
              <a:ext cx="1154927" cy="136302"/>
            </a:xfrm>
            <a:prstGeom prst="rect">
              <a:avLst/>
            </a:prstGeom>
            <a:noFill/>
          </p:spPr>
          <p:txBody>
            <a:bodyPr wrap="square" lIns="0" tIns="0" rIns="0" bIns="0" rtlCol="0" anchor="t">
              <a:noAutofit/>
            </a:bodyPr>
            <a:lstStyle/>
            <a:p>
              <a:pPr algn="ctr" defTabSz="456962">
                <a:defRPr/>
              </a:pPr>
              <a:r>
                <a:rPr lang="en-US" sz="700" b="1" dirty="0">
                  <a:solidFill>
                    <a:prstClr val="black"/>
                  </a:solidFill>
                  <a:latin typeface="Calibri" panose="020F0502020204030204" pitchFamily="34" charset="0"/>
                </a:rPr>
                <a:t>Files and Assets</a:t>
              </a:r>
              <a:endParaRPr lang="en-US" sz="1200" b="1" dirty="0">
                <a:solidFill>
                  <a:prstClr val="black"/>
                </a:solidFill>
                <a:latin typeface="Calibri" panose="020F0502020204030204" pitchFamily="34" charset="0"/>
              </a:endParaRPr>
            </a:p>
          </p:txBody>
        </p:sp>
      </p:grpSp>
      <p:sp>
        <p:nvSpPr>
          <p:cNvPr id="139" name="Chevron 138"/>
          <p:cNvSpPr/>
          <p:nvPr/>
        </p:nvSpPr>
        <p:spPr>
          <a:xfrm>
            <a:off x="5219842" y="620978"/>
            <a:ext cx="1121235" cy="366246"/>
          </a:xfrm>
          <a:prstGeom prst="chevron">
            <a:avLst/>
          </a:prstGeom>
          <a:solidFill>
            <a:schemeClr val="bg1">
              <a:lumMod val="95000"/>
            </a:schemeClr>
          </a:solidFill>
          <a:ln w="19050" cap="flat" cmpd="sng" algn="ctr">
            <a:solidFill>
              <a:schemeClr val="bg1">
                <a:lumMod val="50000"/>
              </a:schemeClr>
            </a:solidFill>
            <a:prstDash val="sysDash"/>
            <a:miter lim="800000"/>
          </a:ln>
          <a:effectLst/>
        </p:spPr>
        <p:txBody>
          <a:bodyPr rtlCol="0" anchor="ctr"/>
          <a:lstStyle/>
          <a:p>
            <a:pPr algn="ctr" defTabSz="913883">
              <a:defRPr/>
            </a:pPr>
            <a:r>
              <a:rPr lang="en-US" sz="800" b="1" kern="0" dirty="0">
                <a:solidFill>
                  <a:prstClr val="black"/>
                </a:solidFill>
                <a:latin typeface="Calibri" panose="020F0502020204030204" pitchFamily="34" charset="0"/>
              </a:rPr>
              <a:t>Storage</a:t>
            </a:r>
          </a:p>
        </p:txBody>
      </p:sp>
      <p:sp>
        <p:nvSpPr>
          <p:cNvPr id="140" name="Chevron 139"/>
          <p:cNvSpPr/>
          <p:nvPr/>
        </p:nvSpPr>
        <p:spPr>
          <a:xfrm>
            <a:off x="6259640" y="622667"/>
            <a:ext cx="1044830" cy="366246"/>
          </a:xfrm>
          <a:prstGeom prst="chevron">
            <a:avLst/>
          </a:prstGeom>
          <a:solidFill>
            <a:schemeClr val="bg1">
              <a:lumMod val="95000"/>
            </a:schemeClr>
          </a:solidFill>
          <a:ln w="19050" cap="flat" cmpd="sng" algn="ctr">
            <a:solidFill>
              <a:schemeClr val="bg1">
                <a:lumMod val="50000"/>
              </a:schemeClr>
            </a:solidFill>
            <a:prstDash val="sysDash"/>
            <a:miter lim="800000"/>
          </a:ln>
          <a:effectLst/>
        </p:spPr>
        <p:txBody>
          <a:bodyPr rtlCol="0" anchor="ctr"/>
          <a:lstStyle/>
          <a:p>
            <a:pPr algn="ctr" defTabSz="913883">
              <a:defRPr/>
            </a:pPr>
            <a:r>
              <a:rPr lang="en-US" sz="800" b="1" kern="0" dirty="0">
                <a:solidFill>
                  <a:prstClr val="black"/>
                </a:solidFill>
                <a:latin typeface="Calibri" panose="020F0502020204030204" pitchFamily="34" charset="0"/>
              </a:rPr>
              <a:t>Integration</a:t>
            </a:r>
          </a:p>
        </p:txBody>
      </p:sp>
      <p:pic>
        <p:nvPicPr>
          <p:cNvPr id="29" name="Picture 28"/>
          <p:cNvPicPr>
            <a:picLocks noChangeAspect="1"/>
          </p:cNvPicPr>
          <p:nvPr/>
        </p:nvPicPr>
        <p:blipFill rotWithShape="1">
          <a:blip r:embed="rId7" cstate="hqprint">
            <a:extLst>
              <a:ext uri="{28A0092B-C50C-407E-A947-70E740481C1C}">
                <a14:useLocalDpi xmlns:a14="http://schemas.microsoft.com/office/drawing/2010/main"/>
              </a:ext>
            </a:extLst>
          </a:blip>
          <a:srcRect/>
          <a:stretch/>
        </p:blipFill>
        <p:spPr>
          <a:xfrm>
            <a:off x="5571908" y="2552284"/>
            <a:ext cx="347962" cy="345476"/>
          </a:xfrm>
          <a:prstGeom prst="rect">
            <a:avLst/>
          </a:prstGeom>
        </p:spPr>
      </p:pic>
      <p:sp>
        <p:nvSpPr>
          <p:cNvPr id="103" name="Rounded Rectangle 102"/>
          <p:cNvSpPr/>
          <p:nvPr/>
        </p:nvSpPr>
        <p:spPr>
          <a:xfrm>
            <a:off x="7260926" y="1092017"/>
            <a:ext cx="1218138" cy="3204642"/>
          </a:xfrm>
          <a:prstGeom prst="roundRect">
            <a:avLst/>
          </a:prstGeom>
          <a:ln w="3175">
            <a:solidFill>
              <a:schemeClr val="bg1">
                <a:lumMod val="65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defTabSz="456962">
              <a:defRPr/>
            </a:pPr>
            <a:endParaRPr lang="en-US" sz="800" dirty="0">
              <a:solidFill>
                <a:prstClr val="black"/>
              </a:solidFill>
              <a:latin typeface="Calibri" panose="020F0502020204030204" pitchFamily="34" charset="0"/>
            </a:endParaRPr>
          </a:p>
        </p:txBody>
      </p:sp>
      <p:sp>
        <p:nvSpPr>
          <p:cNvPr id="112" name="TextBox 111"/>
          <p:cNvSpPr txBox="1"/>
          <p:nvPr/>
        </p:nvSpPr>
        <p:spPr>
          <a:xfrm>
            <a:off x="7341713" y="1265871"/>
            <a:ext cx="1080349" cy="457200"/>
          </a:xfrm>
          <a:prstGeom prst="rect">
            <a:avLst/>
          </a:prstGeom>
          <a:solidFill>
            <a:srgbClr val="00B050">
              <a:alpha val="70000"/>
            </a:srgbClr>
          </a:solidFill>
        </p:spPr>
        <p:txBody>
          <a:bodyPr wrap="square" lIns="0" tIns="0" rIns="0" bIns="0" rtlCol="0" anchor="t">
            <a:noAutofit/>
          </a:bodyPr>
          <a:lstStyle>
            <a:defPPr>
              <a:defRPr lang="en-US"/>
            </a:defPPr>
            <a:lvl1pPr algn="ctr">
              <a:defRPr sz="1000"/>
            </a:lvl1pPr>
          </a:lstStyle>
          <a:p>
            <a:pPr defTabSz="456962">
              <a:lnSpc>
                <a:spcPct val="150000"/>
              </a:lnSpc>
              <a:defRPr/>
            </a:pPr>
            <a:r>
              <a:rPr lang="en-US" sz="900" dirty="0">
                <a:solidFill>
                  <a:prstClr val="black"/>
                </a:solidFill>
                <a:latin typeface="Calibri" panose="020F0502020204030204" pitchFamily="34" charset="0"/>
              </a:rPr>
              <a:t>End user / Customer Mobile App</a:t>
            </a:r>
          </a:p>
        </p:txBody>
      </p:sp>
      <p:sp>
        <p:nvSpPr>
          <p:cNvPr id="108" name="TextBox 107"/>
          <p:cNvSpPr txBox="1"/>
          <p:nvPr/>
        </p:nvSpPr>
        <p:spPr>
          <a:xfrm>
            <a:off x="7353266" y="2762293"/>
            <a:ext cx="1057245" cy="457200"/>
          </a:xfrm>
          <a:prstGeom prst="rect">
            <a:avLst/>
          </a:prstGeom>
          <a:solidFill>
            <a:srgbClr val="00B050">
              <a:alpha val="70000"/>
            </a:srgbClr>
          </a:solidFill>
        </p:spPr>
        <p:txBody>
          <a:bodyPr wrap="square" lIns="0" tIns="0" rIns="0" bIns="0" rtlCol="0" anchor="t">
            <a:noAutofit/>
          </a:bodyPr>
          <a:lstStyle>
            <a:defPPr>
              <a:defRPr lang="en-US"/>
            </a:defPPr>
            <a:lvl1pPr algn="ctr">
              <a:defRPr sz="1000"/>
            </a:lvl1pPr>
          </a:lstStyle>
          <a:p>
            <a:pPr defTabSz="456962">
              <a:lnSpc>
                <a:spcPct val="150000"/>
              </a:lnSpc>
              <a:defRPr/>
            </a:pPr>
            <a:r>
              <a:rPr lang="en-US" sz="900" dirty="0">
                <a:solidFill>
                  <a:prstClr val="black"/>
                </a:solidFill>
                <a:latin typeface="Calibri" panose="020F0502020204030204" pitchFamily="34" charset="0"/>
              </a:rPr>
              <a:t>1Facility Dashboard for Insurance </a:t>
            </a:r>
            <a:r>
              <a:rPr lang="en-US" sz="900" dirty="0" smtClean="0">
                <a:solidFill>
                  <a:prstClr val="black"/>
                </a:solidFill>
                <a:latin typeface="Calibri" panose="020F0502020204030204" pitchFamily="34" charset="0"/>
              </a:rPr>
              <a:t>Provider</a:t>
            </a:r>
            <a:endParaRPr lang="en-US" sz="900" dirty="0">
              <a:solidFill>
                <a:prstClr val="black"/>
              </a:solidFill>
              <a:latin typeface="Calibri" panose="020F0502020204030204" pitchFamily="34" charset="0"/>
            </a:endParaRPr>
          </a:p>
        </p:txBody>
      </p:sp>
      <p:sp>
        <p:nvSpPr>
          <p:cNvPr id="141" name="Chevron 140"/>
          <p:cNvSpPr/>
          <p:nvPr/>
        </p:nvSpPr>
        <p:spPr>
          <a:xfrm>
            <a:off x="7215677" y="620334"/>
            <a:ext cx="1308635" cy="366246"/>
          </a:xfrm>
          <a:prstGeom prst="chevron">
            <a:avLst/>
          </a:prstGeom>
          <a:solidFill>
            <a:schemeClr val="bg1">
              <a:lumMod val="95000"/>
            </a:schemeClr>
          </a:solidFill>
          <a:ln w="19050" cap="flat" cmpd="sng" algn="ctr">
            <a:solidFill>
              <a:schemeClr val="bg1">
                <a:lumMod val="50000"/>
              </a:schemeClr>
            </a:solidFill>
            <a:prstDash val="sysDash"/>
            <a:miter lim="800000"/>
          </a:ln>
          <a:effectLst/>
        </p:spPr>
        <p:txBody>
          <a:bodyPr rtlCol="0" anchor="ctr"/>
          <a:lstStyle/>
          <a:p>
            <a:pPr algn="ctr" defTabSz="913883">
              <a:defRPr/>
            </a:pPr>
            <a:r>
              <a:rPr lang="en-US" sz="800" b="1" kern="0" dirty="0">
                <a:solidFill>
                  <a:prstClr val="black"/>
                </a:solidFill>
                <a:latin typeface="Calibri" panose="020F0502020204030204" pitchFamily="34" charset="0"/>
              </a:rPr>
              <a:t>Presentation</a:t>
            </a:r>
          </a:p>
        </p:txBody>
      </p:sp>
      <p:sp>
        <p:nvSpPr>
          <p:cNvPr id="177" name="Rounded Rectangle 176">
            <a:extLst>
              <a:ext uri="{FF2B5EF4-FFF2-40B4-BE49-F238E27FC236}">
                <a16:creationId xmlns:a16="http://schemas.microsoft.com/office/drawing/2014/main" id="{8BDA7C93-1C36-1249-9B36-A166DC1E877C}"/>
              </a:ext>
            </a:extLst>
          </p:cNvPr>
          <p:cNvSpPr/>
          <p:nvPr/>
        </p:nvSpPr>
        <p:spPr>
          <a:xfrm>
            <a:off x="3611057" y="1435137"/>
            <a:ext cx="1280160" cy="365760"/>
          </a:xfrm>
          <a:prstGeom prst="roundRect">
            <a:avLst/>
          </a:prstGeom>
          <a:solidFill>
            <a:srgbClr val="00B050">
              <a:alpha val="70000"/>
            </a:srgbClr>
          </a:solidFill>
          <a:ln w="3175">
            <a:solidFill>
              <a:schemeClr val="bg2">
                <a:lumMod val="85000"/>
              </a:schemeClr>
            </a:solidFill>
            <a:prstDash val="dash"/>
          </a:ln>
        </p:spPr>
        <p:style>
          <a:lnRef idx="2">
            <a:schemeClr val="accent3"/>
          </a:lnRef>
          <a:fillRef idx="1">
            <a:schemeClr val="lt1"/>
          </a:fillRef>
          <a:effectRef idx="0">
            <a:schemeClr val="accent3"/>
          </a:effectRef>
          <a:fontRef idx="minor">
            <a:schemeClr val="dk1"/>
          </a:fontRef>
        </p:style>
        <p:txBody>
          <a:bodyPr lIns="68553" tIns="34289" rIns="68553" bIns="34289" rtlCol="0" anchor="ctr"/>
          <a:lstStyle/>
          <a:p>
            <a:pPr algn="ctr" defTabSz="685800">
              <a:lnSpc>
                <a:spcPct val="150000"/>
              </a:lnSpc>
              <a:defRPr/>
            </a:pPr>
            <a:r>
              <a:rPr lang="en-US" sz="800" b="1" kern="0" dirty="0">
                <a:solidFill>
                  <a:srgbClr val="000000"/>
                </a:solidFill>
              </a:rPr>
              <a:t>Water Leak </a:t>
            </a:r>
            <a:r>
              <a:rPr lang="en-US" sz="800" b="1" kern="0" dirty="0" smtClean="0">
                <a:solidFill>
                  <a:prstClr val="black"/>
                </a:solidFill>
                <a:latin typeface="Calibri" panose="020F0502020204030204" pitchFamily="34" charset="0"/>
              </a:rPr>
              <a:t>Detection</a:t>
            </a:r>
          </a:p>
          <a:p>
            <a:pPr algn="ctr" defTabSz="685800">
              <a:lnSpc>
                <a:spcPct val="150000"/>
              </a:lnSpc>
              <a:defRPr/>
            </a:pPr>
            <a:r>
              <a:rPr lang="en-US" sz="800" kern="0" dirty="0">
                <a:solidFill>
                  <a:prstClr val="black"/>
                </a:solidFill>
                <a:latin typeface="Calibri" panose="020F0502020204030204" pitchFamily="34" charset="0"/>
              </a:rPr>
              <a:t>(Floor level, Zone level</a:t>
            </a:r>
            <a:r>
              <a:rPr lang="en-US" sz="800" kern="0" dirty="0" smtClean="0">
                <a:solidFill>
                  <a:prstClr val="black"/>
                </a:solidFill>
                <a:latin typeface="Calibri" panose="020F0502020204030204" pitchFamily="34" charset="0"/>
              </a:rPr>
              <a:t>)</a:t>
            </a:r>
            <a:endParaRPr lang="en-US" sz="800" kern="0" dirty="0">
              <a:solidFill>
                <a:prstClr val="black"/>
              </a:solidFill>
              <a:latin typeface="Calibri" panose="020F0502020204030204" pitchFamily="34" charset="0"/>
            </a:endParaRPr>
          </a:p>
        </p:txBody>
      </p:sp>
      <p:pic>
        <p:nvPicPr>
          <p:cNvPr id="13" name="Picture 12"/>
          <p:cNvPicPr>
            <a:picLocks noChangeAspect="1"/>
          </p:cNvPicPr>
          <p:nvPr/>
        </p:nvPicPr>
        <p:blipFill>
          <a:blip r:embed="rId8"/>
          <a:stretch>
            <a:fillRect/>
          </a:stretch>
        </p:blipFill>
        <p:spPr>
          <a:xfrm>
            <a:off x="7628185" y="1739939"/>
            <a:ext cx="463773" cy="463773"/>
          </a:xfrm>
          <a:prstGeom prst="rect">
            <a:avLst/>
          </a:prstGeom>
        </p:spPr>
      </p:pic>
      <p:sp>
        <p:nvSpPr>
          <p:cNvPr id="12" name="Rounded Rectangle 11"/>
          <p:cNvSpPr/>
          <p:nvPr/>
        </p:nvSpPr>
        <p:spPr>
          <a:xfrm>
            <a:off x="3584050" y="3466242"/>
            <a:ext cx="1378973" cy="510356"/>
          </a:xfrm>
          <a:prstGeom prst="round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r>
              <a:rPr lang="en-US" sz="750" b="1" dirty="0">
                <a:solidFill>
                  <a:prstClr val="black"/>
                </a:solidFill>
                <a:latin typeface="Calibri" panose="020F0502020204030204"/>
              </a:rPr>
              <a:t>Data Bricks</a:t>
            </a:r>
            <a:endParaRPr lang="en-US" sz="750" dirty="0">
              <a:solidFill>
                <a:prstClr val="black"/>
              </a:solidFill>
              <a:latin typeface="Calibri" panose="020F0502020204030204"/>
            </a:endParaRPr>
          </a:p>
        </p:txBody>
      </p:sp>
      <p:pic>
        <p:nvPicPr>
          <p:cNvPr id="125" name="Picture 124"/>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3381925" y="1031332"/>
            <a:ext cx="342900" cy="342900"/>
          </a:xfrm>
          <a:prstGeom prst="rect">
            <a:avLst/>
          </a:prstGeom>
        </p:spPr>
      </p:pic>
      <p:sp>
        <p:nvSpPr>
          <p:cNvPr id="133" name="TextBox 132"/>
          <p:cNvSpPr txBox="1"/>
          <p:nvPr/>
        </p:nvSpPr>
        <p:spPr>
          <a:xfrm>
            <a:off x="2926694" y="1071673"/>
            <a:ext cx="512102" cy="251436"/>
          </a:xfrm>
          <a:prstGeom prst="rect">
            <a:avLst/>
          </a:prstGeom>
          <a:noFill/>
        </p:spPr>
        <p:txBody>
          <a:bodyPr wrap="square" lIns="0" tIns="0" rIns="0" bIns="0" rtlCol="0" anchor="t">
            <a:noAutofit/>
          </a:bodyPr>
          <a:lstStyle>
            <a:defPPr>
              <a:defRPr lang="en-US"/>
            </a:defPPr>
            <a:lvl1pPr algn="ctr">
              <a:defRPr sz="1000"/>
            </a:lvl1pPr>
          </a:lstStyle>
          <a:p>
            <a:pPr defTabSz="456962">
              <a:defRPr/>
            </a:pPr>
            <a:r>
              <a:rPr lang="en-US" sz="800" dirty="0">
                <a:solidFill>
                  <a:prstClr val="black"/>
                </a:solidFill>
                <a:latin typeface="Calibri" panose="020F0502020204030204" pitchFamily="34" charset="0"/>
                <a:cs typeface="Calibri" panose="020F0502020204030204" pitchFamily="34" charset="0"/>
              </a:rPr>
              <a:t>Service</a:t>
            </a:r>
          </a:p>
          <a:p>
            <a:pPr defTabSz="456962">
              <a:defRPr/>
            </a:pPr>
            <a:r>
              <a:rPr lang="en-US" sz="800" dirty="0">
                <a:solidFill>
                  <a:prstClr val="black"/>
                </a:solidFill>
                <a:latin typeface="Calibri" panose="020F0502020204030204" pitchFamily="34" charset="0"/>
                <a:cs typeface="Calibri" panose="020F0502020204030204" pitchFamily="34" charset="0"/>
              </a:rPr>
              <a:t>Fabric</a:t>
            </a:r>
          </a:p>
        </p:txBody>
      </p:sp>
      <p:pic>
        <p:nvPicPr>
          <p:cNvPr id="23" name="Picture 22"/>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628494" y="3553213"/>
            <a:ext cx="584894" cy="307070"/>
          </a:xfrm>
          <a:prstGeom prst="rect">
            <a:avLst/>
          </a:prstGeom>
        </p:spPr>
      </p:pic>
      <p:grpSp>
        <p:nvGrpSpPr>
          <p:cNvPr id="143" name="Group 142"/>
          <p:cNvGrpSpPr/>
          <p:nvPr/>
        </p:nvGrpSpPr>
        <p:grpSpPr>
          <a:xfrm>
            <a:off x="7646376" y="3284034"/>
            <a:ext cx="532638" cy="364416"/>
            <a:chOff x="9542463" y="2076450"/>
            <a:chExt cx="360362" cy="284163"/>
          </a:xfrm>
        </p:grpSpPr>
        <p:sp>
          <p:nvSpPr>
            <p:cNvPr id="145" name="Freeform 61"/>
            <p:cNvSpPr>
              <a:spLocks noEditPoints="1"/>
            </p:cNvSpPr>
            <p:nvPr/>
          </p:nvSpPr>
          <p:spPr bwMode="auto">
            <a:xfrm>
              <a:off x="9542463" y="2309813"/>
              <a:ext cx="342900" cy="50800"/>
            </a:xfrm>
            <a:custGeom>
              <a:avLst/>
              <a:gdLst>
                <a:gd name="T0" fmla="*/ 212 w 216"/>
                <a:gd name="T1" fmla="*/ 0 h 32"/>
                <a:gd name="T2" fmla="*/ 4 w 216"/>
                <a:gd name="T3" fmla="*/ 0 h 32"/>
                <a:gd name="T4" fmla="*/ 0 w 216"/>
                <a:gd name="T5" fmla="*/ 15 h 32"/>
                <a:gd name="T6" fmla="*/ 0 w 216"/>
                <a:gd name="T7" fmla="*/ 15 h 32"/>
                <a:gd name="T8" fmla="*/ 0 w 216"/>
                <a:gd name="T9" fmla="*/ 32 h 32"/>
                <a:gd name="T10" fmla="*/ 216 w 216"/>
                <a:gd name="T11" fmla="*/ 32 h 32"/>
                <a:gd name="T12" fmla="*/ 216 w 216"/>
                <a:gd name="T13" fmla="*/ 15 h 32"/>
                <a:gd name="T14" fmla="*/ 216 w 216"/>
                <a:gd name="T15" fmla="*/ 15 h 32"/>
                <a:gd name="T16" fmla="*/ 212 w 216"/>
                <a:gd name="T17" fmla="*/ 0 h 32"/>
                <a:gd name="T18" fmla="*/ 142 w 216"/>
                <a:gd name="T19" fmla="*/ 25 h 32"/>
                <a:gd name="T20" fmla="*/ 72 w 216"/>
                <a:gd name="T21" fmla="*/ 25 h 32"/>
                <a:gd name="T22" fmla="*/ 72 w 216"/>
                <a:gd name="T23" fmla="*/ 17 h 32"/>
                <a:gd name="T24" fmla="*/ 142 w 216"/>
                <a:gd name="T25" fmla="*/ 17 h 32"/>
                <a:gd name="T26" fmla="*/ 142 w 216"/>
                <a:gd name="T27" fmla="*/ 2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6" h="32">
                  <a:moveTo>
                    <a:pt x="212" y="0"/>
                  </a:moveTo>
                  <a:lnTo>
                    <a:pt x="4" y="0"/>
                  </a:lnTo>
                  <a:lnTo>
                    <a:pt x="0" y="15"/>
                  </a:lnTo>
                  <a:lnTo>
                    <a:pt x="0" y="15"/>
                  </a:lnTo>
                  <a:lnTo>
                    <a:pt x="0" y="32"/>
                  </a:lnTo>
                  <a:lnTo>
                    <a:pt x="216" y="32"/>
                  </a:lnTo>
                  <a:lnTo>
                    <a:pt x="216" y="15"/>
                  </a:lnTo>
                  <a:lnTo>
                    <a:pt x="216" y="15"/>
                  </a:lnTo>
                  <a:lnTo>
                    <a:pt x="212" y="0"/>
                  </a:lnTo>
                  <a:close/>
                  <a:moveTo>
                    <a:pt x="142" y="25"/>
                  </a:moveTo>
                  <a:lnTo>
                    <a:pt x="72" y="25"/>
                  </a:lnTo>
                  <a:lnTo>
                    <a:pt x="72" y="17"/>
                  </a:lnTo>
                  <a:lnTo>
                    <a:pt x="142" y="17"/>
                  </a:lnTo>
                  <a:lnTo>
                    <a:pt x="142" y="25"/>
                  </a:lnTo>
                  <a:close/>
                </a:path>
              </a:pathLst>
            </a:custGeom>
            <a:solidFill>
              <a:srgbClr val="6D6E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500" kern="0">
                <a:solidFill>
                  <a:prstClr val="black"/>
                </a:solidFill>
                <a:latin typeface="Calibri"/>
              </a:endParaRPr>
            </a:p>
          </p:txBody>
        </p:sp>
        <p:sp>
          <p:nvSpPr>
            <p:cNvPr id="148" name="Freeform 62"/>
            <p:cNvSpPr>
              <a:spLocks/>
            </p:cNvSpPr>
            <p:nvPr/>
          </p:nvSpPr>
          <p:spPr bwMode="auto">
            <a:xfrm>
              <a:off x="9566275" y="2076450"/>
              <a:ext cx="290513" cy="225425"/>
            </a:xfrm>
            <a:custGeom>
              <a:avLst/>
              <a:gdLst>
                <a:gd name="T0" fmla="*/ 134 w 134"/>
                <a:gd name="T1" fmla="*/ 48 h 104"/>
                <a:gd name="T2" fmla="*/ 123 w 134"/>
                <a:gd name="T3" fmla="*/ 59 h 104"/>
                <a:gd name="T4" fmla="*/ 123 w 134"/>
                <a:gd name="T5" fmla="*/ 93 h 104"/>
                <a:gd name="T6" fmla="*/ 12 w 134"/>
                <a:gd name="T7" fmla="*/ 93 h 104"/>
                <a:gd name="T8" fmla="*/ 12 w 134"/>
                <a:gd name="T9" fmla="*/ 11 h 104"/>
                <a:gd name="T10" fmla="*/ 123 w 134"/>
                <a:gd name="T11" fmla="*/ 11 h 104"/>
                <a:gd name="T12" fmla="*/ 123 w 134"/>
                <a:gd name="T13" fmla="*/ 44 h 104"/>
                <a:gd name="T14" fmla="*/ 133 w 134"/>
                <a:gd name="T15" fmla="*/ 34 h 104"/>
                <a:gd name="T16" fmla="*/ 131 w 134"/>
                <a:gd name="T17" fmla="*/ 27 h 104"/>
                <a:gd name="T18" fmla="*/ 134 w 134"/>
                <a:gd name="T19" fmla="*/ 19 h 104"/>
                <a:gd name="T20" fmla="*/ 134 w 134"/>
                <a:gd name="T21" fmla="*/ 0 h 104"/>
                <a:gd name="T22" fmla="*/ 0 w 134"/>
                <a:gd name="T23" fmla="*/ 0 h 104"/>
                <a:gd name="T24" fmla="*/ 0 w 134"/>
                <a:gd name="T25" fmla="*/ 104 h 104"/>
                <a:gd name="T26" fmla="*/ 134 w 134"/>
                <a:gd name="T27" fmla="*/ 104 h 104"/>
                <a:gd name="T28" fmla="*/ 134 w 134"/>
                <a:gd name="T29" fmla="*/ 48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4" h="104">
                  <a:moveTo>
                    <a:pt x="134" y="48"/>
                  </a:moveTo>
                  <a:cubicBezTo>
                    <a:pt x="123" y="59"/>
                    <a:pt x="123" y="59"/>
                    <a:pt x="123" y="59"/>
                  </a:cubicBezTo>
                  <a:cubicBezTo>
                    <a:pt x="123" y="93"/>
                    <a:pt x="123" y="93"/>
                    <a:pt x="123" y="93"/>
                  </a:cubicBezTo>
                  <a:cubicBezTo>
                    <a:pt x="12" y="93"/>
                    <a:pt x="12" y="93"/>
                    <a:pt x="12" y="93"/>
                  </a:cubicBezTo>
                  <a:cubicBezTo>
                    <a:pt x="12" y="11"/>
                    <a:pt x="12" y="11"/>
                    <a:pt x="12" y="11"/>
                  </a:cubicBezTo>
                  <a:cubicBezTo>
                    <a:pt x="123" y="11"/>
                    <a:pt x="123" y="11"/>
                    <a:pt x="123" y="11"/>
                  </a:cubicBezTo>
                  <a:cubicBezTo>
                    <a:pt x="123" y="44"/>
                    <a:pt x="123" y="44"/>
                    <a:pt x="123" y="44"/>
                  </a:cubicBezTo>
                  <a:cubicBezTo>
                    <a:pt x="133" y="34"/>
                    <a:pt x="133" y="34"/>
                    <a:pt x="133" y="34"/>
                  </a:cubicBezTo>
                  <a:cubicBezTo>
                    <a:pt x="132" y="32"/>
                    <a:pt x="131" y="30"/>
                    <a:pt x="131" y="27"/>
                  </a:cubicBezTo>
                  <a:cubicBezTo>
                    <a:pt x="131" y="24"/>
                    <a:pt x="133" y="21"/>
                    <a:pt x="134" y="19"/>
                  </a:cubicBezTo>
                  <a:cubicBezTo>
                    <a:pt x="134" y="0"/>
                    <a:pt x="134" y="0"/>
                    <a:pt x="134" y="0"/>
                  </a:cubicBezTo>
                  <a:cubicBezTo>
                    <a:pt x="0" y="0"/>
                    <a:pt x="0" y="0"/>
                    <a:pt x="0" y="0"/>
                  </a:cubicBezTo>
                  <a:cubicBezTo>
                    <a:pt x="0" y="104"/>
                    <a:pt x="0" y="104"/>
                    <a:pt x="0" y="104"/>
                  </a:cubicBezTo>
                  <a:cubicBezTo>
                    <a:pt x="134" y="104"/>
                    <a:pt x="134" y="104"/>
                    <a:pt x="134" y="104"/>
                  </a:cubicBezTo>
                  <a:lnTo>
                    <a:pt x="134" y="48"/>
                  </a:lnTo>
                  <a:close/>
                </a:path>
              </a:pathLst>
            </a:custGeom>
            <a:solidFill>
              <a:srgbClr val="6D6E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500" kern="0">
                <a:solidFill>
                  <a:prstClr val="black"/>
                </a:solidFill>
                <a:latin typeface="Calibri"/>
              </a:endParaRPr>
            </a:p>
          </p:txBody>
        </p:sp>
        <p:sp>
          <p:nvSpPr>
            <p:cNvPr id="149" name="Freeform 63"/>
            <p:cNvSpPr>
              <a:spLocks/>
            </p:cNvSpPr>
            <p:nvPr/>
          </p:nvSpPr>
          <p:spPr bwMode="auto">
            <a:xfrm>
              <a:off x="9613900" y="2114550"/>
              <a:ext cx="288925" cy="144463"/>
            </a:xfrm>
            <a:custGeom>
              <a:avLst/>
              <a:gdLst>
                <a:gd name="T0" fmla="*/ 123 w 133"/>
                <a:gd name="T1" fmla="*/ 0 h 67"/>
                <a:gd name="T2" fmla="*/ 112 w 133"/>
                <a:gd name="T3" fmla="*/ 10 h 67"/>
                <a:gd name="T4" fmla="*/ 115 w 133"/>
                <a:gd name="T5" fmla="*/ 17 h 67"/>
                <a:gd name="T6" fmla="*/ 88 w 133"/>
                <a:gd name="T7" fmla="*/ 45 h 67"/>
                <a:gd name="T8" fmla="*/ 84 w 133"/>
                <a:gd name="T9" fmla="*/ 44 h 67"/>
                <a:gd name="T10" fmla="*/ 79 w 133"/>
                <a:gd name="T11" fmla="*/ 46 h 67"/>
                <a:gd name="T12" fmla="*/ 58 w 133"/>
                <a:gd name="T13" fmla="*/ 22 h 67"/>
                <a:gd name="T14" fmla="*/ 60 w 133"/>
                <a:gd name="T15" fmla="*/ 17 h 67"/>
                <a:gd name="T16" fmla="*/ 49 w 133"/>
                <a:gd name="T17" fmla="*/ 7 h 67"/>
                <a:gd name="T18" fmla="*/ 39 w 133"/>
                <a:gd name="T19" fmla="*/ 17 h 67"/>
                <a:gd name="T20" fmla="*/ 41 w 133"/>
                <a:gd name="T21" fmla="*/ 22 h 67"/>
                <a:gd name="T22" fmla="*/ 15 w 133"/>
                <a:gd name="T23" fmla="*/ 48 h 67"/>
                <a:gd name="T24" fmla="*/ 10 w 133"/>
                <a:gd name="T25" fmla="*/ 47 h 67"/>
                <a:gd name="T26" fmla="*/ 0 w 133"/>
                <a:gd name="T27" fmla="*/ 57 h 67"/>
                <a:gd name="T28" fmla="*/ 10 w 133"/>
                <a:gd name="T29" fmla="*/ 67 h 67"/>
                <a:gd name="T30" fmla="*/ 20 w 133"/>
                <a:gd name="T31" fmla="*/ 57 h 67"/>
                <a:gd name="T32" fmla="*/ 18 w 133"/>
                <a:gd name="T33" fmla="*/ 51 h 67"/>
                <a:gd name="T34" fmla="*/ 44 w 133"/>
                <a:gd name="T35" fmla="*/ 25 h 67"/>
                <a:gd name="T36" fmla="*/ 49 w 133"/>
                <a:gd name="T37" fmla="*/ 27 h 67"/>
                <a:gd name="T38" fmla="*/ 55 w 133"/>
                <a:gd name="T39" fmla="*/ 25 h 67"/>
                <a:gd name="T40" fmla="*/ 75 w 133"/>
                <a:gd name="T41" fmla="*/ 49 h 67"/>
                <a:gd name="T42" fmla="*/ 74 w 133"/>
                <a:gd name="T43" fmla="*/ 54 h 67"/>
                <a:gd name="T44" fmla="*/ 84 w 133"/>
                <a:gd name="T45" fmla="*/ 64 h 67"/>
                <a:gd name="T46" fmla="*/ 94 w 133"/>
                <a:gd name="T47" fmla="*/ 54 h 67"/>
                <a:gd name="T48" fmla="*/ 91 w 133"/>
                <a:gd name="T49" fmla="*/ 47 h 67"/>
                <a:gd name="T50" fmla="*/ 119 w 133"/>
                <a:gd name="T51" fmla="*/ 20 h 67"/>
                <a:gd name="T52" fmla="*/ 123 w 133"/>
                <a:gd name="T53" fmla="*/ 20 h 67"/>
                <a:gd name="T54" fmla="*/ 133 w 133"/>
                <a:gd name="T55" fmla="*/ 10 h 67"/>
                <a:gd name="T56" fmla="*/ 123 w 133"/>
                <a:gd name="T57"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67">
                  <a:moveTo>
                    <a:pt x="123" y="0"/>
                  </a:moveTo>
                  <a:cubicBezTo>
                    <a:pt x="117" y="0"/>
                    <a:pt x="112" y="5"/>
                    <a:pt x="112" y="10"/>
                  </a:cubicBezTo>
                  <a:cubicBezTo>
                    <a:pt x="112" y="13"/>
                    <a:pt x="114" y="16"/>
                    <a:pt x="115" y="17"/>
                  </a:cubicBezTo>
                  <a:cubicBezTo>
                    <a:pt x="88" y="45"/>
                    <a:pt x="88" y="45"/>
                    <a:pt x="88" y="45"/>
                  </a:cubicBezTo>
                  <a:cubicBezTo>
                    <a:pt x="86" y="44"/>
                    <a:pt x="85" y="44"/>
                    <a:pt x="84" y="44"/>
                  </a:cubicBezTo>
                  <a:cubicBezTo>
                    <a:pt x="82" y="44"/>
                    <a:pt x="80" y="45"/>
                    <a:pt x="79" y="46"/>
                  </a:cubicBezTo>
                  <a:cubicBezTo>
                    <a:pt x="58" y="22"/>
                    <a:pt x="58" y="22"/>
                    <a:pt x="58" y="22"/>
                  </a:cubicBezTo>
                  <a:cubicBezTo>
                    <a:pt x="59" y="21"/>
                    <a:pt x="60" y="19"/>
                    <a:pt x="60" y="17"/>
                  </a:cubicBezTo>
                  <a:cubicBezTo>
                    <a:pt x="60" y="11"/>
                    <a:pt x="55" y="7"/>
                    <a:pt x="49" y="7"/>
                  </a:cubicBezTo>
                  <a:cubicBezTo>
                    <a:pt x="44" y="7"/>
                    <a:pt x="39" y="11"/>
                    <a:pt x="39" y="17"/>
                  </a:cubicBezTo>
                  <a:cubicBezTo>
                    <a:pt x="39" y="19"/>
                    <a:pt x="40" y="21"/>
                    <a:pt x="41" y="22"/>
                  </a:cubicBezTo>
                  <a:cubicBezTo>
                    <a:pt x="15" y="48"/>
                    <a:pt x="15" y="48"/>
                    <a:pt x="15" y="48"/>
                  </a:cubicBezTo>
                  <a:cubicBezTo>
                    <a:pt x="13" y="47"/>
                    <a:pt x="12" y="47"/>
                    <a:pt x="10" y="47"/>
                  </a:cubicBezTo>
                  <a:cubicBezTo>
                    <a:pt x="5" y="47"/>
                    <a:pt x="0" y="51"/>
                    <a:pt x="0" y="57"/>
                  </a:cubicBezTo>
                  <a:cubicBezTo>
                    <a:pt x="0" y="63"/>
                    <a:pt x="5" y="67"/>
                    <a:pt x="10" y="67"/>
                  </a:cubicBezTo>
                  <a:cubicBezTo>
                    <a:pt x="16" y="67"/>
                    <a:pt x="20" y="63"/>
                    <a:pt x="20" y="57"/>
                  </a:cubicBezTo>
                  <a:cubicBezTo>
                    <a:pt x="20" y="55"/>
                    <a:pt x="20" y="53"/>
                    <a:pt x="18" y="51"/>
                  </a:cubicBezTo>
                  <a:cubicBezTo>
                    <a:pt x="44" y="25"/>
                    <a:pt x="44" y="25"/>
                    <a:pt x="44" y="25"/>
                  </a:cubicBezTo>
                  <a:cubicBezTo>
                    <a:pt x="46" y="26"/>
                    <a:pt x="48" y="27"/>
                    <a:pt x="49" y="27"/>
                  </a:cubicBezTo>
                  <a:cubicBezTo>
                    <a:pt x="51" y="27"/>
                    <a:pt x="53" y="26"/>
                    <a:pt x="55" y="25"/>
                  </a:cubicBezTo>
                  <a:cubicBezTo>
                    <a:pt x="75" y="49"/>
                    <a:pt x="75" y="49"/>
                    <a:pt x="75" y="49"/>
                  </a:cubicBezTo>
                  <a:cubicBezTo>
                    <a:pt x="75" y="51"/>
                    <a:pt x="74" y="52"/>
                    <a:pt x="74" y="54"/>
                  </a:cubicBezTo>
                  <a:cubicBezTo>
                    <a:pt x="74" y="60"/>
                    <a:pt x="79" y="64"/>
                    <a:pt x="84" y="64"/>
                  </a:cubicBezTo>
                  <a:cubicBezTo>
                    <a:pt x="90" y="64"/>
                    <a:pt x="94" y="60"/>
                    <a:pt x="94" y="54"/>
                  </a:cubicBezTo>
                  <a:cubicBezTo>
                    <a:pt x="94" y="52"/>
                    <a:pt x="93" y="49"/>
                    <a:pt x="91" y="47"/>
                  </a:cubicBezTo>
                  <a:cubicBezTo>
                    <a:pt x="119" y="20"/>
                    <a:pt x="119" y="20"/>
                    <a:pt x="119" y="20"/>
                  </a:cubicBezTo>
                  <a:cubicBezTo>
                    <a:pt x="120" y="20"/>
                    <a:pt x="121" y="20"/>
                    <a:pt x="123" y="20"/>
                  </a:cubicBezTo>
                  <a:cubicBezTo>
                    <a:pt x="128" y="20"/>
                    <a:pt x="133" y="16"/>
                    <a:pt x="133" y="10"/>
                  </a:cubicBezTo>
                  <a:cubicBezTo>
                    <a:pt x="133" y="5"/>
                    <a:pt x="128" y="0"/>
                    <a:pt x="123" y="0"/>
                  </a:cubicBezTo>
                  <a:close/>
                </a:path>
              </a:pathLst>
            </a:custGeom>
            <a:solidFill>
              <a:srgbClr val="6D6E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500" kern="0">
                <a:solidFill>
                  <a:prstClr val="black"/>
                </a:solidFill>
                <a:latin typeface="Calibri"/>
              </a:endParaRPr>
            </a:p>
          </p:txBody>
        </p:sp>
      </p:grpSp>
      <p:sp>
        <p:nvSpPr>
          <p:cNvPr id="69" name="Rounded Rectangle 68">
            <a:extLst>
              <a:ext uri="{FF2B5EF4-FFF2-40B4-BE49-F238E27FC236}">
                <a16:creationId xmlns:a16="http://schemas.microsoft.com/office/drawing/2014/main" id="{8BDA7C93-1C36-1249-9B36-A166DC1E877C}"/>
              </a:ext>
            </a:extLst>
          </p:cNvPr>
          <p:cNvSpPr/>
          <p:nvPr/>
        </p:nvSpPr>
        <p:spPr>
          <a:xfrm>
            <a:off x="3611057" y="1910150"/>
            <a:ext cx="1280160" cy="365760"/>
          </a:xfrm>
          <a:prstGeom prst="roundRect">
            <a:avLst/>
          </a:prstGeom>
          <a:solidFill>
            <a:srgbClr val="00B050">
              <a:alpha val="70000"/>
            </a:srgbClr>
          </a:solidFill>
          <a:ln w="3175">
            <a:solidFill>
              <a:schemeClr val="bg2">
                <a:lumMod val="85000"/>
              </a:schemeClr>
            </a:solidFill>
            <a:prstDash val="dash"/>
          </a:ln>
        </p:spPr>
        <p:style>
          <a:lnRef idx="2">
            <a:schemeClr val="accent3"/>
          </a:lnRef>
          <a:fillRef idx="1">
            <a:schemeClr val="lt1"/>
          </a:fillRef>
          <a:effectRef idx="0">
            <a:schemeClr val="accent3"/>
          </a:effectRef>
          <a:fontRef idx="minor">
            <a:schemeClr val="dk1"/>
          </a:fontRef>
        </p:style>
        <p:txBody>
          <a:bodyPr lIns="68553" tIns="34289" rIns="68553" bIns="34289" rtlCol="0" anchor="ctr"/>
          <a:lstStyle/>
          <a:p>
            <a:pPr algn="ctr" defTabSz="685800">
              <a:lnSpc>
                <a:spcPct val="150000"/>
              </a:lnSpc>
              <a:defRPr/>
            </a:pPr>
            <a:r>
              <a:rPr lang="en-US" sz="900" b="1" kern="0" dirty="0" smtClean="0">
                <a:solidFill>
                  <a:prstClr val="black"/>
                </a:solidFill>
                <a:latin typeface="Calibri" panose="020F0502020204030204" pitchFamily="34" charset="0"/>
              </a:rPr>
              <a:t>Smoke Detection</a:t>
            </a:r>
            <a:endParaRPr lang="en-US" sz="900" b="1" kern="0" dirty="0">
              <a:solidFill>
                <a:prstClr val="black"/>
              </a:solidFill>
              <a:latin typeface="Calibri" panose="020F0502020204030204" pitchFamily="34" charset="0"/>
            </a:endParaRPr>
          </a:p>
          <a:p>
            <a:pPr algn="ctr" defTabSz="685800">
              <a:lnSpc>
                <a:spcPct val="150000"/>
              </a:lnSpc>
              <a:defRPr/>
            </a:pPr>
            <a:r>
              <a:rPr lang="en-US" sz="800" kern="0" dirty="0">
                <a:solidFill>
                  <a:prstClr val="black"/>
                </a:solidFill>
                <a:latin typeface="Calibri" panose="020F0502020204030204" pitchFamily="34" charset="0"/>
              </a:rPr>
              <a:t>(Floor level, Zone level)</a:t>
            </a:r>
          </a:p>
        </p:txBody>
      </p:sp>
      <p:sp>
        <p:nvSpPr>
          <p:cNvPr id="67" name="Rounded Rectangle 66">
            <a:extLst>
              <a:ext uri="{FF2B5EF4-FFF2-40B4-BE49-F238E27FC236}">
                <a16:creationId xmlns:a16="http://schemas.microsoft.com/office/drawing/2014/main" id="{53502F7F-70A3-0F45-B785-DA3A8898FE2C}"/>
              </a:ext>
            </a:extLst>
          </p:cNvPr>
          <p:cNvSpPr/>
          <p:nvPr/>
        </p:nvSpPr>
        <p:spPr>
          <a:xfrm>
            <a:off x="1968788" y="1237090"/>
            <a:ext cx="919910" cy="1010993"/>
          </a:xfrm>
          <a:prstGeom prst="roundRect">
            <a:avLst/>
          </a:prstGeom>
          <a:solidFill>
            <a:srgbClr val="00B050">
              <a:alpha val="70000"/>
            </a:srgbClr>
          </a:solidFill>
          <a:ln w="3175" cap="flat" cmpd="sng" algn="ctr">
            <a:solidFill>
              <a:srgbClr val="FFFFFF">
                <a:lumMod val="65000"/>
              </a:srgbClr>
            </a:solidFill>
            <a:prstDash val="solid"/>
            <a:miter lim="800000"/>
          </a:ln>
          <a:effectLst/>
        </p:spPr>
        <p:txBody>
          <a:bodyPr rot="0" spcFirstLastPara="0" vertOverflow="overflow" horzOverflow="overflow" vert="horz" wrap="square" lIns="91404" tIns="45702" rIns="91404" bIns="45702" numCol="1" spcCol="0" rtlCol="0" fromWordArt="0" anchor="ctr" anchorCtr="0" forceAA="0" compatLnSpc="1">
            <a:prstTxWarp prst="textNoShape">
              <a:avLst/>
            </a:prstTxWarp>
            <a:noAutofit/>
          </a:bodyPr>
          <a:lstStyle/>
          <a:p>
            <a:pPr algn="ctr" defTabSz="456950">
              <a:defRPr/>
            </a:pPr>
            <a:r>
              <a:rPr lang="en-US" sz="700" b="1" kern="0" dirty="0">
                <a:solidFill>
                  <a:srgbClr val="000000"/>
                </a:solidFill>
                <a:latin typeface="Arial" panose="020B0604020202020204"/>
                <a:cs typeface="Calibri" panose="020F0502020204030204" pitchFamily="34" charset="0"/>
              </a:rPr>
              <a:t>3</a:t>
            </a:r>
            <a:r>
              <a:rPr lang="en-US" sz="700" b="1" kern="0" baseline="30000" dirty="0">
                <a:solidFill>
                  <a:srgbClr val="000000"/>
                </a:solidFill>
                <a:latin typeface="Arial" panose="020B0604020202020204"/>
                <a:cs typeface="Calibri" panose="020F0502020204030204" pitchFamily="34" charset="0"/>
              </a:rPr>
              <a:t>rd</a:t>
            </a:r>
            <a:r>
              <a:rPr lang="en-US" sz="700" b="1" kern="0" dirty="0">
                <a:solidFill>
                  <a:srgbClr val="000000"/>
                </a:solidFill>
                <a:latin typeface="Arial" panose="020B0604020202020204"/>
                <a:cs typeface="Calibri" panose="020F0502020204030204" pitchFamily="34" charset="0"/>
              </a:rPr>
              <a:t> party Sensor Provider / Vendor Cloud</a:t>
            </a:r>
          </a:p>
        </p:txBody>
      </p:sp>
      <p:sp>
        <p:nvSpPr>
          <p:cNvPr id="68" name="Rounded Rectangle 67">
            <a:extLst>
              <a:ext uri="{FF2B5EF4-FFF2-40B4-BE49-F238E27FC236}">
                <a16:creationId xmlns:a16="http://schemas.microsoft.com/office/drawing/2014/main" id="{778F93B9-1844-8C42-87F8-ECFCAA362939}"/>
              </a:ext>
            </a:extLst>
          </p:cNvPr>
          <p:cNvSpPr/>
          <p:nvPr/>
        </p:nvSpPr>
        <p:spPr>
          <a:xfrm>
            <a:off x="610921" y="1836603"/>
            <a:ext cx="935785" cy="411480"/>
          </a:xfrm>
          <a:prstGeom prst="roundRect">
            <a:avLst/>
          </a:prstGeom>
          <a:solidFill>
            <a:srgbClr val="00B050">
              <a:alpha val="70000"/>
            </a:srgb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55" tIns="34289" rIns="68555" bIns="34289" rtlCol="0" anchor="b"/>
          <a:lstStyle/>
          <a:p>
            <a:pPr algn="ctr" defTabSz="685783"/>
            <a:endParaRPr lang="en-US" sz="600" b="1" dirty="0">
              <a:solidFill>
                <a:prstClr val="white">
                  <a:lumMod val="95000"/>
                </a:prstClr>
              </a:solidFill>
              <a:latin typeface="Arial" panose="020B0604020202020204"/>
            </a:endParaRPr>
          </a:p>
        </p:txBody>
      </p:sp>
      <p:grpSp>
        <p:nvGrpSpPr>
          <p:cNvPr id="71" name="Group 70">
            <a:extLst>
              <a:ext uri="{FF2B5EF4-FFF2-40B4-BE49-F238E27FC236}">
                <a16:creationId xmlns:a16="http://schemas.microsoft.com/office/drawing/2014/main" id="{386BDF55-41AB-224C-9CEE-184D4749B320}"/>
              </a:ext>
            </a:extLst>
          </p:cNvPr>
          <p:cNvGrpSpPr/>
          <p:nvPr/>
        </p:nvGrpSpPr>
        <p:grpSpPr>
          <a:xfrm>
            <a:off x="601428" y="3478087"/>
            <a:ext cx="980475" cy="411480"/>
            <a:chOff x="2568" y="4400459"/>
            <a:chExt cx="1307299" cy="548640"/>
          </a:xfrm>
        </p:grpSpPr>
        <p:sp>
          <p:nvSpPr>
            <p:cNvPr id="74" name="Rounded Rectangle 73">
              <a:extLst>
                <a:ext uri="{FF2B5EF4-FFF2-40B4-BE49-F238E27FC236}">
                  <a16:creationId xmlns:a16="http://schemas.microsoft.com/office/drawing/2014/main" id="{43F1AF5C-7866-1B4B-917D-E1BC1DD5394D}"/>
                </a:ext>
              </a:extLst>
            </p:cNvPr>
            <p:cNvSpPr/>
            <p:nvPr/>
          </p:nvSpPr>
          <p:spPr>
            <a:xfrm>
              <a:off x="2568" y="4400459"/>
              <a:ext cx="1247712" cy="548640"/>
            </a:xfrm>
            <a:prstGeom prst="round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55" tIns="34289" rIns="68555" bIns="34289" rtlCol="0" anchor="b"/>
            <a:lstStyle/>
            <a:p>
              <a:pPr algn="ctr" defTabSz="685783">
                <a:defRPr/>
              </a:pPr>
              <a:endParaRPr lang="en-US" sz="700" dirty="0">
                <a:solidFill>
                  <a:schemeClr val="tx2"/>
                </a:solidFill>
                <a:latin typeface="Arial" panose="020B0604020202020204"/>
              </a:endParaRPr>
            </a:p>
          </p:txBody>
        </p:sp>
        <p:sp>
          <p:nvSpPr>
            <p:cNvPr id="76" name="TextBox 75">
              <a:extLst>
                <a:ext uri="{FF2B5EF4-FFF2-40B4-BE49-F238E27FC236}">
                  <a16:creationId xmlns:a16="http://schemas.microsoft.com/office/drawing/2014/main" id="{3717CD40-0E01-2C42-ACE9-6C97AB863883}"/>
                </a:ext>
              </a:extLst>
            </p:cNvPr>
            <p:cNvSpPr txBox="1"/>
            <p:nvPr/>
          </p:nvSpPr>
          <p:spPr>
            <a:xfrm>
              <a:off x="356066" y="4533171"/>
              <a:ext cx="953801" cy="400109"/>
            </a:xfrm>
            <a:prstGeom prst="rect">
              <a:avLst/>
            </a:prstGeom>
            <a:noFill/>
          </p:spPr>
          <p:txBody>
            <a:bodyPr wrap="square" rtlCol="0">
              <a:spAutoFit/>
            </a:bodyPr>
            <a:lstStyle/>
            <a:p>
              <a:pPr algn="ctr" defTabSz="685783">
                <a:defRPr/>
              </a:pPr>
              <a:r>
                <a:rPr lang="en-US" sz="675" b="1" dirty="0">
                  <a:solidFill>
                    <a:schemeClr val="tx2"/>
                  </a:solidFill>
                  <a:latin typeface="Arial" panose="020B0604020202020204"/>
                </a:rPr>
                <a:t>Temperature</a:t>
              </a:r>
            </a:p>
            <a:p>
              <a:pPr algn="ctr" defTabSz="685783">
                <a:defRPr/>
              </a:pPr>
              <a:r>
                <a:rPr lang="en-US" sz="675" b="1" dirty="0">
                  <a:solidFill>
                    <a:schemeClr val="tx2"/>
                  </a:solidFill>
                  <a:latin typeface="Arial" panose="020B0604020202020204"/>
                </a:rPr>
                <a:t>Sensor</a:t>
              </a:r>
            </a:p>
          </p:txBody>
        </p:sp>
      </p:grpSp>
      <p:sp>
        <p:nvSpPr>
          <p:cNvPr id="79" name="Rounded Rectangle 78">
            <a:extLst>
              <a:ext uri="{FF2B5EF4-FFF2-40B4-BE49-F238E27FC236}">
                <a16:creationId xmlns:a16="http://schemas.microsoft.com/office/drawing/2014/main" id="{A93C976F-CD14-7D4E-B349-F4FB7374BD3C}"/>
              </a:ext>
            </a:extLst>
          </p:cNvPr>
          <p:cNvSpPr/>
          <p:nvPr/>
        </p:nvSpPr>
        <p:spPr>
          <a:xfrm>
            <a:off x="582536" y="1259020"/>
            <a:ext cx="937563" cy="411480"/>
          </a:xfrm>
          <a:prstGeom prst="roundRect">
            <a:avLst/>
          </a:prstGeom>
          <a:solidFill>
            <a:srgbClr val="00B050">
              <a:alpha val="70000"/>
            </a:srgb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55" tIns="34289" rIns="68555" bIns="34289" rtlCol="0" anchor="b"/>
          <a:lstStyle/>
          <a:p>
            <a:pPr algn="ctr" defTabSz="685783">
              <a:defRPr/>
            </a:pPr>
            <a:endParaRPr lang="en-US" sz="600" b="1" dirty="0">
              <a:solidFill>
                <a:prstClr val="white">
                  <a:lumMod val="95000"/>
                </a:prstClr>
              </a:solidFill>
              <a:latin typeface="Arial" panose="020B0604020202020204"/>
            </a:endParaRPr>
          </a:p>
        </p:txBody>
      </p:sp>
      <p:pic>
        <p:nvPicPr>
          <p:cNvPr id="80" name="Picture 79"/>
          <p:cNvPicPr>
            <a:picLocks noChangeAspect="1"/>
          </p:cNvPicPr>
          <p:nvPr/>
        </p:nvPicPr>
        <p:blipFill>
          <a:blip r:embed="rId11" cstate="print">
            <a:grayscl/>
            <a:extLst>
              <a:ext uri="{28A0092B-C50C-407E-A947-70E740481C1C}">
                <a14:useLocalDpi xmlns:a14="http://schemas.microsoft.com/office/drawing/2010/main" val="0"/>
              </a:ext>
            </a:extLst>
          </a:blip>
          <a:stretch>
            <a:fillRect/>
          </a:stretch>
        </p:blipFill>
        <p:spPr>
          <a:xfrm>
            <a:off x="676577" y="3546653"/>
            <a:ext cx="280804" cy="280804"/>
          </a:xfrm>
          <a:prstGeom prst="rect">
            <a:avLst/>
          </a:prstGeom>
        </p:spPr>
      </p:pic>
      <p:sp>
        <p:nvSpPr>
          <p:cNvPr id="82" name="Rectangle 81"/>
          <p:cNvSpPr/>
          <p:nvPr/>
        </p:nvSpPr>
        <p:spPr>
          <a:xfrm>
            <a:off x="817217" y="1288061"/>
            <a:ext cx="832862" cy="403957"/>
          </a:xfrm>
          <a:prstGeom prst="rect">
            <a:avLst/>
          </a:prstGeom>
          <a:noFill/>
        </p:spPr>
        <p:txBody>
          <a:bodyPr wrap="square">
            <a:spAutoFit/>
          </a:bodyPr>
          <a:lstStyle/>
          <a:p>
            <a:pPr algn="ctr" defTabSz="685783">
              <a:defRPr/>
            </a:pPr>
            <a:r>
              <a:rPr lang="en-US" sz="600" b="1" dirty="0">
                <a:solidFill>
                  <a:srgbClr val="000000"/>
                </a:solidFill>
                <a:latin typeface="Arial" panose="020B0604020202020204"/>
              </a:rPr>
              <a:t>    </a:t>
            </a:r>
            <a:r>
              <a:rPr lang="en-US" sz="675" b="1" dirty="0">
                <a:solidFill>
                  <a:srgbClr val="000000"/>
                </a:solidFill>
                <a:latin typeface="Arial" panose="020B0604020202020204"/>
              </a:rPr>
              <a:t>Water Leak Detection Sensor</a:t>
            </a:r>
          </a:p>
        </p:txBody>
      </p:sp>
      <p:sp>
        <p:nvSpPr>
          <p:cNvPr id="84" name="Rectangle 83"/>
          <p:cNvSpPr/>
          <p:nvPr/>
        </p:nvSpPr>
        <p:spPr>
          <a:xfrm>
            <a:off x="949373" y="1917245"/>
            <a:ext cx="617478" cy="300082"/>
          </a:xfrm>
          <a:prstGeom prst="rect">
            <a:avLst/>
          </a:prstGeom>
        </p:spPr>
        <p:txBody>
          <a:bodyPr wrap="none">
            <a:spAutoFit/>
          </a:bodyPr>
          <a:lstStyle/>
          <a:p>
            <a:pPr algn="ctr" defTabSz="685783">
              <a:defRPr/>
            </a:pPr>
            <a:r>
              <a:rPr lang="en-US" sz="675" b="1" dirty="0">
                <a:solidFill>
                  <a:schemeClr val="tx2"/>
                </a:solidFill>
                <a:latin typeface="Arial" panose="020B0604020202020204"/>
              </a:rPr>
              <a:t>Telemetry </a:t>
            </a:r>
          </a:p>
          <a:p>
            <a:pPr algn="ctr" defTabSz="685783">
              <a:defRPr/>
            </a:pPr>
            <a:r>
              <a:rPr lang="en-US" sz="675" b="1" dirty="0">
                <a:solidFill>
                  <a:schemeClr val="tx2"/>
                </a:solidFill>
                <a:latin typeface="Arial" panose="020B0604020202020204"/>
              </a:rPr>
              <a:t>Sensor</a:t>
            </a:r>
          </a:p>
        </p:txBody>
      </p:sp>
      <p:sp>
        <p:nvSpPr>
          <p:cNvPr id="85" name="Rounded Rectangle 84">
            <a:extLst>
              <a:ext uri="{FF2B5EF4-FFF2-40B4-BE49-F238E27FC236}">
                <a16:creationId xmlns:a16="http://schemas.microsoft.com/office/drawing/2014/main" id="{9A7B533F-3619-1C4F-8682-D67DBA34F4E6}"/>
              </a:ext>
            </a:extLst>
          </p:cNvPr>
          <p:cNvSpPr/>
          <p:nvPr/>
        </p:nvSpPr>
        <p:spPr>
          <a:xfrm>
            <a:off x="607983" y="4037170"/>
            <a:ext cx="935784" cy="411480"/>
          </a:xfrm>
          <a:prstGeom prst="round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55" tIns="34289" rIns="68555" bIns="34289" rtlCol="0" anchor="b"/>
          <a:lstStyle/>
          <a:p>
            <a:pPr algn="ctr" defTabSz="685783">
              <a:defRPr/>
            </a:pPr>
            <a:endParaRPr lang="en-US" sz="600" b="1" dirty="0">
              <a:solidFill>
                <a:prstClr val="white">
                  <a:lumMod val="95000"/>
                </a:prstClr>
              </a:solidFill>
              <a:latin typeface="Arial" panose="020B0604020202020204"/>
            </a:endParaRPr>
          </a:p>
        </p:txBody>
      </p:sp>
      <p:sp>
        <p:nvSpPr>
          <p:cNvPr id="86" name="TextBox 85">
            <a:extLst>
              <a:ext uri="{FF2B5EF4-FFF2-40B4-BE49-F238E27FC236}">
                <a16:creationId xmlns:a16="http://schemas.microsoft.com/office/drawing/2014/main" id="{3717CD40-0E01-2C42-ACE9-6C97AB863883}"/>
              </a:ext>
            </a:extLst>
          </p:cNvPr>
          <p:cNvSpPr txBox="1"/>
          <p:nvPr/>
        </p:nvSpPr>
        <p:spPr>
          <a:xfrm>
            <a:off x="892359" y="4157017"/>
            <a:ext cx="663735" cy="196208"/>
          </a:xfrm>
          <a:prstGeom prst="rect">
            <a:avLst/>
          </a:prstGeom>
          <a:noFill/>
        </p:spPr>
        <p:txBody>
          <a:bodyPr wrap="square" rtlCol="0">
            <a:spAutoFit/>
          </a:bodyPr>
          <a:lstStyle/>
          <a:p>
            <a:pPr algn="ctr" defTabSz="685783">
              <a:defRPr/>
            </a:pPr>
            <a:r>
              <a:rPr lang="en-US" sz="675" b="1" dirty="0" smtClean="0">
                <a:solidFill>
                  <a:schemeClr val="tx2"/>
                </a:solidFill>
                <a:latin typeface="Arial" panose="020B0604020202020204"/>
              </a:rPr>
              <a:t>Wearables </a:t>
            </a:r>
            <a:endParaRPr lang="en-US" sz="675" b="1" dirty="0">
              <a:solidFill>
                <a:schemeClr val="tx2"/>
              </a:solidFill>
              <a:latin typeface="Arial" panose="020B0604020202020204"/>
            </a:endParaRPr>
          </a:p>
        </p:txBody>
      </p:sp>
      <p:sp>
        <p:nvSpPr>
          <p:cNvPr id="87" name="Rounded Rectangle 86">
            <a:extLst>
              <a:ext uri="{FF2B5EF4-FFF2-40B4-BE49-F238E27FC236}">
                <a16:creationId xmlns:a16="http://schemas.microsoft.com/office/drawing/2014/main" id="{9A7B533F-3619-1C4F-8682-D67DBA34F4E6}"/>
              </a:ext>
            </a:extLst>
          </p:cNvPr>
          <p:cNvSpPr/>
          <p:nvPr/>
        </p:nvSpPr>
        <p:spPr>
          <a:xfrm>
            <a:off x="612825" y="2888746"/>
            <a:ext cx="935784" cy="411480"/>
          </a:xfrm>
          <a:prstGeom prst="round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55" tIns="34289" rIns="68555" bIns="34289" rtlCol="0" anchor="b"/>
          <a:lstStyle/>
          <a:p>
            <a:pPr algn="ctr" defTabSz="685783">
              <a:defRPr/>
            </a:pPr>
            <a:endParaRPr lang="en-US" sz="600" b="1" dirty="0">
              <a:solidFill>
                <a:schemeClr val="tx2"/>
              </a:solidFill>
              <a:latin typeface="Arial" panose="020B0604020202020204"/>
            </a:endParaRPr>
          </a:p>
        </p:txBody>
      </p:sp>
      <p:sp>
        <p:nvSpPr>
          <p:cNvPr id="88" name="TextBox 87">
            <a:extLst>
              <a:ext uri="{FF2B5EF4-FFF2-40B4-BE49-F238E27FC236}">
                <a16:creationId xmlns:a16="http://schemas.microsoft.com/office/drawing/2014/main" id="{3717CD40-0E01-2C42-ACE9-6C97AB863883}"/>
              </a:ext>
            </a:extLst>
          </p:cNvPr>
          <p:cNvSpPr txBox="1"/>
          <p:nvPr/>
        </p:nvSpPr>
        <p:spPr>
          <a:xfrm>
            <a:off x="899517" y="2967430"/>
            <a:ext cx="625285" cy="300082"/>
          </a:xfrm>
          <a:prstGeom prst="rect">
            <a:avLst/>
          </a:prstGeom>
          <a:noFill/>
        </p:spPr>
        <p:txBody>
          <a:bodyPr wrap="square" rtlCol="0">
            <a:spAutoFit/>
          </a:bodyPr>
          <a:lstStyle/>
          <a:p>
            <a:pPr algn="ctr" defTabSz="685783">
              <a:defRPr/>
            </a:pPr>
            <a:r>
              <a:rPr lang="en-US" sz="675" b="1" dirty="0">
                <a:solidFill>
                  <a:schemeClr val="tx2"/>
                </a:solidFill>
                <a:latin typeface="Arial" panose="020B0604020202020204"/>
              </a:rPr>
              <a:t>Smart Camera</a:t>
            </a:r>
          </a:p>
        </p:txBody>
      </p:sp>
      <p:sp>
        <p:nvSpPr>
          <p:cNvPr id="89" name="Freeform 239">
            <a:extLst>
              <a:ext uri="{FF2B5EF4-FFF2-40B4-BE49-F238E27FC236}">
                <a16:creationId xmlns:a16="http://schemas.microsoft.com/office/drawing/2014/main" id="{B070B9CA-35D7-8D46-ABFB-93794ADB9A88}"/>
              </a:ext>
            </a:extLst>
          </p:cNvPr>
          <p:cNvSpPr>
            <a:spLocks/>
          </p:cNvSpPr>
          <p:nvPr/>
        </p:nvSpPr>
        <p:spPr bwMode="auto">
          <a:xfrm>
            <a:off x="681269" y="2926753"/>
            <a:ext cx="282600" cy="313540"/>
          </a:xfrm>
          <a:custGeom>
            <a:avLst/>
            <a:gdLst/>
            <a:ahLst/>
            <a:cxnLst/>
            <a:rect l="l" t="t" r="r" b="b"/>
            <a:pathLst>
              <a:path w="555609" h="711730">
                <a:moveTo>
                  <a:pt x="11038" y="660302"/>
                </a:moveTo>
                <a:cubicBezTo>
                  <a:pt x="11053" y="660302"/>
                  <a:pt x="13887" y="660302"/>
                  <a:pt x="548250" y="660302"/>
                </a:cubicBezTo>
                <a:cubicBezTo>
                  <a:pt x="551930" y="660302"/>
                  <a:pt x="555609" y="663976"/>
                  <a:pt x="555609" y="671323"/>
                </a:cubicBezTo>
                <a:cubicBezTo>
                  <a:pt x="555609" y="671332"/>
                  <a:pt x="555609" y="671847"/>
                  <a:pt x="555609" y="704383"/>
                </a:cubicBezTo>
                <a:cubicBezTo>
                  <a:pt x="555609" y="708057"/>
                  <a:pt x="551930" y="711730"/>
                  <a:pt x="548250" y="711730"/>
                </a:cubicBezTo>
                <a:cubicBezTo>
                  <a:pt x="548235" y="711730"/>
                  <a:pt x="545395" y="711730"/>
                  <a:pt x="11038" y="711730"/>
                </a:cubicBezTo>
                <a:lnTo>
                  <a:pt x="0" y="704383"/>
                </a:lnTo>
                <a:cubicBezTo>
                  <a:pt x="0" y="704375"/>
                  <a:pt x="0" y="703860"/>
                  <a:pt x="0" y="671323"/>
                </a:cubicBezTo>
                <a:cubicBezTo>
                  <a:pt x="0" y="663976"/>
                  <a:pt x="3679" y="660302"/>
                  <a:pt x="11038" y="660302"/>
                </a:cubicBezTo>
                <a:close/>
                <a:moveTo>
                  <a:pt x="176551" y="568466"/>
                </a:moveTo>
                <a:cubicBezTo>
                  <a:pt x="206005" y="583160"/>
                  <a:pt x="242823" y="590507"/>
                  <a:pt x="279641" y="590507"/>
                </a:cubicBezTo>
                <a:cubicBezTo>
                  <a:pt x="316459" y="590507"/>
                  <a:pt x="349595" y="583160"/>
                  <a:pt x="382732" y="568466"/>
                </a:cubicBezTo>
                <a:cubicBezTo>
                  <a:pt x="404822" y="601527"/>
                  <a:pt x="437959" y="627242"/>
                  <a:pt x="482140" y="649282"/>
                </a:cubicBezTo>
                <a:cubicBezTo>
                  <a:pt x="482124" y="649282"/>
                  <a:pt x="479561" y="649282"/>
                  <a:pt x="77142" y="649282"/>
                </a:cubicBezTo>
                <a:cubicBezTo>
                  <a:pt x="121323" y="627242"/>
                  <a:pt x="154460" y="601527"/>
                  <a:pt x="176551" y="568466"/>
                </a:cubicBezTo>
                <a:close/>
                <a:moveTo>
                  <a:pt x="272261" y="221325"/>
                </a:moveTo>
                <a:lnTo>
                  <a:pt x="279642" y="221325"/>
                </a:lnTo>
                <a:cubicBezTo>
                  <a:pt x="334999" y="221325"/>
                  <a:pt x="379284" y="265615"/>
                  <a:pt x="379284" y="317285"/>
                </a:cubicBezTo>
                <a:cubicBezTo>
                  <a:pt x="379284" y="372647"/>
                  <a:pt x="334999" y="416936"/>
                  <a:pt x="279642" y="416936"/>
                </a:cubicBezTo>
                <a:cubicBezTo>
                  <a:pt x="224285" y="416936"/>
                  <a:pt x="179999" y="372647"/>
                  <a:pt x="179999" y="317285"/>
                </a:cubicBezTo>
                <a:cubicBezTo>
                  <a:pt x="179999" y="298831"/>
                  <a:pt x="187380" y="280378"/>
                  <a:pt x="194761" y="265615"/>
                </a:cubicBezTo>
                <a:cubicBezTo>
                  <a:pt x="194761" y="302522"/>
                  <a:pt x="220594" y="324667"/>
                  <a:pt x="250118" y="324667"/>
                </a:cubicBezTo>
                <a:cubicBezTo>
                  <a:pt x="279642" y="324667"/>
                  <a:pt x="305475" y="302522"/>
                  <a:pt x="305475" y="269305"/>
                </a:cubicBezTo>
                <a:cubicBezTo>
                  <a:pt x="305475" y="247161"/>
                  <a:pt x="290713" y="228707"/>
                  <a:pt x="272261" y="221325"/>
                </a:cubicBezTo>
                <a:close/>
                <a:moveTo>
                  <a:pt x="277805" y="177015"/>
                </a:moveTo>
                <a:cubicBezTo>
                  <a:pt x="202284" y="177015"/>
                  <a:pt x="141063" y="238236"/>
                  <a:pt x="141063" y="313757"/>
                </a:cubicBezTo>
                <a:cubicBezTo>
                  <a:pt x="141063" y="389278"/>
                  <a:pt x="202284" y="450499"/>
                  <a:pt x="277805" y="450499"/>
                </a:cubicBezTo>
                <a:cubicBezTo>
                  <a:pt x="353326" y="450499"/>
                  <a:pt x="414547" y="389278"/>
                  <a:pt x="414547" y="313757"/>
                </a:cubicBezTo>
                <a:cubicBezTo>
                  <a:pt x="414547" y="238236"/>
                  <a:pt x="353326" y="177015"/>
                  <a:pt x="277805" y="177015"/>
                </a:cubicBezTo>
                <a:close/>
                <a:moveTo>
                  <a:pt x="277805" y="67313"/>
                </a:moveTo>
                <a:cubicBezTo>
                  <a:pt x="413912" y="67313"/>
                  <a:pt x="524249" y="177650"/>
                  <a:pt x="524249" y="313757"/>
                </a:cubicBezTo>
                <a:cubicBezTo>
                  <a:pt x="524249" y="449864"/>
                  <a:pt x="413912" y="560201"/>
                  <a:pt x="277805" y="560201"/>
                </a:cubicBezTo>
                <a:cubicBezTo>
                  <a:pt x="141698" y="560201"/>
                  <a:pt x="31361" y="449864"/>
                  <a:pt x="31361" y="313757"/>
                </a:cubicBezTo>
                <a:cubicBezTo>
                  <a:pt x="31361" y="177650"/>
                  <a:pt x="141698" y="67313"/>
                  <a:pt x="277805" y="67313"/>
                </a:cubicBezTo>
                <a:close/>
                <a:moveTo>
                  <a:pt x="279641" y="0"/>
                </a:moveTo>
                <a:cubicBezTo>
                  <a:pt x="338653" y="0"/>
                  <a:pt x="375536" y="29388"/>
                  <a:pt x="379224" y="29388"/>
                </a:cubicBezTo>
                <a:lnTo>
                  <a:pt x="382912" y="36735"/>
                </a:lnTo>
                <a:cubicBezTo>
                  <a:pt x="382917" y="36751"/>
                  <a:pt x="383137" y="37482"/>
                  <a:pt x="393977" y="73469"/>
                </a:cubicBezTo>
                <a:cubicBezTo>
                  <a:pt x="357095" y="55102"/>
                  <a:pt x="320212" y="47755"/>
                  <a:pt x="279641" y="47755"/>
                </a:cubicBezTo>
                <a:cubicBezTo>
                  <a:pt x="239070" y="47755"/>
                  <a:pt x="198500" y="55102"/>
                  <a:pt x="165305" y="73469"/>
                </a:cubicBezTo>
                <a:cubicBezTo>
                  <a:pt x="165310" y="73454"/>
                  <a:pt x="165529" y="72727"/>
                  <a:pt x="176370" y="36735"/>
                </a:cubicBezTo>
                <a:lnTo>
                  <a:pt x="180058" y="29388"/>
                </a:lnTo>
                <a:cubicBezTo>
                  <a:pt x="183747" y="29388"/>
                  <a:pt x="220629" y="0"/>
                  <a:pt x="279641" y="0"/>
                </a:cubicBezTo>
                <a:close/>
              </a:path>
            </a:pathLst>
          </a:custGeom>
          <a:solidFill>
            <a:schemeClr val="tx2">
              <a:lumMod val="75000"/>
              <a:lumOff val="25000"/>
            </a:schemeClr>
          </a:solidFill>
          <a:ln>
            <a:noFill/>
          </a:ln>
          <a:extLst/>
        </p:spPr>
        <p:txBody>
          <a:bodyPr vert="horz" wrap="square" lIns="91414" tIns="45706" rIns="91414" bIns="45706" numCol="1" anchor="t" anchorCtr="0" compatLnSpc="1">
            <a:prstTxWarp prst="textNoShape">
              <a:avLst/>
            </a:prstTxWarp>
          </a:bodyPr>
          <a:lstStyle/>
          <a:p>
            <a:pPr algn="ctr" defTabSz="931824">
              <a:defRPr/>
            </a:pPr>
            <a:endParaRPr lang="en-US" sz="1000" kern="0" dirty="0">
              <a:solidFill>
                <a:schemeClr val="tx2"/>
              </a:solidFill>
              <a:latin typeface="Arial" panose="020B0604020202020204"/>
            </a:endParaRPr>
          </a:p>
        </p:txBody>
      </p:sp>
      <p:pic>
        <p:nvPicPr>
          <p:cNvPr id="90" name="Picture 89"/>
          <p:cNvPicPr>
            <a:picLocks noChangeAspect="1"/>
          </p:cNvPicPr>
          <p:nvPr/>
        </p:nvPicPr>
        <p:blipFill rotWithShape="1">
          <a:blip r:embed="rId12" cstate="print">
            <a:clrChange>
              <a:clrFrom>
                <a:srgbClr val="FFFFFF"/>
              </a:clrFrom>
              <a:clrTo>
                <a:srgbClr val="FFFFFF">
                  <a:alpha val="0"/>
                </a:srgbClr>
              </a:clrTo>
            </a:clrChange>
            <a:extLst>
              <a:ext uri="{28A0092B-C50C-407E-A947-70E740481C1C}">
                <a14:useLocalDpi xmlns:a14="http://schemas.microsoft.com/office/drawing/2010/main" val="0"/>
              </a:ext>
            </a:extLst>
          </a:blip>
          <a:srcRect l="17301" t="21026" r="9904" b="24867"/>
          <a:stretch/>
        </p:blipFill>
        <p:spPr>
          <a:xfrm>
            <a:off x="649077" y="1375732"/>
            <a:ext cx="337828" cy="297281"/>
          </a:xfrm>
          <a:prstGeom prst="rect">
            <a:avLst/>
          </a:prstGeom>
          <a:ln>
            <a:noFill/>
          </a:ln>
        </p:spPr>
      </p:pic>
      <p:pic>
        <p:nvPicPr>
          <p:cNvPr id="91" name="Picture 2" descr="Image result for occupancy sensor icon"/>
          <p:cNvPicPr>
            <a:picLocks noChangeAspect="1" noChangeArrowheads="1"/>
          </p:cNvPicPr>
          <p:nvPr/>
        </p:nvPicPr>
        <p:blipFill>
          <a:blip r:embed="rId13" cstate="print">
            <a:biLevel thresh="75000"/>
            <a:extLst>
              <a:ext uri="{28A0092B-C50C-407E-A947-70E740481C1C}">
                <a14:useLocalDpi xmlns:a14="http://schemas.microsoft.com/office/drawing/2010/main" val="0"/>
              </a:ext>
            </a:extLst>
          </a:blip>
          <a:srcRect/>
          <a:stretch>
            <a:fillRect/>
          </a:stretch>
        </p:blipFill>
        <p:spPr bwMode="auto">
          <a:xfrm>
            <a:off x="649077" y="4112199"/>
            <a:ext cx="278701" cy="278701"/>
          </a:xfrm>
          <a:prstGeom prst="rect">
            <a:avLst/>
          </a:prstGeom>
          <a:noFill/>
          <a:extLst>
            <a:ext uri="{909E8E84-426E-40DD-AFC4-6F175D3DCCD1}">
              <a14:hiddenFill xmlns:a14="http://schemas.microsoft.com/office/drawing/2010/main">
                <a:solidFill>
                  <a:srgbClr val="FFFFFF"/>
                </a:solidFill>
              </a14:hiddenFill>
            </a:ext>
          </a:extLst>
        </p:spPr>
      </p:pic>
      <p:pic>
        <p:nvPicPr>
          <p:cNvPr id="96" name="Picture 2" descr="Image result for sensor icon png"/>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45666" y="1891175"/>
            <a:ext cx="267367" cy="267367"/>
          </a:xfrm>
          <a:prstGeom prst="rect">
            <a:avLst/>
          </a:prstGeom>
          <a:noFill/>
          <a:extLst>
            <a:ext uri="{909E8E84-426E-40DD-AFC4-6F175D3DCCD1}">
              <a14:hiddenFill xmlns:a14="http://schemas.microsoft.com/office/drawing/2010/main">
                <a:solidFill>
                  <a:srgbClr val="FFFFFF"/>
                </a:solidFill>
              </a14:hiddenFill>
            </a:ext>
          </a:extLst>
        </p:spPr>
      </p:pic>
      <p:sp>
        <p:nvSpPr>
          <p:cNvPr id="97" name="Rounded Rectangle 96">
            <a:extLst>
              <a:ext uri="{FF2B5EF4-FFF2-40B4-BE49-F238E27FC236}">
                <a16:creationId xmlns:a16="http://schemas.microsoft.com/office/drawing/2014/main" id="{778F93B9-1844-8C42-87F8-ECFCAA362939}"/>
              </a:ext>
            </a:extLst>
          </p:cNvPr>
          <p:cNvSpPr/>
          <p:nvPr/>
        </p:nvSpPr>
        <p:spPr>
          <a:xfrm>
            <a:off x="603202" y="2362674"/>
            <a:ext cx="935785" cy="411480"/>
          </a:xfrm>
          <a:prstGeom prst="roundRect">
            <a:avLst/>
          </a:prstGeom>
          <a:solidFill>
            <a:srgbClr val="00B050">
              <a:alpha val="70000"/>
            </a:srgb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55" tIns="34289" rIns="68555" bIns="34289" rtlCol="0" anchor="b"/>
          <a:lstStyle/>
          <a:p>
            <a:pPr algn="ctr" defTabSz="685783"/>
            <a:endParaRPr lang="en-US" sz="600" b="1" dirty="0">
              <a:solidFill>
                <a:schemeClr val="tx2"/>
              </a:solidFill>
              <a:latin typeface="Arial" panose="020B0604020202020204"/>
            </a:endParaRPr>
          </a:p>
        </p:txBody>
      </p:sp>
      <p:sp>
        <p:nvSpPr>
          <p:cNvPr id="98" name="Rectangle 97"/>
          <p:cNvSpPr/>
          <p:nvPr/>
        </p:nvSpPr>
        <p:spPr>
          <a:xfrm>
            <a:off x="1004170" y="2443316"/>
            <a:ext cx="492444" cy="300082"/>
          </a:xfrm>
          <a:prstGeom prst="rect">
            <a:avLst/>
          </a:prstGeom>
        </p:spPr>
        <p:txBody>
          <a:bodyPr wrap="none">
            <a:spAutoFit/>
          </a:bodyPr>
          <a:lstStyle/>
          <a:p>
            <a:pPr algn="ctr" defTabSz="685783">
              <a:defRPr/>
            </a:pPr>
            <a:r>
              <a:rPr lang="en-US" sz="675" b="1" dirty="0" smtClean="0">
                <a:solidFill>
                  <a:schemeClr val="tx2"/>
                </a:solidFill>
                <a:latin typeface="Arial" panose="020B0604020202020204"/>
              </a:rPr>
              <a:t>Smoke </a:t>
            </a:r>
            <a:endParaRPr lang="en-US" sz="675" b="1" dirty="0">
              <a:solidFill>
                <a:schemeClr val="tx2"/>
              </a:solidFill>
              <a:latin typeface="Arial" panose="020B0604020202020204"/>
            </a:endParaRPr>
          </a:p>
          <a:p>
            <a:pPr algn="ctr" defTabSz="685783">
              <a:defRPr/>
            </a:pPr>
            <a:r>
              <a:rPr lang="en-US" sz="675" b="1" dirty="0">
                <a:solidFill>
                  <a:schemeClr val="tx2"/>
                </a:solidFill>
                <a:latin typeface="Arial" panose="020B0604020202020204"/>
              </a:rPr>
              <a:t>Sensor</a:t>
            </a:r>
          </a:p>
        </p:txBody>
      </p:sp>
      <p:sp>
        <p:nvSpPr>
          <p:cNvPr id="101" name="Rounded Rectangle 100">
            <a:extLst>
              <a:ext uri="{FF2B5EF4-FFF2-40B4-BE49-F238E27FC236}">
                <a16:creationId xmlns:a16="http://schemas.microsoft.com/office/drawing/2014/main" id="{8BDA7C93-1C36-1249-9B36-A166DC1E877C}"/>
              </a:ext>
            </a:extLst>
          </p:cNvPr>
          <p:cNvSpPr/>
          <p:nvPr/>
        </p:nvSpPr>
        <p:spPr>
          <a:xfrm>
            <a:off x="3611057" y="2860176"/>
            <a:ext cx="1280160" cy="365760"/>
          </a:xfrm>
          <a:prstGeom prst="roundRect">
            <a:avLst/>
          </a:prstGeom>
          <a:solidFill>
            <a:srgbClr val="00B050">
              <a:alpha val="70000"/>
            </a:srgbClr>
          </a:solidFill>
          <a:ln w="3175">
            <a:solidFill>
              <a:schemeClr val="bg2">
                <a:lumMod val="85000"/>
              </a:schemeClr>
            </a:solidFill>
            <a:prstDash val="dash"/>
          </a:ln>
        </p:spPr>
        <p:style>
          <a:lnRef idx="2">
            <a:schemeClr val="accent3"/>
          </a:lnRef>
          <a:fillRef idx="1">
            <a:schemeClr val="lt1"/>
          </a:fillRef>
          <a:effectRef idx="0">
            <a:schemeClr val="accent3"/>
          </a:effectRef>
          <a:fontRef idx="minor">
            <a:schemeClr val="dk1"/>
          </a:fontRef>
        </p:style>
        <p:txBody>
          <a:bodyPr lIns="68553" tIns="34289" rIns="68553" bIns="34289" rtlCol="0" anchor="ctr"/>
          <a:lstStyle/>
          <a:p>
            <a:pPr algn="ctr" defTabSz="685800">
              <a:lnSpc>
                <a:spcPct val="150000"/>
              </a:lnSpc>
              <a:defRPr/>
            </a:pPr>
            <a:r>
              <a:rPr lang="en-US" sz="900" b="1" kern="0" dirty="0">
                <a:solidFill>
                  <a:prstClr val="black"/>
                </a:solidFill>
                <a:latin typeface="Calibri" panose="020F0502020204030204" pitchFamily="34" charset="0"/>
              </a:rPr>
              <a:t>Limited Rulesets </a:t>
            </a:r>
            <a:r>
              <a:rPr lang="en-US" sz="900" kern="0" dirty="0" smtClean="0">
                <a:solidFill>
                  <a:prstClr val="black"/>
                </a:solidFill>
                <a:latin typeface="Calibri" panose="020F0502020204030204" pitchFamily="34" charset="0"/>
              </a:rPr>
              <a:t> (</a:t>
            </a:r>
            <a:r>
              <a:rPr lang="en-US" sz="800" kern="0" dirty="0">
                <a:solidFill>
                  <a:prstClr val="black"/>
                </a:solidFill>
                <a:latin typeface="Calibri" panose="020F0502020204030204" pitchFamily="34" charset="0"/>
              </a:rPr>
              <a:t>Alerts &amp; Notifications)</a:t>
            </a:r>
          </a:p>
        </p:txBody>
      </p:sp>
      <p:sp>
        <p:nvSpPr>
          <p:cNvPr id="106" name="Rounded Rectangle 105">
            <a:extLst>
              <a:ext uri="{FF2B5EF4-FFF2-40B4-BE49-F238E27FC236}">
                <a16:creationId xmlns:a16="http://schemas.microsoft.com/office/drawing/2014/main" id="{8BDA7C93-1C36-1249-9B36-A166DC1E877C}"/>
              </a:ext>
            </a:extLst>
          </p:cNvPr>
          <p:cNvSpPr/>
          <p:nvPr/>
        </p:nvSpPr>
        <p:spPr>
          <a:xfrm>
            <a:off x="3611057" y="2385163"/>
            <a:ext cx="1280160" cy="365760"/>
          </a:xfrm>
          <a:prstGeom prst="roundRect">
            <a:avLst/>
          </a:prstGeom>
          <a:solidFill>
            <a:srgbClr val="00B050">
              <a:alpha val="70000"/>
            </a:srgbClr>
          </a:solidFill>
          <a:ln w="3175">
            <a:solidFill>
              <a:schemeClr val="bg2">
                <a:lumMod val="85000"/>
              </a:schemeClr>
            </a:solidFill>
            <a:prstDash val="dash"/>
          </a:ln>
        </p:spPr>
        <p:style>
          <a:lnRef idx="2">
            <a:schemeClr val="accent3"/>
          </a:lnRef>
          <a:fillRef idx="1">
            <a:schemeClr val="lt1"/>
          </a:fillRef>
          <a:effectRef idx="0">
            <a:schemeClr val="accent3"/>
          </a:effectRef>
          <a:fontRef idx="minor">
            <a:schemeClr val="dk1"/>
          </a:fontRef>
        </p:style>
        <p:txBody>
          <a:bodyPr lIns="68553" tIns="34289" rIns="68553" bIns="34289" rtlCol="0" anchor="ctr"/>
          <a:lstStyle/>
          <a:p>
            <a:pPr algn="ctr" defTabSz="685800">
              <a:lnSpc>
                <a:spcPct val="150000"/>
              </a:lnSpc>
              <a:defRPr/>
            </a:pPr>
            <a:r>
              <a:rPr lang="en-US" sz="900" b="1" kern="0" dirty="0" smtClean="0">
                <a:solidFill>
                  <a:prstClr val="black"/>
                </a:solidFill>
                <a:latin typeface="Calibri" panose="020F0502020204030204" pitchFamily="34" charset="0"/>
              </a:rPr>
              <a:t>Equipment Failure</a:t>
            </a:r>
            <a:endParaRPr lang="en-US" sz="900" b="1" kern="0" dirty="0">
              <a:solidFill>
                <a:prstClr val="black"/>
              </a:solidFill>
              <a:latin typeface="Calibri" panose="020F0502020204030204" pitchFamily="34" charset="0"/>
            </a:endParaRPr>
          </a:p>
          <a:p>
            <a:pPr algn="ctr" defTabSz="685800">
              <a:lnSpc>
                <a:spcPct val="150000"/>
              </a:lnSpc>
              <a:defRPr/>
            </a:pPr>
            <a:r>
              <a:rPr lang="en-US" sz="800" kern="0" dirty="0">
                <a:solidFill>
                  <a:prstClr val="black"/>
                </a:solidFill>
                <a:latin typeface="Calibri" panose="020F0502020204030204" pitchFamily="34" charset="0"/>
              </a:rPr>
              <a:t>(On/Off, Utilization)</a:t>
            </a:r>
          </a:p>
        </p:txBody>
      </p:sp>
      <p:pic>
        <p:nvPicPr>
          <p:cNvPr id="107" name="Picture 106">
            <a:extLst>
              <a:ext uri="{FF2B5EF4-FFF2-40B4-BE49-F238E27FC236}">
                <a16:creationId xmlns:a16="http://schemas.microsoft.com/office/drawing/2014/main" id="{2A9C08CE-C1D0-5E4B-90B2-31D427AA5B07}"/>
              </a:ext>
            </a:extLst>
          </p:cNvPr>
          <p:cNvPicPr>
            <a:picLocks noChangeAspect="1"/>
          </p:cNvPicPr>
          <p:nvPr/>
        </p:nvPicPr>
        <p:blipFill>
          <a:blip r:embed="rId15">
            <a:clrChange>
              <a:clrFrom>
                <a:srgbClr val="F0F1F1"/>
              </a:clrFrom>
              <a:clrTo>
                <a:srgbClr val="F0F1F1">
                  <a:alpha val="0"/>
                </a:srgbClr>
              </a:clrTo>
            </a:clrChange>
            <a:extLst/>
          </a:blip>
          <a:stretch>
            <a:fillRect/>
          </a:stretch>
        </p:blipFill>
        <p:spPr>
          <a:xfrm>
            <a:off x="8079118" y="15368"/>
            <a:ext cx="1034351" cy="257104"/>
          </a:xfrm>
          <a:prstGeom prst="rect">
            <a:avLst/>
          </a:prstGeom>
          <a:ln>
            <a:noFill/>
          </a:ln>
          <a:effectLst/>
        </p:spPr>
      </p:pic>
      <p:pic>
        <p:nvPicPr>
          <p:cNvPr id="109" name="Picture 108"/>
          <p:cNvPicPr>
            <a:picLocks noChangeAspect="1"/>
          </p:cNvPicPr>
          <p:nvPr/>
        </p:nvPicPr>
        <p:blipFill>
          <a:blip r:embed="rId16">
            <a:grayscl/>
            <a:extLst>
              <a:ext uri="{BEBA8EAE-BF5A-486C-A8C5-ECC9F3942E4B}">
                <a14:imgProps xmlns:a14="http://schemas.microsoft.com/office/drawing/2010/main">
                  <a14:imgLayer r:embed="rId17">
                    <a14:imgEffect>
                      <a14:backgroundRemoval t="10000" b="90000" l="10000" r="90000">
                        <a14:foregroundMark x1="37111" y1="23556" x2="53556" y2="24000"/>
                        <a14:foregroundMark x1="42667" y1="75111" x2="42222" y2="77111"/>
                        <a14:foregroundMark x1="50444" y1="73778" x2="49333" y2="74667"/>
                        <a14:foregroundMark x1="57111" y1="74444" x2="56667" y2="75778"/>
                      </a14:backgroundRemoval>
                    </a14:imgEffect>
                  </a14:imgLayer>
                </a14:imgProps>
              </a:ext>
            </a:extLst>
          </a:blip>
          <a:stretch>
            <a:fillRect/>
          </a:stretch>
        </p:blipFill>
        <p:spPr>
          <a:xfrm>
            <a:off x="616139" y="2353994"/>
            <a:ext cx="388032" cy="377169"/>
          </a:xfrm>
          <a:prstGeom prst="rect">
            <a:avLst/>
          </a:prstGeom>
        </p:spPr>
      </p:pic>
      <p:grpSp>
        <p:nvGrpSpPr>
          <p:cNvPr id="77" name="Group 76"/>
          <p:cNvGrpSpPr/>
          <p:nvPr/>
        </p:nvGrpSpPr>
        <p:grpSpPr>
          <a:xfrm>
            <a:off x="5175450" y="1833989"/>
            <a:ext cx="1064307" cy="590034"/>
            <a:chOff x="4526793" y="1657634"/>
            <a:chExt cx="1064307" cy="590036"/>
          </a:xfrm>
        </p:grpSpPr>
        <p:sp>
          <p:nvSpPr>
            <p:cNvPr id="78" name="TextBox 77"/>
            <p:cNvSpPr txBox="1"/>
            <p:nvPr/>
          </p:nvSpPr>
          <p:spPr>
            <a:xfrm>
              <a:off x="4619151" y="2106354"/>
              <a:ext cx="879592" cy="141316"/>
            </a:xfrm>
            <a:prstGeom prst="rect">
              <a:avLst/>
            </a:prstGeom>
            <a:noFill/>
          </p:spPr>
          <p:txBody>
            <a:bodyPr wrap="square" lIns="0" tIns="0" rIns="0" bIns="0" rtlCol="0" anchor="t">
              <a:noAutofit/>
            </a:bodyPr>
            <a:lstStyle/>
            <a:p>
              <a:pPr algn="ctr" defTabSz="456962">
                <a:defRPr/>
              </a:pPr>
              <a:r>
                <a:rPr lang="en-US" sz="700" dirty="0" smtClean="0">
                  <a:solidFill>
                    <a:prstClr val="black"/>
                  </a:solidFill>
                  <a:latin typeface="Calibri" panose="020F0502020204030204" pitchFamily="34" charset="0"/>
                </a:rPr>
                <a:t>Timescale DB</a:t>
              </a:r>
              <a:endParaRPr lang="en-US" sz="1200" dirty="0">
                <a:solidFill>
                  <a:prstClr val="black"/>
                </a:solidFill>
                <a:latin typeface="Calibri" panose="020F0502020204030204" pitchFamily="34" charset="0"/>
              </a:endParaRPr>
            </a:p>
          </p:txBody>
        </p:sp>
        <p:sp>
          <p:nvSpPr>
            <p:cNvPr id="93" name="TextBox 92"/>
            <p:cNvSpPr txBox="1"/>
            <p:nvPr/>
          </p:nvSpPr>
          <p:spPr>
            <a:xfrm>
              <a:off x="4526793" y="1657634"/>
              <a:ext cx="1064307" cy="128469"/>
            </a:xfrm>
            <a:prstGeom prst="rect">
              <a:avLst/>
            </a:prstGeom>
            <a:noFill/>
          </p:spPr>
          <p:txBody>
            <a:bodyPr wrap="square" lIns="0" tIns="0" rIns="0" bIns="0" rtlCol="0" anchor="t">
              <a:noAutofit/>
            </a:bodyPr>
            <a:lstStyle/>
            <a:p>
              <a:pPr algn="ctr" defTabSz="456962">
                <a:defRPr/>
              </a:pPr>
              <a:r>
                <a:rPr lang="en-US" sz="700" b="1" dirty="0" smtClean="0">
                  <a:solidFill>
                    <a:prstClr val="black"/>
                  </a:solidFill>
                  <a:latin typeface="Calibri" panose="020F0502020204030204" pitchFamily="34" charset="0"/>
                </a:rPr>
                <a:t>Real time </a:t>
              </a:r>
              <a:r>
                <a:rPr lang="en-US" sz="700" b="1" dirty="0">
                  <a:solidFill>
                    <a:prstClr val="black"/>
                  </a:solidFill>
                  <a:latin typeface="Calibri" panose="020F0502020204030204" pitchFamily="34" charset="0"/>
                </a:rPr>
                <a:t>Data</a:t>
              </a:r>
              <a:endParaRPr lang="en-US" sz="1200" b="1" dirty="0">
                <a:solidFill>
                  <a:prstClr val="black"/>
                </a:solidFill>
                <a:latin typeface="Calibri" panose="020F0502020204030204" pitchFamily="34" charset="0"/>
              </a:endParaRPr>
            </a:p>
          </p:txBody>
        </p:sp>
      </p:grpSp>
      <p:pic>
        <p:nvPicPr>
          <p:cNvPr id="100" name="Picture 6" descr="Image result for timescale DB logo"/>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518278" y="1938904"/>
            <a:ext cx="335670" cy="335670"/>
          </a:xfrm>
          <a:prstGeom prst="rect">
            <a:avLst/>
          </a:prstGeom>
          <a:noFill/>
          <a:extLst>
            <a:ext uri="{909E8E84-426E-40DD-AFC4-6F175D3DCCD1}">
              <a14:hiddenFill xmlns:a14="http://schemas.microsoft.com/office/drawing/2010/main">
                <a:solidFill>
                  <a:srgbClr val="FFFFFF"/>
                </a:solidFill>
              </a14:hiddenFill>
            </a:ext>
          </a:extLst>
        </p:spPr>
      </p:pic>
      <p:sp>
        <p:nvSpPr>
          <p:cNvPr id="102" name="Footer Placeholder 6"/>
          <p:cNvSpPr>
            <a:spLocks noGrp="1"/>
          </p:cNvSpPr>
          <p:nvPr>
            <p:ph type="ftr" sz="quarter" idx="11"/>
          </p:nvPr>
        </p:nvSpPr>
        <p:spPr>
          <a:xfrm>
            <a:off x="640080" y="4800600"/>
            <a:ext cx="4572000" cy="155448"/>
          </a:xfr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smtClean="0">
                <a:ln>
                  <a:noFill/>
                </a:ln>
                <a:solidFill>
                  <a:srgbClr val="0033A0"/>
                </a:solidFill>
                <a:effectLst/>
                <a:uLnTx/>
                <a:uFillTx/>
                <a:latin typeface="Arial" panose="020B0604020202020204"/>
                <a:ea typeface="+mn-ea"/>
                <a:cs typeface="+mn-cs"/>
              </a:rPr>
              <a:t>© 2019 Cognizant</a:t>
            </a:r>
            <a:endParaRPr kumimoji="0" lang="en-US" sz="750" b="0" i="0" u="none" strike="noStrike" kern="1200" cap="none" spc="0" normalizeH="0" baseline="0" noProof="0" dirty="0">
              <a:ln>
                <a:noFill/>
              </a:ln>
              <a:solidFill>
                <a:srgbClr val="0033A0"/>
              </a:solidFill>
              <a:effectLst/>
              <a:uLnTx/>
              <a:uFillTx/>
              <a:latin typeface="Arial" panose="020B0604020202020204"/>
              <a:ea typeface="+mn-ea"/>
              <a:cs typeface="+mn-cs"/>
            </a:endParaRPr>
          </a:p>
        </p:txBody>
      </p:sp>
      <p:sp>
        <p:nvSpPr>
          <p:cNvPr id="104" name="Slide Number Placeholder 8"/>
          <p:cNvSpPr>
            <a:spLocks noGrp="1"/>
          </p:cNvSpPr>
          <p:nvPr>
            <p:ph type="sldNum" sz="quarter" idx="12"/>
          </p:nvPr>
        </p:nvSpPr>
        <p:spPr>
          <a:xfrm>
            <a:off x="384048" y="4800600"/>
            <a:ext cx="228600" cy="155448"/>
          </a:xfr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2EFEF571-C9B4-4D92-A7F7-315B894862A8}" type="slidenum">
              <a:rPr kumimoji="0" lang="en-US" sz="900" b="1" i="0" u="none" strike="noStrike" kern="1200" cap="none" spc="0" normalizeH="0" baseline="0" noProof="0" smtClean="0">
                <a:ln>
                  <a:noFill/>
                </a:ln>
                <a:solidFill>
                  <a:srgbClr val="00B140"/>
                </a:solidFill>
                <a:effectLst/>
                <a:uLnTx/>
                <a:uFillTx/>
                <a:latin typeface="Arial" panose="020B060402020202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12</a:t>
            </a:fld>
            <a:endParaRPr kumimoji="0" lang="en-US" sz="900" b="1" i="0" u="none" strike="noStrike" kern="1200" cap="none" spc="0" normalizeH="0" baseline="0" noProof="0" dirty="0">
              <a:ln>
                <a:noFill/>
              </a:ln>
              <a:solidFill>
                <a:srgbClr val="00B140"/>
              </a:solidFill>
              <a:effectLst/>
              <a:uLnTx/>
              <a:uFillTx/>
              <a:latin typeface="Arial" panose="020B0604020202020204"/>
              <a:ea typeface="+mn-ea"/>
              <a:cs typeface="+mn-cs"/>
            </a:endParaRPr>
          </a:p>
        </p:txBody>
      </p:sp>
    </p:spTree>
    <p:extLst>
      <p:ext uri="{BB962C8B-B14F-4D97-AF65-F5344CB8AC3E}">
        <p14:creationId xmlns:p14="http://schemas.microsoft.com/office/powerpoint/2010/main" val="345245116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632855-3BBC-1F4D-91B7-66F72373488D}"/>
              </a:ext>
            </a:extLst>
          </p:cNvPr>
          <p:cNvSpPr>
            <a:spLocks noGrp="1"/>
          </p:cNvSpPr>
          <p:nvPr>
            <p:ph type="title"/>
          </p:nvPr>
        </p:nvSpPr>
        <p:spPr/>
        <p:txBody>
          <a:bodyPr>
            <a:normAutofit/>
          </a:bodyPr>
          <a:lstStyle/>
          <a:p>
            <a:r>
              <a:rPr lang="en-US" sz="2000" dirty="0" err="1"/>
              <a:t>PoC</a:t>
            </a:r>
            <a:r>
              <a:rPr lang="en-US" sz="2000" dirty="0"/>
              <a:t> Implementation Approach</a:t>
            </a:r>
          </a:p>
        </p:txBody>
      </p:sp>
      <p:cxnSp>
        <p:nvCxnSpPr>
          <p:cNvPr id="20" name="Straight Connector 19">
            <a:extLst>
              <a:ext uri="{FF2B5EF4-FFF2-40B4-BE49-F238E27FC236}">
                <a16:creationId xmlns:a16="http://schemas.microsoft.com/office/drawing/2014/main" id="{C93CBC69-0E4B-BA4D-9168-0496FEEC07D1}"/>
              </a:ext>
            </a:extLst>
          </p:cNvPr>
          <p:cNvCxnSpPr/>
          <p:nvPr/>
        </p:nvCxnSpPr>
        <p:spPr>
          <a:xfrm flipV="1">
            <a:off x="250239" y="544749"/>
            <a:ext cx="3126" cy="4009821"/>
          </a:xfrm>
          <a:prstGeom prst="line">
            <a:avLst/>
          </a:prstGeom>
          <a:ln w="9525" cmpd="sng">
            <a:solidFill>
              <a:schemeClr val="tx2">
                <a:lumMod val="75000"/>
                <a:lumOff val="25000"/>
              </a:schemeClr>
            </a:solidFill>
          </a:ln>
          <a:effectLst/>
        </p:spPr>
        <p:style>
          <a:lnRef idx="2">
            <a:schemeClr val="accent1"/>
          </a:lnRef>
          <a:fillRef idx="0">
            <a:schemeClr val="accent1"/>
          </a:fillRef>
          <a:effectRef idx="1">
            <a:schemeClr val="accent1"/>
          </a:effectRef>
          <a:fontRef idx="minor">
            <a:schemeClr val="tx1"/>
          </a:fontRef>
        </p:style>
      </p:cxnSp>
      <p:sp>
        <p:nvSpPr>
          <p:cNvPr id="169" name="Pentagon 168">
            <a:extLst>
              <a:ext uri="{FF2B5EF4-FFF2-40B4-BE49-F238E27FC236}">
                <a16:creationId xmlns:a16="http://schemas.microsoft.com/office/drawing/2014/main" id="{9D57B1E3-58FE-1247-A2A4-FEB809AC5814}"/>
              </a:ext>
            </a:extLst>
          </p:cNvPr>
          <p:cNvSpPr/>
          <p:nvPr/>
        </p:nvSpPr>
        <p:spPr>
          <a:xfrm>
            <a:off x="8094233" y="4165306"/>
            <a:ext cx="1082424" cy="404679"/>
          </a:xfrm>
          <a:prstGeom prst="homePlate">
            <a:avLst/>
          </a:prstGeom>
          <a:solidFill>
            <a:srgbClr val="00B050"/>
          </a:solidFill>
          <a:ln>
            <a:noFill/>
          </a:ln>
          <a:effectLst>
            <a:outerShdw blurRad="50800" dist="38100" dir="2700000" algn="tl"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lIns="20573" tIns="20573" rIns="20573" bIns="20573" anchor="ctr" anchorCtr="1"/>
          <a:lstStyle/>
          <a:p>
            <a:pPr defTabSz="521106"/>
            <a:r>
              <a:rPr lang="en-US" sz="900" b="1" kern="0" dirty="0" err="1" smtClean="0">
                <a:solidFill>
                  <a:schemeClr val="tx2"/>
                </a:solidFill>
                <a:latin typeface="Calibri" panose="020F0502020204030204" pitchFamily="34" charset="0"/>
                <a:ea typeface="Segoe UI" panose="020B0502040204020203" pitchFamily="34" charset="0"/>
                <a:cs typeface="Calibri" panose="020F0502020204030204" pitchFamily="34" charset="0"/>
              </a:rPr>
              <a:t>PoC</a:t>
            </a:r>
            <a:r>
              <a:rPr lang="en-US" sz="900" b="1" kern="0" dirty="0" smtClean="0">
                <a:solidFill>
                  <a:schemeClr val="tx2"/>
                </a:solidFill>
                <a:latin typeface="Calibri" panose="020F0502020204030204" pitchFamily="34" charset="0"/>
                <a:ea typeface="Segoe UI" panose="020B0502040204020203" pitchFamily="34" charset="0"/>
                <a:cs typeface="Calibri" panose="020F0502020204030204" pitchFamily="34" charset="0"/>
              </a:rPr>
              <a:t> </a:t>
            </a:r>
            <a:r>
              <a:rPr lang="en-US" sz="900" b="1" kern="0" dirty="0">
                <a:solidFill>
                  <a:schemeClr val="tx2"/>
                </a:solidFill>
                <a:latin typeface="Calibri" panose="020F0502020204030204" pitchFamily="34" charset="0"/>
                <a:ea typeface="Segoe UI" panose="020B0502040204020203" pitchFamily="34" charset="0"/>
                <a:cs typeface="Calibri" panose="020F0502020204030204" pitchFamily="34" charset="0"/>
              </a:rPr>
              <a:t>Retrospection &amp; Analysis</a:t>
            </a:r>
          </a:p>
        </p:txBody>
      </p:sp>
      <p:sp>
        <p:nvSpPr>
          <p:cNvPr id="55" name="Pentagon 54">
            <a:extLst>
              <a:ext uri="{FF2B5EF4-FFF2-40B4-BE49-F238E27FC236}">
                <a16:creationId xmlns:a16="http://schemas.microsoft.com/office/drawing/2014/main" id="{3098FE00-0A7E-A742-AA62-6001C0CC4E66}"/>
              </a:ext>
            </a:extLst>
          </p:cNvPr>
          <p:cNvSpPr/>
          <p:nvPr/>
        </p:nvSpPr>
        <p:spPr>
          <a:xfrm>
            <a:off x="300037" y="978909"/>
            <a:ext cx="4254600" cy="301752"/>
          </a:xfrm>
          <a:prstGeom prst="homePlate">
            <a:avLst/>
          </a:prstGeom>
          <a:solidFill>
            <a:srgbClr val="0033A1"/>
          </a:solidFill>
          <a:ln>
            <a:noFill/>
          </a:ln>
          <a:effectLst>
            <a:outerShdw blurRad="50800" dist="38100" dir="2700000" algn="tl"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lIns="20573" tIns="20573" rIns="20573" bIns="20573" anchor="ctr" anchorCtr="1"/>
          <a:lstStyle/>
          <a:p>
            <a:pPr algn="r" defTabSz="521106"/>
            <a:r>
              <a:rPr lang="en-US" sz="900" b="1" kern="0" dirty="0" smtClean="0">
                <a:solidFill>
                  <a:prstClr val="white"/>
                </a:solidFill>
                <a:latin typeface="Calibri" panose="020F0502020204030204" pitchFamily="34" charset="0"/>
                <a:ea typeface="Segoe UI" panose="020B0502040204020203" pitchFamily="34" charset="0"/>
                <a:cs typeface="Calibri" panose="020F0502020204030204" pitchFamily="34" charset="0"/>
              </a:rPr>
              <a:t>Cognizant’s Connected Places (1Facility) Platform Customization</a:t>
            </a:r>
            <a:endParaRPr lang="en-US" sz="900" b="1" kern="0" dirty="0">
              <a:solidFill>
                <a:prstClr val="white"/>
              </a:solidFill>
              <a:latin typeface="Calibri" panose="020F0502020204030204" pitchFamily="34" charset="0"/>
              <a:ea typeface="Segoe UI" panose="020B0502040204020203" pitchFamily="34" charset="0"/>
              <a:cs typeface="Calibri" panose="020F0502020204030204" pitchFamily="34" charset="0"/>
            </a:endParaRPr>
          </a:p>
        </p:txBody>
      </p:sp>
      <p:sp>
        <p:nvSpPr>
          <p:cNvPr id="57" name="Pentagon 56">
            <a:extLst>
              <a:ext uri="{FF2B5EF4-FFF2-40B4-BE49-F238E27FC236}">
                <a16:creationId xmlns:a16="http://schemas.microsoft.com/office/drawing/2014/main" id="{7B183666-AB2D-E54E-9494-FF2AAE7DE564}"/>
              </a:ext>
            </a:extLst>
          </p:cNvPr>
          <p:cNvSpPr/>
          <p:nvPr/>
        </p:nvSpPr>
        <p:spPr>
          <a:xfrm>
            <a:off x="3034703" y="2643545"/>
            <a:ext cx="4190406" cy="299759"/>
          </a:xfrm>
          <a:prstGeom prst="homePlate">
            <a:avLst/>
          </a:prstGeom>
          <a:solidFill>
            <a:srgbClr val="0033A1"/>
          </a:solidFill>
          <a:ln>
            <a:noFill/>
          </a:ln>
          <a:effectLst>
            <a:outerShdw blurRad="50800" dist="38100" dir="2700000" algn="tl"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lIns="20573" tIns="20573" rIns="20573" bIns="20573" anchor="ctr" anchorCtr="1"/>
          <a:lstStyle/>
          <a:p>
            <a:pPr algn="r" defTabSz="521106">
              <a:defRPr/>
            </a:pPr>
            <a:r>
              <a:rPr lang="en-US" sz="900" b="1" kern="0" dirty="0">
                <a:solidFill>
                  <a:prstClr val="white"/>
                </a:solidFill>
                <a:latin typeface="Calibri" panose="020F0502020204030204" pitchFamily="34" charset="0"/>
                <a:ea typeface="Segoe UI" panose="020B0502040204020203" pitchFamily="34" charset="0"/>
                <a:cs typeface="Calibri" panose="020F0502020204030204" pitchFamily="34" charset="0"/>
              </a:rPr>
              <a:t>Web UI &amp; Mobile UI</a:t>
            </a:r>
          </a:p>
        </p:txBody>
      </p:sp>
      <p:sp>
        <p:nvSpPr>
          <p:cNvPr id="66" name="Pentagon 65">
            <a:extLst>
              <a:ext uri="{FF2B5EF4-FFF2-40B4-BE49-F238E27FC236}">
                <a16:creationId xmlns:a16="http://schemas.microsoft.com/office/drawing/2014/main" id="{C42C19C9-DDAE-6948-8BE0-1C2A9FB1D2B9}"/>
              </a:ext>
            </a:extLst>
          </p:cNvPr>
          <p:cNvSpPr/>
          <p:nvPr/>
        </p:nvSpPr>
        <p:spPr>
          <a:xfrm>
            <a:off x="292738" y="1346978"/>
            <a:ext cx="1028700" cy="342900"/>
          </a:xfrm>
          <a:prstGeom prst="homePlate">
            <a:avLst/>
          </a:prstGeom>
          <a:solidFill>
            <a:schemeClr val="bg1">
              <a:lumMod val="95000"/>
            </a:schemeClr>
          </a:solidFill>
          <a:ln>
            <a:noFill/>
          </a:ln>
          <a:effectLst>
            <a:outerShdw blurRad="50800" dist="38100" dir="2700000" algn="tl" rotWithShape="0">
              <a:prstClr val="black">
                <a:alpha val="0"/>
              </a:prstClr>
            </a:outerShdw>
          </a:effectLst>
        </p:spPr>
        <p:style>
          <a:lnRef idx="2">
            <a:schemeClr val="accent6">
              <a:shade val="50000"/>
            </a:schemeClr>
          </a:lnRef>
          <a:fillRef idx="1">
            <a:schemeClr val="accent6"/>
          </a:fillRef>
          <a:effectRef idx="0">
            <a:schemeClr val="accent6"/>
          </a:effectRef>
          <a:fontRef idx="minor">
            <a:schemeClr val="lt1"/>
          </a:fontRef>
        </p:style>
        <p:txBody>
          <a:bodyPr lIns="20573" tIns="20573" rIns="20573" bIns="20573" anchor="ctr" anchorCtr="1"/>
          <a:lstStyle/>
          <a:p>
            <a:pPr algn="ctr" defTabSz="521106">
              <a:defRPr/>
            </a:pPr>
            <a:r>
              <a:rPr lang="en-US" sz="800" kern="0" dirty="0" smtClean="0">
                <a:solidFill>
                  <a:schemeClr val="tx2"/>
                </a:solidFill>
                <a:latin typeface="Calibri" panose="020F0502020204030204" pitchFamily="34" charset="0"/>
                <a:ea typeface="Segoe UI" panose="020B0502040204020203" pitchFamily="34" charset="0"/>
                <a:cs typeface="Calibri" panose="020F0502020204030204" pitchFamily="34" charset="0"/>
              </a:rPr>
              <a:t>Customize 1Facility  Platform for Hartford</a:t>
            </a:r>
            <a:endParaRPr lang="en-US" sz="800" kern="0" dirty="0">
              <a:solidFill>
                <a:schemeClr val="tx2"/>
              </a:solidFill>
              <a:latin typeface="Calibri" panose="020F0502020204030204" pitchFamily="34" charset="0"/>
              <a:ea typeface="Segoe UI" panose="020B0502040204020203" pitchFamily="34" charset="0"/>
              <a:cs typeface="Calibri" panose="020F0502020204030204" pitchFamily="34" charset="0"/>
            </a:endParaRPr>
          </a:p>
        </p:txBody>
      </p:sp>
      <p:sp>
        <p:nvSpPr>
          <p:cNvPr id="78" name="Pentagon 77">
            <a:extLst>
              <a:ext uri="{FF2B5EF4-FFF2-40B4-BE49-F238E27FC236}">
                <a16:creationId xmlns:a16="http://schemas.microsoft.com/office/drawing/2014/main" id="{C42C19C9-DDAE-6948-8BE0-1C2A9FB1D2B9}"/>
              </a:ext>
            </a:extLst>
          </p:cNvPr>
          <p:cNvSpPr/>
          <p:nvPr/>
        </p:nvSpPr>
        <p:spPr>
          <a:xfrm>
            <a:off x="3034702" y="2995029"/>
            <a:ext cx="1028700" cy="342900"/>
          </a:xfrm>
          <a:prstGeom prst="homePlate">
            <a:avLst/>
          </a:prstGeom>
          <a:solidFill>
            <a:schemeClr val="bg1">
              <a:lumMod val="95000"/>
            </a:schemeClr>
          </a:solidFill>
          <a:ln>
            <a:noFill/>
          </a:ln>
          <a:effectLst>
            <a:outerShdw blurRad="50800" dist="38100" dir="2700000" algn="tl" rotWithShape="0">
              <a:prstClr val="black">
                <a:alpha val="0"/>
              </a:prstClr>
            </a:outerShdw>
          </a:effectLst>
        </p:spPr>
        <p:style>
          <a:lnRef idx="2">
            <a:schemeClr val="accent6">
              <a:shade val="50000"/>
            </a:schemeClr>
          </a:lnRef>
          <a:fillRef idx="1">
            <a:schemeClr val="accent6"/>
          </a:fillRef>
          <a:effectRef idx="0">
            <a:schemeClr val="accent6"/>
          </a:effectRef>
          <a:fontRef idx="minor">
            <a:schemeClr val="lt1"/>
          </a:fontRef>
        </p:style>
        <p:txBody>
          <a:bodyPr lIns="20573" tIns="20573" rIns="20573" bIns="20573" anchor="ctr" anchorCtr="1"/>
          <a:lstStyle/>
          <a:p>
            <a:pPr algn="ctr" defTabSz="521106">
              <a:defRPr/>
            </a:pPr>
            <a:r>
              <a:rPr lang="en-US" sz="800" kern="0" dirty="0">
                <a:solidFill>
                  <a:schemeClr val="tx2"/>
                </a:solidFill>
                <a:latin typeface="Calibri" panose="020F0502020204030204" pitchFamily="34" charset="0"/>
                <a:ea typeface="Segoe UI" panose="020B0502040204020203" pitchFamily="34" charset="0"/>
                <a:cs typeface="Calibri" panose="020F0502020204030204" pitchFamily="34" charset="0"/>
              </a:rPr>
              <a:t>UI Design </a:t>
            </a:r>
          </a:p>
        </p:txBody>
      </p:sp>
      <p:sp>
        <p:nvSpPr>
          <p:cNvPr id="79" name="Pentagon 78">
            <a:extLst>
              <a:ext uri="{FF2B5EF4-FFF2-40B4-BE49-F238E27FC236}">
                <a16:creationId xmlns:a16="http://schemas.microsoft.com/office/drawing/2014/main" id="{C42C19C9-DDAE-6948-8BE0-1C2A9FB1D2B9}"/>
              </a:ext>
            </a:extLst>
          </p:cNvPr>
          <p:cNvSpPr/>
          <p:nvPr/>
        </p:nvSpPr>
        <p:spPr>
          <a:xfrm>
            <a:off x="4092233" y="2995029"/>
            <a:ext cx="1028700" cy="342900"/>
          </a:xfrm>
          <a:prstGeom prst="homePlate">
            <a:avLst/>
          </a:prstGeom>
          <a:solidFill>
            <a:schemeClr val="bg1">
              <a:lumMod val="95000"/>
            </a:schemeClr>
          </a:solidFill>
          <a:ln>
            <a:noFill/>
          </a:ln>
          <a:effectLst>
            <a:outerShdw blurRad="50800" dist="38100" dir="2700000" algn="tl" rotWithShape="0">
              <a:prstClr val="black">
                <a:alpha val="0"/>
              </a:prstClr>
            </a:outerShdw>
          </a:effectLst>
        </p:spPr>
        <p:style>
          <a:lnRef idx="2">
            <a:schemeClr val="accent6">
              <a:shade val="50000"/>
            </a:schemeClr>
          </a:lnRef>
          <a:fillRef idx="1">
            <a:schemeClr val="accent6"/>
          </a:fillRef>
          <a:effectRef idx="0">
            <a:schemeClr val="accent6"/>
          </a:effectRef>
          <a:fontRef idx="minor">
            <a:schemeClr val="lt1"/>
          </a:fontRef>
        </p:style>
        <p:txBody>
          <a:bodyPr lIns="20573" tIns="20573" rIns="20573" bIns="20573" anchor="ctr" anchorCtr="1"/>
          <a:lstStyle/>
          <a:p>
            <a:pPr algn="ctr" defTabSz="521106">
              <a:defRPr/>
            </a:pPr>
            <a:r>
              <a:rPr lang="en-US" sz="800" kern="0" dirty="0">
                <a:solidFill>
                  <a:schemeClr val="tx2"/>
                </a:solidFill>
                <a:latin typeface="Calibri" panose="020F0502020204030204" pitchFamily="34" charset="0"/>
                <a:ea typeface="Segoe UI" panose="020B0502040204020203" pitchFamily="34" charset="0"/>
                <a:cs typeface="Calibri" panose="020F0502020204030204" pitchFamily="34" charset="0"/>
              </a:rPr>
              <a:t>Web services Development</a:t>
            </a:r>
          </a:p>
        </p:txBody>
      </p:sp>
      <p:sp>
        <p:nvSpPr>
          <p:cNvPr id="80" name="Pentagon 79">
            <a:extLst>
              <a:ext uri="{FF2B5EF4-FFF2-40B4-BE49-F238E27FC236}">
                <a16:creationId xmlns:a16="http://schemas.microsoft.com/office/drawing/2014/main" id="{C42C19C9-DDAE-6948-8BE0-1C2A9FB1D2B9}"/>
              </a:ext>
            </a:extLst>
          </p:cNvPr>
          <p:cNvSpPr/>
          <p:nvPr/>
        </p:nvSpPr>
        <p:spPr>
          <a:xfrm>
            <a:off x="5138878" y="2995029"/>
            <a:ext cx="1028700" cy="342900"/>
          </a:xfrm>
          <a:prstGeom prst="homePlate">
            <a:avLst/>
          </a:prstGeom>
          <a:solidFill>
            <a:schemeClr val="bg1">
              <a:lumMod val="95000"/>
            </a:schemeClr>
          </a:solidFill>
          <a:ln>
            <a:noFill/>
          </a:ln>
          <a:effectLst>
            <a:outerShdw blurRad="50800" dist="38100" dir="2700000" algn="tl" rotWithShape="0">
              <a:prstClr val="black">
                <a:alpha val="0"/>
              </a:prstClr>
            </a:outerShdw>
          </a:effectLst>
        </p:spPr>
        <p:style>
          <a:lnRef idx="2">
            <a:schemeClr val="accent6">
              <a:shade val="50000"/>
            </a:schemeClr>
          </a:lnRef>
          <a:fillRef idx="1">
            <a:schemeClr val="accent6"/>
          </a:fillRef>
          <a:effectRef idx="0">
            <a:schemeClr val="accent6"/>
          </a:effectRef>
          <a:fontRef idx="minor">
            <a:schemeClr val="lt1"/>
          </a:fontRef>
        </p:style>
        <p:txBody>
          <a:bodyPr lIns="20573" tIns="20573" rIns="20573" bIns="20573" anchor="ctr" anchorCtr="1"/>
          <a:lstStyle/>
          <a:p>
            <a:pPr algn="ctr" defTabSz="521106">
              <a:defRPr/>
            </a:pPr>
            <a:r>
              <a:rPr lang="en-US" sz="800" kern="0" dirty="0">
                <a:solidFill>
                  <a:schemeClr val="tx2"/>
                </a:solidFill>
                <a:latin typeface="Calibri" panose="020F0502020204030204" pitchFamily="34" charset="0"/>
                <a:ea typeface="Segoe UI" panose="020B0502040204020203" pitchFamily="34" charset="0"/>
                <a:cs typeface="Calibri" panose="020F0502020204030204" pitchFamily="34" charset="0"/>
              </a:rPr>
              <a:t>UI Page </a:t>
            </a:r>
            <a:endParaRPr lang="en-US" sz="800" kern="0" dirty="0" smtClean="0">
              <a:solidFill>
                <a:schemeClr val="tx2"/>
              </a:solidFill>
              <a:latin typeface="Calibri" panose="020F0502020204030204" pitchFamily="34" charset="0"/>
              <a:ea typeface="Segoe UI" panose="020B0502040204020203" pitchFamily="34" charset="0"/>
              <a:cs typeface="Calibri" panose="020F0502020204030204" pitchFamily="34" charset="0"/>
            </a:endParaRPr>
          </a:p>
          <a:p>
            <a:pPr algn="ctr" defTabSz="521106">
              <a:defRPr/>
            </a:pPr>
            <a:r>
              <a:rPr lang="en-US" sz="800" kern="0" dirty="0" smtClean="0">
                <a:solidFill>
                  <a:schemeClr val="tx2"/>
                </a:solidFill>
                <a:latin typeface="Calibri" panose="020F0502020204030204" pitchFamily="34" charset="0"/>
                <a:ea typeface="Segoe UI" panose="020B0502040204020203" pitchFamily="34" charset="0"/>
                <a:cs typeface="Calibri" panose="020F0502020204030204" pitchFamily="34" charset="0"/>
              </a:rPr>
              <a:t>Development</a:t>
            </a:r>
            <a:endParaRPr lang="en-US" sz="800" kern="0" dirty="0">
              <a:solidFill>
                <a:schemeClr val="tx2"/>
              </a:solidFill>
              <a:latin typeface="Calibri" panose="020F0502020204030204" pitchFamily="34" charset="0"/>
              <a:ea typeface="Segoe UI" panose="020B0502040204020203" pitchFamily="34" charset="0"/>
              <a:cs typeface="Calibri" panose="020F0502020204030204" pitchFamily="34" charset="0"/>
            </a:endParaRPr>
          </a:p>
        </p:txBody>
      </p:sp>
      <p:sp>
        <p:nvSpPr>
          <p:cNvPr id="82" name="Pentagon 81">
            <a:extLst>
              <a:ext uri="{FF2B5EF4-FFF2-40B4-BE49-F238E27FC236}">
                <a16:creationId xmlns:a16="http://schemas.microsoft.com/office/drawing/2014/main" id="{06F56FDB-5A85-A74B-8D28-E7FAF7CF599B}"/>
              </a:ext>
            </a:extLst>
          </p:cNvPr>
          <p:cNvSpPr/>
          <p:nvPr/>
        </p:nvSpPr>
        <p:spPr>
          <a:xfrm>
            <a:off x="6196409" y="2995029"/>
            <a:ext cx="1028700" cy="342900"/>
          </a:xfrm>
          <a:prstGeom prst="homePlate">
            <a:avLst/>
          </a:prstGeom>
          <a:solidFill>
            <a:schemeClr val="bg1">
              <a:lumMod val="95000"/>
            </a:schemeClr>
          </a:solidFill>
          <a:ln>
            <a:noFill/>
          </a:ln>
          <a:effectLst>
            <a:outerShdw blurRad="50800" dist="38100" dir="5400000" algn="ctr" rotWithShape="0">
              <a:prstClr val="black">
                <a:alpha val="0"/>
              </a:prstClr>
            </a:outerShdw>
          </a:effectLst>
        </p:spPr>
        <p:style>
          <a:lnRef idx="2">
            <a:schemeClr val="accent6">
              <a:shade val="50000"/>
            </a:schemeClr>
          </a:lnRef>
          <a:fillRef idx="1">
            <a:schemeClr val="accent6"/>
          </a:fillRef>
          <a:effectRef idx="0">
            <a:schemeClr val="accent6"/>
          </a:effectRef>
          <a:fontRef idx="minor">
            <a:schemeClr val="lt1"/>
          </a:fontRef>
        </p:style>
        <p:txBody>
          <a:bodyPr lIns="20573" tIns="20573" rIns="20573" bIns="20573" anchor="ctr" anchorCtr="1"/>
          <a:lstStyle/>
          <a:p>
            <a:pPr algn="ctr" defTabSz="521106">
              <a:defRPr/>
            </a:pPr>
            <a:r>
              <a:rPr lang="en-US" sz="800" kern="0" dirty="0">
                <a:solidFill>
                  <a:schemeClr val="tx2"/>
                </a:solidFill>
                <a:latin typeface="Calibri" panose="020F0502020204030204" pitchFamily="34" charset="0"/>
                <a:ea typeface="Segoe UI" panose="020B0502040204020203" pitchFamily="34" charset="0"/>
                <a:cs typeface="Calibri" panose="020F0502020204030204" pitchFamily="34" charset="0"/>
              </a:rPr>
              <a:t>SDK Integration</a:t>
            </a:r>
          </a:p>
        </p:txBody>
      </p:sp>
      <p:sp>
        <p:nvSpPr>
          <p:cNvPr id="33" name="Pentagon 32">
            <a:extLst>
              <a:ext uri="{FF2B5EF4-FFF2-40B4-BE49-F238E27FC236}">
                <a16:creationId xmlns:a16="http://schemas.microsoft.com/office/drawing/2014/main" id="{C42C19C9-DDAE-6948-8BE0-1C2A9FB1D2B9}"/>
              </a:ext>
            </a:extLst>
          </p:cNvPr>
          <p:cNvSpPr/>
          <p:nvPr/>
        </p:nvSpPr>
        <p:spPr>
          <a:xfrm>
            <a:off x="2446480" y="1346978"/>
            <a:ext cx="1028700" cy="342900"/>
          </a:xfrm>
          <a:prstGeom prst="homePlate">
            <a:avLst/>
          </a:prstGeom>
          <a:solidFill>
            <a:schemeClr val="bg1">
              <a:lumMod val="95000"/>
            </a:schemeClr>
          </a:solidFill>
          <a:ln>
            <a:noFill/>
          </a:ln>
          <a:effectLst>
            <a:outerShdw blurRad="50800" dist="38100" dir="2700000" algn="tl" rotWithShape="0">
              <a:prstClr val="black">
                <a:alpha val="0"/>
              </a:prstClr>
            </a:outerShdw>
          </a:effectLst>
        </p:spPr>
        <p:style>
          <a:lnRef idx="2">
            <a:schemeClr val="accent6">
              <a:shade val="50000"/>
            </a:schemeClr>
          </a:lnRef>
          <a:fillRef idx="1">
            <a:schemeClr val="accent6"/>
          </a:fillRef>
          <a:effectRef idx="0">
            <a:schemeClr val="accent6"/>
          </a:effectRef>
          <a:fontRef idx="minor">
            <a:schemeClr val="lt1"/>
          </a:fontRef>
        </p:style>
        <p:txBody>
          <a:bodyPr lIns="20573" tIns="20573" rIns="20573" bIns="20573" anchor="ctr" anchorCtr="1"/>
          <a:lstStyle/>
          <a:p>
            <a:pPr algn="ctr" defTabSz="521106">
              <a:defRPr/>
            </a:pPr>
            <a:r>
              <a:rPr lang="en-US" sz="800" kern="0" dirty="0">
                <a:solidFill>
                  <a:schemeClr val="tx2"/>
                </a:solidFill>
                <a:latin typeface="Calibri" panose="020F0502020204030204" pitchFamily="34" charset="0"/>
                <a:ea typeface="Segoe UI" panose="020B0502040204020203" pitchFamily="34" charset="0"/>
                <a:cs typeface="Calibri" panose="020F0502020204030204" pitchFamily="34" charset="0"/>
              </a:rPr>
              <a:t>Data model customization</a:t>
            </a:r>
          </a:p>
        </p:txBody>
      </p:sp>
      <p:sp>
        <p:nvSpPr>
          <p:cNvPr id="29" name="Pentagon 28">
            <a:extLst>
              <a:ext uri="{FF2B5EF4-FFF2-40B4-BE49-F238E27FC236}">
                <a16:creationId xmlns:a16="http://schemas.microsoft.com/office/drawing/2014/main" id="{C42C19C9-DDAE-6948-8BE0-1C2A9FB1D2B9}"/>
              </a:ext>
            </a:extLst>
          </p:cNvPr>
          <p:cNvSpPr/>
          <p:nvPr/>
        </p:nvSpPr>
        <p:spPr>
          <a:xfrm>
            <a:off x="1367023" y="1346978"/>
            <a:ext cx="1028700" cy="342900"/>
          </a:xfrm>
          <a:prstGeom prst="homePlate">
            <a:avLst/>
          </a:prstGeom>
          <a:solidFill>
            <a:schemeClr val="bg1">
              <a:lumMod val="95000"/>
            </a:schemeClr>
          </a:solidFill>
          <a:ln>
            <a:noFill/>
          </a:ln>
          <a:effectLst>
            <a:outerShdw blurRad="50800" dist="38100" dir="2700000" algn="tl" rotWithShape="0">
              <a:prstClr val="black">
                <a:alpha val="0"/>
              </a:prstClr>
            </a:outerShdw>
          </a:effectLst>
        </p:spPr>
        <p:style>
          <a:lnRef idx="2">
            <a:schemeClr val="accent6">
              <a:shade val="50000"/>
            </a:schemeClr>
          </a:lnRef>
          <a:fillRef idx="1">
            <a:schemeClr val="accent6"/>
          </a:fillRef>
          <a:effectRef idx="0">
            <a:schemeClr val="accent6"/>
          </a:effectRef>
          <a:fontRef idx="minor">
            <a:schemeClr val="lt1"/>
          </a:fontRef>
        </p:style>
        <p:txBody>
          <a:bodyPr lIns="20573" tIns="20573" rIns="20573" bIns="20573" anchor="ctr" anchorCtr="1"/>
          <a:lstStyle/>
          <a:p>
            <a:pPr algn="ctr" defTabSz="521106">
              <a:defRPr/>
            </a:pPr>
            <a:r>
              <a:rPr lang="en-US" sz="800" kern="0" dirty="0">
                <a:solidFill>
                  <a:schemeClr val="tx2"/>
                </a:solidFill>
                <a:latin typeface="Calibri" panose="020F0502020204030204" pitchFamily="34" charset="0"/>
                <a:ea typeface="Segoe UI" panose="020B0502040204020203" pitchFamily="34" charset="0"/>
                <a:cs typeface="Calibri" panose="020F0502020204030204" pitchFamily="34" charset="0"/>
              </a:rPr>
              <a:t>AD integration</a:t>
            </a:r>
          </a:p>
        </p:txBody>
      </p:sp>
      <p:sp>
        <p:nvSpPr>
          <p:cNvPr id="30" name="Pentagon 29">
            <a:extLst>
              <a:ext uri="{FF2B5EF4-FFF2-40B4-BE49-F238E27FC236}">
                <a16:creationId xmlns:a16="http://schemas.microsoft.com/office/drawing/2014/main" id="{C42C19C9-DDAE-6948-8BE0-1C2A9FB1D2B9}"/>
              </a:ext>
            </a:extLst>
          </p:cNvPr>
          <p:cNvSpPr/>
          <p:nvPr/>
        </p:nvSpPr>
        <p:spPr>
          <a:xfrm>
            <a:off x="3525937" y="1346978"/>
            <a:ext cx="1028700" cy="342900"/>
          </a:xfrm>
          <a:prstGeom prst="homePlate">
            <a:avLst/>
          </a:prstGeom>
          <a:solidFill>
            <a:schemeClr val="bg1">
              <a:lumMod val="95000"/>
            </a:schemeClr>
          </a:solidFill>
          <a:ln>
            <a:noFill/>
          </a:ln>
          <a:effectLst>
            <a:outerShdw blurRad="50800" dist="38100" dir="2700000" algn="tl" rotWithShape="0">
              <a:prstClr val="black">
                <a:alpha val="0"/>
              </a:prstClr>
            </a:outerShdw>
          </a:effectLst>
        </p:spPr>
        <p:style>
          <a:lnRef idx="2">
            <a:schemeClr val="accent6">
              <a:shade val="50000"/>
            </a:schemeClr>
          </a:lnRef>
          <a:fillRef idx="1">
            <a:schemeClr val="accent6"/>
          </a:fillRef>
          <a:effectRef idx="0">
            <a:schemeClr val="accent6"/>
          </a:effectRef>
          <a:fontRef idx="minor">
            <a:schemeClr val="lt1"/>
          </a:fontRef>
        </p:style>
        <p:txBody>
          <a:bodyPr lIns="20573" tIns="20573" rIns="20573" bIns="20573" anchor="ctr" anchorCtr="1"/>
          <a:lstStyle/>
          <a:p>
            <a:pPr algn="ctr" defTabSz="521106">
              <a:defRPr/>
            </a:pPr>
            <a:r>
              <a:rPr lang="en-US" sz="800" kern="0" dirty="0">
                <a:solidFill>
                  <a:schemeClr val="tx2"/>
                </a:solidFill>
                <a:latin typeface="Calibri" panose="020F0502020204030204" pitchFamily="34" charset="0"/>
                <a:ea typeface="Segoe UI" panose="020B0502040204020203" pitchFamily="34" charset="0"/>
                <a:cs typeface="Calibri" panose="020F0502020204030204" pitchFamily="34" charset="0"/>
              </a:rPr>
              <a:t>Data volume analysis </a:t>
            </a:r>
          </a:p>
        </p:txBody>
      </p:sp>
      <p:sp>
        <p:nvSpPr>
          <p:cNvPr id="43" name="Pentagon 42">
            <a:extLst>
              <a:ext uri="{FF2B5EF4-FFF2-40B4-BE49-F238E27FC236}">
                <a16:creationId xmlns:a16="http://schemas.microsoft.com/office/drawing/2014/main" id="{7B183666-AB2D-E54E-9494-FF2AAE7DE564}"/>
              </a:ext>
            </a:extLst>
          </p:cNvPr>
          <p:cNvSpPr/>
          <p:nvPr/>
        </p:nvSpPr>
        <p:spPr>
          <a:xfrm>
            <a:off x="4060492" y="3472493"/>
            <a:ext cx="4163786" cy="301752"/>
          </a:xfrm>
          <a:prstGeom prst="homePlate">
            <a:avLst/>
          </a:prstGeom>
          <a:solidFill>
            <a:srgbClr val="0033A1"/>
          </a:solidFill>
          <a:ln>
            <a:solidFill>
              <a:schemeClr val="bg1">
                <a:lumMod val="95000"/>
              </a:schemeClr>
            </a:solidFill>
          </a:ln>
          <a:effectLst>
            <a:outerShdw blurRad="50800" dist="38100" dir="2700000" algn="tl" rotWithShape="0">
              <a:prstClr val="black">
                <a:alpha val="0"/>
              </a:prstClr>
            </a:outerShdw>
          </a:effectLst>
        </p:spPr>
        <p:style>
          <a:lnRef idx="2">
            <a:schemeClr val="accent6">
              <a:shade val="50000"/>
            </a:schemeClr>
          </a:lnRef>
          <a:fillRef idx="1">
            <a:schemeClr val="accent6"/>
          </a:fillRef>
          <a:effectRef idx="0">
            <a:schemeClr val="accent6"/>
          </a:effectRef>
          <a:fontRef idx="minor">
            <a:schemeClr val="lt1"/>
          </a:fontRef>
        </p:style>
        <p:txBody>
          <a:bodyPr lIns="20573" tIns="20573" rIns="20573" bIns="20573" anchor="ctr" anchorCtr="1"/>
          <a:lstStyle/>
          <a:p>
            <a:pPr defTabSz="521106">
              <a:defRPr/>
            </a:pPr>
            <a:r>
              <a:rPr lang="en-US" sz="825" b="1" kern="0" dirty="0">
                <a:solidFill>
                  <a:prstClr val="white"/>
                </a:solidFill>
                <a:latin typeface="Calibri" panose="020F0502020204030204" pitchFamily="34" charset="0"/>
                <a:ea typeface="Segoe UI" panose="020B0502040204020203" pitchFamily="34" charset="0"/>
                <a:cs typeface="Calibri" panose="020F0502020204030204" pitchFamily="34" charset="0"/>
              </a:rPr>
              <a:t>Testing &amp; Support</a:t>
            </a:r>
          </a:p>
        </p:txBody>
      </p:sp>
      <p:sp>
        <p:nvSpPr>
          <p:cNvPr id="45" name="Pentagon 44">
            <a:extLst>
              <a:ext uri="{FF2B5EF4-FFF2-40B4-BE49-F238E27FC236}">
                <a16:creationId xmlns:a16="http://schemas.microsoft.com/office/drawing/2014/main" id="{E819609E-DD48-8F41-80A1-DC8A5699BF54}"/>
              </a:ext>
            </a:extLst>
          </p:cNvPr>
          <p:cNvSpPr/>
          <p:nvPr/>
        </p:nvSpPr>
        <p:spPr>
          <a:xfrm>
            <a:off x="4060492" y="3837822"/>
            <a:ext cx="1028700" cy="342900"/>
          </a:xfrm>
          <a:prstGeom prst="homePlate">
            <a:avLst/>
          </a:prstGeom>
          <a:solidFill>
            <a:schemeClr val="bg1">
              <a:lumMod val="95000"/>
            </a:schemeClr>
          </a:solidFill>
          <a:ln>
            <a:noFill/>
          </a:ln>
          <a:effectLst>
            <a:outerShdw blurRad="50800" dist="38100" dir="2700000" algn="tl" rotWithShape="0">
              <a:prstClr val="black">
                <a:alpha val="0"/>
              </a:prstClr>
            </a:outerShdw>
          </a:effectLst>
        </p:spPr>
        <p:style>
          <a:lnRef idx="2">
            <a:schemeClr val="accent6">
              <a:shade val="50000"/>
            </a:schemeClr>
          </a:lnRef>
          <a:fillRef idx="1">
            <a:schemeClr val="accent6"/>
          </a:fillRef>
          <a:effectRef idx="0">
            <a:schemeClr val="accent6"/>
          </a:effectRef>
          <a:fontRef idx="minor">
            <a:schemeClr val="lt1"/>
          </a:fontRef>
        </p:style>
        <p:txBody>
          <a:bodyPr lIns="20573" tIns="20573" rIns="20573" bIns="20573" anchor="ctr" anchorCtr="1"/>
          <a:lstStyle/>
          <a:p>
            <a:pPr algn="ctr" defTabSz="521106">
              <a:defRPr/>
            </a:pPr>
            <a:r>
              <a:rPr lang="en-US" sz="800" kern="0" dirty="0">
                <a:solidFill>
                  <a:schemeClr val="tx2"/>
                </a:solidFill>
                <a:latin typeface="Calibri" panose="020F0502020204030204" pitchFamily="34" charset="0"/>
                <a:ea typeface="Segoe UI" panose="020B0502040204020203" pitchFamily="34" charset="0"/>
                <a:cs typeface="Calibri" panose="020F0502020204030204" pitchFamily="34" charset="0"/>
              </a:rPr>
              <a:t>Integration Testing</a:t>
            </a:r>
          </a:p>
        </p:txBody>
      </p:sp>
      <p:sp>
        <p:nvSpPr>
          <p:cNvPr id="52" name="Pentagon 51">
            <a:extLst>
              <a:ext uri="{FF2B5EF4-FFF2-40B4-BE49-F238E27FC236}">
                <a16:creationId xmlns:a16="http://schemas.microsoft.com/office/drawing/2014/main" id="{E819609E-DD48-8F41-80A1-DC8A5699BF54}"/>
              </a:ext>
            </a:extLst>
          </p:cNvPr>
          <p:cNvSpPr/>
          <p:nvPr/>
        </p:nvSpPr>
        <p:spPr>
          <a:xfrm>
            <a:off x="5121849" y="3837822"/>
            <a:ext cx="1028700" cy="342900"/>
          </a:xfrm>
          <a:prstGeom prst="homePlate">
            <a:avLst/>
          </a:prstGeom>
          <a:solidFill>
            <a:schemeClr val="bg1">
              <a:lumMod val="95000"/>
            </a:schemeClr>
          </a:solidFill>
          <a:ln>
            <a:noFill/>
          </a:ln>
          <a:effectLst>
            <a:outerShdw blurRad="50800" dist="38100" dir="2700000" algn="tl" rotWithShape="0">
              <a:prstClr val="black">
                <a:alpha val="0"/>
              </a:prstClr>
            </a:outerShdw>
          </a:effectLst>
        </p:spPr>
        <p:style>
          <a:lnRef idx="2">
            <a:schemeClr val="accent6">
              <a:shade val="50000"/>
            </a:schemeClr>
          </a:lnRef>
          <a:fillRef idx="1">
            <a:schemeClr val="accent6"/>
          </a:fillRef>
          <a:effectRef idx="0">
            <a:schemeClr val="accent6"/>
          </a:effectRef>
          <a:fontRef idx="minor">
            <a:schemeClr val="lt1"/>
          </a:fontRef>
        </p:style>
        <p:txBody>
          <a:bodyPr lIns="20573" tIns="20573" rIns="20573" bIns="20573" anchor="ctr" anchorCtr="1"/>
          <a:lstStyle/>
          <a:p>
            <a:pPr algn="ctr" defTabSz="521106">
              <a:defRPr/>
            </a:pPr>
            <a:r>
              <a:rPr lang="en-US" sz="800" kern="0" dirty="0">
                <a:solidFill>
                  <a:schemeClr val="tx2"/>
                </a:solidFill>
                <a:latin typeface="Calibri" panose="020F0502020204030204" pitchFamily="34" charset="0"/>
                <a:ea typeface="Segoe UI" panose="020B0502040204020203" pitchFamily="34" charset="0"/>
                <a:cs typeface="Calibri" panose="020F0502020204030204" pitchFamily="34" charset="0"/>
              </a:rPr>
              <a:t>UI Testing</a:t>
            </a:r>
          </a:p>
        </p:txBody>
      </p:sp>
      <p:sp>
        <p:nvSpPr>
          <p:cNvPr id="53" name="Pentagon 52">
            <a:extLst>
              <a:ext uri="{FF2B5EF4-FFF2-40B4-BE49-F238E27FC236}">
                <a16:creationId xmlns:a16="http://schemas.microsoft.com/office/drawing/2014/main" id="{E819609E-DD48-8F41-80A1-DC8A5699BF54}"/>
              </a:ext>
            </a:extLst>
          </p:cNvPr>
          <p:cNvSpPr/>
          <p:nvPr/>
        </p:nvSpPr>
        <p:spPr>
          <a:xfrm>
            <a:off x="6161435" y="3837822"/>
            <a:ext cx="1028700" cy="342900"/>
          </a:xfrm>
          <a:prstGeom prst="homePlate">
            <a:avLst/>
          </a:prstGeom>
          <a:solidFill>
            <a:schemeClr val="bg1">
              <a:lumMod val="95000"/>
            </a:schemeClr>
          </a:solidFill>
          <a:ln>
            <a:noFill/>
          </a:ln>
          <a:effectLst>
            <a:outerShdw blurRad="50800" dist="38100" dir="2700000" algn="tl" rotWithShape="0">
              <a:prstClr val="black">
                <a:alpha val="0"/>
              </a:prstClr>
            </a:outerShdw>
          </a:effectLst>
        </p:spPr>
        <p:style>
          <a:lnRef idx="2">
            <a:schemeClr val="accent6">
              <a:shade val="50000"/>
            </a:schemeClr>
          </a:lnRef>
          <a:fillRef idx="1">
            <a:schemeClr val="accent6"/>
          </a:fillRef>
          <a:effectRef idx="0">
            <a:schemeClr val="accent6"/>
          </a:effectRef>
          <a:fontRef idx="minor">
            <a:schemeClr val="lt1"/>
          </a:fontRef>
        </p:style>
        <p:txBody>
          <a:bodyPr lIns="20573" tIns="20573" rIns="20573" bIns="20573" anchor="ctr" anchorCtr="1"/>
          <a:lstStyle/>
          <a:p>
            <a:pPr algn="ctr" defTabSz="521106">
              <a:defRPr/>
            </a:pPr>
            <a:r>
              <a:rPr lang="en-US" sz="800" kern="0" dirty="0">
                <a:solidFill>
                  <a:schemeClr val="tx2"/>
                </a:solidFill>
                <a:latin typeface="Calibri" panose="020F0502020204030204" pitchFamily="34" charset="0"/>
                <a:ea typeface="Segoe UI" panose="020B0502040204020203" pitchFamily="34" charset="0"/>
                <a:cs typeface="Calibri" panose="020F0502020204030204" pitchFamily="34" charset="0"/>
              </a:rPr>
              <a:t>UAT Support </a:t>
            </a:r>
          </a:p>
        </p:txBody>
      </p:sp>
      <p:sp>
        <p:nvSpPr>
          <p:cNvPr id="54" name="Pentagon 53">
            <a:extLst>
              <a:ext uri="{FF2B5EF4-FFF2-40B4-BE49-F238E27FC236}">
                <a16:creationId xmlns:a16="http://schemas.microsoft.com/office/drawing/2014/main" id="{E819609E-DD48-8F41-80A1-DC8A5699BF54}"/>
              </a:ext>
            </a:extLst>
          </p:cNvPr>
          <p:cNvSpPr/>
          <p:nvPr/>
        </p:nvSpPr>
        <p:spPr>
          <a:xfrm>
            <a:off x="7195577" y="3837822"/>
            <a:ext cx="1028700" cy="342900"/>
          </a:xfrm>
          <a:prstGeom prst="homePlate">
            <a:avLst/>
          </a:prstGeom>
          <a:solidFill>
            <a:schemeClr val="bg1">
              <a:lumMod val="95000"/>
            </a:schemeClr>
          </a:solidFill>
          <a:ln>
            <a:noFill/>
          </a:ln>
          <a:effectLst>
            <a:outerShdw blurRad="50800" dist="38100" dir="2700000" algn="tl" rotWithShape="0">
              <a:prstClr val="black">
                <a:alpha val="0"/>
              </a:prstClr>
            </a:outerShdw>
          </a:effectLst>
        </p:spPr>
        <p:style>
          <a:lnRef idx="2">
            <a:schemeClr val="accent6">
              <a:shade val="50000"/>
            </a:schemeClr>
          </a:lnRef>
          <a:fillRef idx="1">
            <a:schemeClr val="accent6"/>
          </a:fillRef>
          <a:effectRef idx="0">
            <a:schemeClr val="accent6"/>
          </a:effectRef>
          <a:fontRef idx="minor">
            <a:schemeClr val="lt1"/>
          </a:fontRef>
        </p:style>
        <p:txBody>
          <a:bodyPr lIns="20573" tIns="20573" rIns="20573" bIns="20573" anchor="ctr" anchorCtr="1"/>
          <a:lstStyle/>
          <a:p>
            <a:pPr algn="ctr" defTabSz="521106">
              <a:defRPr/>
            </a:pPr>
            <a:r>
              <a:rPr lang="en-US" sz="800" kern="0" dirty="0">
                <a:solidFill>
                  <a:schemeClr val="tx2"/>
                </a:solidFill>
                <a:latin typeface="Calibri" panose="020F0502020204030204" pitchFamily="34" charset="0"/>
                <a:ea typeface="Segoe UI" panose="020B0502040204020203" pitchFamily="34" charset="0"/>
                <a:cs typeface="Calibri" panose="020F0502020204030204" pitchFamily="34" charset="0"/>
              </a:rPr>
              <a:t>Warranty Support </a:t>
            </a:r>
          </a:p>
          <a:p>
            <a:pPr algn="ctr" defTabSz="521106">
              <a:defRPr/>
            </a:pPr>
            <a:r>
              <a:rPr lang="en-US" sz="800" kern="0" dirty="0">
                <a:solidFill>
                  <a:schemeClr val="tx2"/>
                </a:solidFill>
                <a:latin typeface="Calibri" panose="020F0502020204030204" pitchFamily="34" charset="0"/>
                <a:ea typeface="Segoe UI" panose="020B0502040204020203" pitchFamily="34" charset="0"/>
                <a:cs typeface="Calibri" panose="020F0502020204030204" pitchFamily="34" charset="0"/>
              </a:rPr>
              <a:t>(2 weeks)</a:t>
            </a:r>
          </a:p>
        </p:txBody>
      </p:sp>
      <p:sp>
        <p:nvSpPr>
          <p:cNvPr id="23" name="Pentagon 22">
            <a:extLst>
              <a:ext uri="{FF2B5EF4-FFF2-40B4-BE49-F238E27FC236}">
                <a16:creationId xmlns:a16="http://schemas.microsoft.com/office/drawing/2014/main" id="{7B183666-AB2D-E54E-9494-FF2AAE7DE564}"/>
              </a:ext>
            </a:extLst>
          </p:cNvPr>
          <p:cNvSpPr/>
          <p:nvPr/>
        </p:nvSpPr>
        <p:spPr>
          <a:xfrm>
            <a:off x="1571407" y="1824229"/>
            <a:ext cx="3909060" cy="299759"/>
          </a:xfrm>
          <a:prstGeom prst="homePlate">
            <a:avLst/>
          </a:prstGeom>
          <a:solidFill>
            <a:srgbClr val="0033A1"/>
          </a:solidFill>
          <a:ln>
            <a:noFill/>
          </a:ln>
          <a:effectLst>
            <a:outerShdw blurRad="50800" dist="38100" dir="2700000" algn="tl"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lIns="20573" tIns="20573" rIns="20573" bIns="20573" anchor="ctr" anchorCtr="1"/>
          <a:lstStyle/>
          <a:p>
            <a:pPr algn="r" defTabSz="521106">
              <a:defRPr/>
            </a:pPr>
            <a:r>
              <a:rPr lang="en-US" sz="900" b="1" kern="0" dirty="0">
                <a:solidFill>
                  <a:prstClr val="white"/>
                </a:solidFill>
                <a:latin typeface="Calibri" panose="020F0502020204030204" pitchFamily="34" charset="0"/>
                <a:ea typeface="Segoe UI" panose="020B0502040204020203" pitchFamily="34" charset="0"/>
                <a:cs typeface="Calibri" panose="020F0502020204030204" pitchFamily="34" charset="0"/>
              </a:rPr>
              <a:t>Data Extraction &amp; Integration</a:t>
            </a:r>
          </a:p>
        </p:txBody>
      </p:sp>
      <p:sp>
        <p:nvSpPr>
          <p:cNvPr id="25" name="Pentagon 24">
            <a:extLst>
              <a:ext uri="{FF2B5EF4-FFF2-40B4-BE49-F238E27FC236}">
                <a16:creationId xmlns:a16="http://schemas.microsoft.com/office/drawing/2014/main" id="{C42C19C9-DDAE-6948-8BE0-1C2A9FB1D2B9}"/>
              </a:ext>
            </a:extLst>
          </p:cNvPr>
          <p:cNvSpPr/>
          <p:nvPr/>
        </p:nvSpPr>
        <p:spPr>
          <a:xfrm>
            <a:off x="2609344" y="2175714"/>
            <a:ext cx="947506" cy="369311"/>
          </a:xfrm>
          <a:prstGeom prst="homePlate">
            <a:avLst/>
          </a:prstGeom>
          <a:solidFill>
            <a:schemeClr val="bg1">
              <a:lumMod val="95000"/>
            </a:schemeClr>
          </a:solidFill>
          <a:ln>
            <a:noFill/>
          </a:ln>
          <a:effectLst>
            <a:outerShdw blurRad="50800" dist="38100" dir="2700000" algn="tl" rotWithShape="0">
              <a:prstClr val="black">
                <a:alpha val="0"/>
              </a:prstClr>
            </a:outerShdw>
          </a:effectLst>
        </p:spPr>
        <p:style>
          <a:lnRef idx="2">
            <a:schemeClr val="accent6">
              <a:shade val="50000"/>
            </a:schemeClr>
          </a:lnRef>
          <a:fillRef idx="1">
            <a:schemeClr val="accent6"/>
          </a:fillRef>
          <a:effectRef idx="0">
            <a:schemeClr val="accent6"/>
          </a:effectRef>
          <a:fontRef idx="minor">
            <a:schemeClr val="lt1"/>
          </a:fontRef>
        </p:style>
        <p:txBody>
          <a:bodyPr lIns="20573" tIns="20573" rIns="20573" bIns="20573" anchor="ctr" anchorCtr="1"/>
          <a:lstStyle/>
          <a:p>
            <a:pPr algn="ctr" defTabSz="521106">
              <a:defRPr/>
            </a:pPr>
            <a:r>
              <a:rPr lang="en-US" sz="800" kern="0" dirty="0" smtClean="0">
                <a:solidFill>
                  <a:schemeClr val="tx2"/>
                </a:solidFill>
                <a:latin typeface="Calibri" panose="020F0502020204030204" pitchFamily="34" charset="0"/>
                <a:ea typeface="Segoe UI" panose="020B0502040204020203" pitchFamily="34" charset="0"/>
                <a:cs typeface="Calibri" panose="020F0502020204030204" pitchFamily="34" charset="0"/>
              </a:rPr>
              <a:t>3</a:t>
            </a:r>
            <a:r>
              <a:rPr lang="en-US" sz="800" kern="0" baseline="30000" dirty="0" smtClean="0">
                <a:solidFill>
                  <a:schemeClr val="tx2"/>
                </a:solidFill>
                <a:latin typeface="Calibri" panose="020F0502020204030204" pitchFamily="34" charset="0"/>
                <a:ea typeface="Segoe UI" panose="020B0502040204020203" pitchFamily="34" charset="0"/>
                <a:cs typeface="Calibri" panose="020F0502020204030204" pitchFamily="34" charset="0"/>
              </a:rPr>
              <a:t>rd</a:t>
            </a:r>
            <a:r>
              <a:rPr lang="en-US" sz="800" kern="0" dirty="0" smtClean="0">
                <a:solidFill>
                  <a:schemeClr val="tx2"/>
                </a:solidFill>
                <a:latin typeface="Calibri" panose="020F0502020204030204" pitchFamily="34" charset="0"/>
                <a:ea typeface="Segoe UI" panose="020B0502040204020203" pitchFamily="34" charset="0"/>
                <a:cs typeface="Calibri" panose="020F0502020204030204" pitchFamily="34" charset="0"/>
              </a:rPr>
              <a:t> Party Vendor API services </a:t>
            </a:r>
            <a:r>
              <a:rPr lang="en-US" sz="800" kern="0" dirty="0">
                <a:solidFill>
                  <a:schemeClr val="tx2"/>
                </a:solidFill>
                <a:latin typeface="Calibri" panose="020F0502020204030204" pitchFamily="34" charset="0"/>
                <a:ea typeface="Segoe UI" panose="020B0502040204020203" pitchFamily="34" charset="0"/>
                <a:cs typeface="Calibri" panose="020F0502020204030204" pitchFamily="34" charset="0"/>
              </a:rPr>
              <a:t>data integration</a:t>
            </a:r>
          </a:p>
        </p:txBody>
      </p:sp>
      <p:sp>
        <p:nvSpPr>
          <p:cNvPr id="27" name="Pentagon 26">
            <a:extLst>
              <a:ext uri="{FF2B5EF4-FFF2-40B4-BE49-F238E27FC236}">
                <a16:creationId xmlns:a16="http://schemas.microsoft.com/office/drawing/2014/main" id="{06F56FDB-5A85-A74B-8D28-E7FAF7CF599B}"/>
              </a:ext>
            </a:extLst>
          </p:cNvPr>
          <p:cNvSpPr/>
          <p:nvPr/>
        </p:nvSpPr>
        <p:spPr>
          <a:xfrm>
            <a:off x="3656521" y="2175714"/>
            <a:ext cx="947506" cy="369311"/>
          </a:xfrm>
          <a:prstGeom prst="homePlate">
            <a:avLst/>
          </a:prstGeom>
          <a:solidFill>
            <a:schemeClr val="bg1">
              <a:lumMod val="95000"/>
            </a:schemeClr>
          </a:solidFill>
          <a:ln>
            <a:noFill/>
          </a:ln>
          <a:effectLst>
            <a:outerShdw blurRad="50800" dist="38100" dir="5400000" algn="ctr" rotWithShape="0">
              <a:prstClr val="black">
                <a:alpha val="0"/>
              </a:prstClr>
            </a:outerShdw>
          </a:effectLst>
        </p:spPr>
        <p:style>
          <a:lnRef idx="2">
            <a:schemeClr val="accent6">
              <a:shade val="50000"/>
            </a:schemeClr>
          </a:lnRef>
          <a:fillRef idx="1">
            <a:schemeClr val="accent6"/>
          </a:fillRef>
          <a:effectRef idx="0">
            <a:schemeClr val="accent6"/>
          </a:effectRef>
          <a:fontRef idx="minor">
            <a:schemeClr val="lt1"/>
          </a:fontRef>
        </p:style>
        <p:txBody>
          <a:bodyPr lIns="20573" tIns="20573" rIns="20573" bIns="20573" anchor="ctr" anchorCtr="1"/>
          <a:lstStyle/>
          <a:p>
            <a:pPr algn="ctr" defTabSz="521106">
              <a:defRPr/>
            </a:pPr>
            <a:r>
              <a:rPr lang="en-US" sz="800" kern="0" dirty="0">
                <a:solidFill>
                  <a:schemeClr val="tx2"/>
                </a:solidFill>
                <a:latin typeface="Calibri" panose="020F0502020204030204" pitchFamily="34" charset="0"/>
                <a:ea typeface="Segoe UI" panose="020B0502040204020203" pitchFamily="34" charset="0"/>
                <a:cs typeface="Calibri" panose="020F0502020204030204" pitchFamily="34" charset="0"/>
              </a:rPr>
              <a:t>Dashboard &amp; report structuring </a:t>
            </a:r>
          </a:p>
        </p:txBody>
      </p:sp>
      <p:cxnSp>
        <p:nvCxnSpPr>
          <p:cNvPr id="26" name="Straight Connector 25">
            <a:extLst>
              <a:ext uri="{FF2B5EF4-FFF2-40B4-BE49-F238E27FC236}">
                <a16:creationId xmlns:a16="http://schemas.microsoft.com/office/drawing/2014/main" id="{C93CBC69-0E4B-BA4D-9168-0496FEEC07D1}"/>
              </a:ext>
            </a:extLst>
          </p:cNvPr>
          <p:cNvCxnSpPr/>
          <p:nvPr/>
        </p:nvCxnSpPr>
        <p:spPr>
          <a:xfrm>
            <a:off x="250239" y="4554569"/>
            <a:ext cx="8893761" cy="0"/>
          </a:xfrm>
          <a:prstGeom prst="line">
            <a:avLst/>
          </a:prstGeom>
          <a:ln w="9525" cmpd="sng">
            <a:solidFill>
              <a:schemeClr val="tx2">
                <a:lumMod val="75000"/>
                <a:lumOff val="25000"/>
              </a:schemeClr>
            </a:solidFill>
          </a:ln>
          <a:effectLst/>
        </p:spPr>
        <p:style>
          <a:lnRef idx="2">
            <a:schemeClr val="accent1"/>
          </a:lnRef>
          <a:fillRef idx="0">
            <a:schemeClr val="accent1"/>
          </a:fillRef>
          <a:effectRef idx="1">
            <a:schemeClr val="accent1"/>
          </a:effectRef>
          <a:fontRef idx="minor">
            <a:schemeClr val="tx1"/>
          </a:fontRef>
        </p:style>
      </p:cxnSp>
      <p:sp>
        <p:nvSpPr>
          <p:cNvPr id="31" name="Pentagon 30">
            <a:extLst>
              <a:ext uri="{FF2B5EF4-FFF2-40B4-BE49-F238E27FC236}">
                <a16:creationId xmlns:a16="http://schemas.microsoft.com/office/drawing/2014/main" id="{C42C19C9-DDAE-6948-8BE0-1C2A9FB1D2B9}"/>
              </a:ext>
            </a:extLst>
          </p:cNvPr>
          <p:cNvSpPr/>
          <p:nvPr/>
        </p:nvSpPr>
        <p:spPr>
          <a:xfrm>
            <a:off x="1616920" y="2175714"/>
            <a:ext cx="947506" cy="369311"/>
          </a:xfrm>
          <a:prstGeom prst="homePlate">
            <a:avLst/>
          </a:prstGeom>
          <a:solidFill>
            <a:schemeClr val="bg1">
              <a:lumMod val="95000"/>
            </a:schemeClr>
          </a:solidFill>
          <a:ln>
            <a:noFill/>
          </a:ln>
          <a:effectLst>
            <a:outerShdw blurRad="50800" dist="38100" dir="2700000" algn="tl" rotWithShape="0">
              <a:prstClr val="black">
                <a:alpha val="0"/>
              </a:prstClr>
            </a:outerShdw>
          </a:effectLst>
        </p:spPr>
        <p:style>
          <a:lnRef idx="2">
            <a:schemeClr val="accent6">
              <a:shade val="50000"/>
            </a:schemeClr>
          </a:lnRef>
          <a:fillRef idx="1">
            <a:schemeClr val="accent6"/>
          </a:fillRef>
          <a:effectRef idx="0">
            <a:schemeClr val="accent6"/>
          </a:effectRef>
          <a:fontRef idx="minor">
            <a:schemeClr val="lt1"/>
          </a:fontRef>
        </p:style>
        <p:txBody>
          <a:bodyPr lIns="20573" tIns="20573" rIns="20573" bIns="20573" anchor="ctr" anchorCtr="1"/>
          <a:lstStyle/>
          <a:p>
            <a:pPr algn="ctr" defTabSz="521106">
              <a:defRPr/>
            </a:pPr>
            <a:r>
              <a:rPr lang="en-US" sz="800" kern="0" dirty="0" smtClean="0">
                <a:solidFill>
                  <a:schemeClr val="tx2"/>
                </a:solidFill>
                <a:latin typeface="Calibri" panose="020F0502020204030204" pitchFamily="34" charset="0"/>
                <a:ea typeface="Segoe UI" panose="020B0502040204020203" pitchFamily="34" charset="0"/>
                <a:cs typeface="Calibri" panose="020F0502020204030204" pitchFamily="34" charset="0"/>
              </a:rPr>
              <a:t>3</a:t>
            </a:r>
            <a:r>
              <a:rPr lang="en-US" sz="800" kern="0" baseline="30000" dirty="0" smtClean="0">
                <a:solidFill>
                  <a:schemeClr val="tx2"/>
                </a:solidFill>
                <a:latin typeface="Calibri" panose="020F0502020204030204" pitchFamily="34" charset="0"/>
                <a:ea typeface="Segoe UI" panose="020B0502040204020203" pitchFamily="34" charset="0"/>
                <a:cs typeface="Calibri" panose="020F0502020204030204" pitchFamily="34" charset="0"/>
              </a:rPr>
              <a:t>rd</a:t>
            </a:r>
            <a:r>
              <a:rPr lang="en-US" sz="800" kern="0" dirty="0" smtClean="0">
                <a:solidFill>
                  <a:schemeClr val="tx2"/>
                </a:solidFill>
                <a:latin typeface="Calibri" panose="020F0502020204030204" pitchFamily="34" charset="0"/>
                <a:ea typeface="Segoe UI" panose="020B0502040204020203" pitchFamily="34" charset="0"/>
                <a:cs typeface="Calibri" panose="020F0502020204030204" pitchFamily="34" charset="0"/>
              </a:rPr>
              <a:t> Party Vendor Cloud services </a:t>
            </a:r>
            <a:r>
              <a:rPr lang="en-US" sz="800" kern="0" dirty="0">
                <a:solidFill>
                  <a:schemeClr val="tx2"/>
                </a:solidFill>
                <a:latin typeface="Calibri" panose="020F0502020204030204" pitchFamily="34" charset="0"/>
                <a:ea typeface="Segoe UI" panose="020B0502040204020203" pitchFamily="34" charset="0"/>
                <a:cs typeface="Calibri" panose="020F0502020204030204" pitchFamily="34" charset="0"/>
              </a:rPr>
              <a:t>data integration</a:t>
            </a:r>
          </a:p>
        </p:txBody>
      </p:sp>
      <p:pic>
        <p:nvPicPr>
          <p:cNvPr id="32" name="Picture 31">
            <a:extLst>
              <a:ext uri="{FF2B5EF4-FFF2-40B4-BE49-F238E27FC236}">
                <a16:creationId xmlns:a16="http://schemas.microsoft.com/office/drawing/2014/main" id="{2A9C08CE-C1D0-5E4B-90B2-31D427AA5B07}"/>
              </a:ext>
            </a:extLst>
          </p:cNvPr>
          <p:cNvPicPr>
            <a:picLocks noChangeAspect="1"/>
          </p:cNvPicPr>
          <p:nvPr/>
        </p:nvPicPr>
        <p:blipFill>
          <a:blip r:embed="rId2">
            <a:clrChange>
              <a:clrFrom>
                <a:srgbClr val="F0F1F1"/>
              </a:clrFrom>
              <a:clrTo>
                <a:srgbClr val="F0F1F1">
                  <a:alpha val="0"/>
                </a:srgbClr>
              </a:clrTo>
            </a:clrChange>
            <a:extLst/>
          </a:blip>
          <a:stretch>
            <a:fillRect/>
          </a:stretch>
        </p:blipFill>
        <p:spPr>
          <a:xfrm>
            <a:off x="8079118" y="15368"/>
            <a:ext cx="1034351" cy="257104"/>
          </a:xfrm>
          <a:prstGeom prst="rect">
            <a:avLst/>
          </a:prstGeom>
          <a:ln>
            <a:noFill/>
          </a:ln>
          <a:effectLst/>
        </p:spPr>
      </p:pic>
      <p:grpSp>
        <p:nvGrpSpPr>
          <p:cNvPr id="6" name="Group 5"/>
          <p:cNvGrpSpPr/>
          <p:nvPr/>
        </p:nvGrpSpPr>
        <p:grpSpPr>
          <a:xfrm>
            <a:off x="292738" y="468338"/>
            <a:ext cx="8476358" cy="399832"/>
            <a:chOff x="550374" y="1015469"/>
            <a:chExt cx="7352474" cy="318204"/>
          </a:xfrm>
        </p:grpSpPr>
        <p:cxnSp>
          <p:nvCxnSpPr>
            <p:cNvPr id="34" name="Shape 242"/>
            <p:cNvCxnSpPr/>
            <p:nvPr/>
          </p:nvCxnSpPr>
          <p:spPr>
            <a:xfrm>
              <a:off x="556927" y="1331394"/>
              <a:ext cx="7345921" cy="2279"/>
            </a:xfrm>
            <a:prstGeom prst="straightConnector1">
              <a:avLst/>
            </a:prstGeom>
            <a:noFill/>
            <a:ln w="28575" cap="flat" cmpd="sng">
              <a:solidFill>
                <a:schemeClr val="bg1">
                  <a:lumMod val="75000"/>
                </a:schemeClr>
              </a:solidFill>
              <a:prstDash val="solid"/>
              <a:round/>
              <a:headEnd type="triangle" w="lg" len="lg"/>
              <a:tailEnd type="triangle" w="lg" len="lg"/>
            </a:ln>
          </p:spPr>
        </p:cxnSp>
        <p:sp>
          <p:nvSpPr>
            <p:cNvPr id="35" name="Shape 198"/>
            <p:cNvSpPr/>
            <p:nvPr/>
          </p:nvSpPr>
          <p:spPr>
            <a:xfrm>
              <a:off x="550374" y="1015469"/>
              <a:ext cx="731520" cy="274320"/>
            </a:xfrm>
            <a:prstGeom prst="rect">
              <a:avLst/>
            </a:prstGeom>
            <a:solidFill>
              <a:schemeClr val="tx2">
                <a:lumMod val="75000"/>
                <a:lumOff val="25000"/>
              </a:schemeClr>
            </a:solidFill>
            <a:ln>
              <a:noFill/>
            </a:ln>
            <a:effectLst/>
          </p:spPr>
          <p:style>
            <a:lnRef idx="1">
              <a:schemeClr val="accent1"/>
            </a:lnRef>
            <a:fillRef idx="2">
              <a:schemeClr val="accent1"/>
            </a:fillRef>
            <a:effectRef idx="1">
              <a:schemeClr val="accent1"/>
            </a:effectRef>
            <a:fontRef idx="minor">
              <a:schemeClr val="dk1"/>
            </a:fontRef>
          </p:style>
          <p:txBody>
            <a:bodyPr lIns="68569" tIns="34275" rIns="68569" bIns="34275" anchor="ctr" anchorCtr="0">
              <a:noAutofit/>
            </a:bodyPr>
            <a:lstStyle/>
            <a:p>
              <a:pPr algn="ctr">
                <a:buClr>
                  <a:srgbClr val="000000"/>
                </a:buClr>
                <a:buSzPct val="25000"/>
                <a:buFont typeface="Calibri"/>
                <a:buNone/>
              </a:pPr>
              <a:r>
                <a:rPr lang="en-US" sz="750" b="1" dirty="0">
                  <a:solidFill>
                    <a:schemeClr val="bg1"/>
                  </a:solidFill>
                  <a:latin typeface="Calibri" panose="020F0502020204030204" pitchFamily="34" charset="0"/>
                  <a:ea typeface="Calibri"/>
                  <a:cs typeface="Calibri"/>
                  <a:sym typeface="Calibri"/>
                </a:rPr>
                <a:t>WEEK 1</a:t>
              </a:r>
            </a:p>
          </p:txBody>
        </p:sp>
        <p:sp>
          <p:nvSpPr>
            <p:cNvPr id="36" name="Shape 210"/>
            <p:cNvSpPr/>
            <p:nvPr/>
          </p:nvSpPr>
          <p:spPr>
            <a:xfrm>
              <a:off x="1496124" y="1015469"/>
              <a:ext cx="731520" cy="274320"/>
            </a:xfrm>
            <a:prstGeom prst="rect">
              <a:avLst/>
            </a:prstGeom>
            <a:solidFill>
              <a:schemeClr val="tx2">
                <a:lumMod val="75000"/>
                <a:lumOff val="25000"/>
              </a:schemeClr>
            </a:solidFill>
            <a:ln>
              <a:noFill/>
            </a:ln>
            <a:effectLst/>
          </p:spPr>
          <p:style>
            <a:lnRef idx="1">
              <a:schemeClr val="accent1"/>
            </a:lnRef>
            <a:fillRef idx="2">
              <a:schemeClr val="accent1"/>
            </a:fillRef>
            <a:effectRef idx="1">
              <a:schemeClr val="accent1"/>
            </a:effectRef>
            <a:fontRef idx="minor">
              <a:schemeClr val="dk1"/>
            </a:fontRef>
          </p:style>
          <p:txBody>
            <a:bodyPr lIns="68569" tIns="34275" rIns="68569" bIns="34275" anchor="ctr" anchorCtr="0">
              <a:noAutofit/>
            </a:bodyPr>
            <a:lstStyle/>
            <a:p>
              <a:pPr algn="ctr">
                <a:buClr>
                  <a:srgbClr val="000000"/>
                </a:buClr>
                <a:buSzPct val="25000"/>
                <a:buFont typeface="Calibri"/>
                <a:buNone/>
              </a:pPr>
              <a:r>
                <a:rPr lang="en-US" sz="750" b="1" dirty="0">
                  <a:solidFill>
                    <a:schemeClr val="bg1"/>
                  </a:solidFill>
                  <a:latin typeface="Calibri" panose="020F0502020204030204" pitchFamily="34" charset="0"/>
                  <a:ea typeface="Calibri"/>
                  <a:cs typeface="Calibri"/>
                  <a:sym typeface="Calibri"/>
                </a:rPr>
                <a:t>WEEK 2</a:t>
              </a:r>
            </a:p>
          </p:txBody>
        </p:sp>
        <p:sp>
          <p:nvSpPr>
            <p:cNvPr id="37" name="Shape 211"/>
            <p:cNvSpPr/>
            <p:nvPr/>
          </p:nvSpPr>
          <p:spPr>
            <a:xfrm>
              <a:off x="2441874" y="1015469"/>
              <a:ext cx="731520" cy="274320"/>
            </a:xfrm>
            <a:prstGeom prst="rect">
              <a:avLst/>
            </a:prstGeom>
            <a:solidFill>
              <a:schemeClr val="tx2">
                <a:lumMod val="75000"/>
                <a:lumOff val="25000"/>
              </a:schemeClr>
            </a:solidFill>
            <a:ln>
              <a:noFill/>
            </a:ln>
            <a:effectLst/>
          </p:spPr>
          <p:style>
            <a:lnRef idx="1">
              <a:schemeClr val="accent1"/>
            </a:lnRef>
            <a:fillRef idx="2">
              <a:schemeClr val="accent1"/>
            </a:fillRef>
            <a:effectRef idx="1">
              <a:schemeClr val="accent1"/>
            </a:effectRef>
            <a:fontRef idx="minor">
              <a:schemeClr val="dk1"/>
            </a:fontRef>
          </p:style>
          <p:txBody>
            <a:bodyPr lIns="68569" tIns="34275" rIns="68569" bIns="34275" anchor="ctr" anchorCtr="0">
              <a:noAutofit/>
            </a:bodyPr>
            <a:lstStyle/>
            <a:p>
              <a:pPr algn="ctr">
                <a:buClr>
                  <a:srgbClr val="000000"/>
                </a:buClr>
                <a:buSzPct val="25000"/>
                <a:buFont typeface="Calibri"/>
                <a:buNone/>
              </a:pPr>
              <a:r>
                <a:rPr lang="en-US" sz="750" b="1" dirty="0">
                  <a:solidFill>
                    <a:schemeClr val="bg1"/>
                  </a:solidFill>
                  <a:latin typeface="Calibri" panose="020F0502020204030204" pitchFamily="34" charset="0"/>
                  <a:ea typeface="Calibri"/>
                  <a:cs typeface="Calibri"/>
                  <a:sym typeface="Calibri"/>
                </a:rPr>
                <a:t>WEEK 3</a:t>
              </a:r>
            </a:p>
          </p:txBody>
        </p:sp>
        <p:sp>
          <p:nvSpPr>
            <p:cNvPr id="38" name="Shape 212"/>
            <p:cNvSpPr/>
            <p:nvPr/>
          </p:nvSpPr>
          <p:spPr>
            <a:xfrm>
              <a:off x="3387624" y="1015469"/>
              <a:ext cx="731520" cy="274320"/>
            </a:xfrm>
            <a:prstGeom prst="rect">
              <a:avLst/>
            </a:prstGeom>
            <a:solidFill>
              <a:schemeClr val="tx2">
                <a:lumMod val="75000"/>
                <a:lumOff val="25000"/>
              </a:schemeClr>
            </a:solidFill>
            <a:ln>
              <a:noFill/>
            </a:ln>
            <a:effectLst/>
          </p:spPr>
          <p:style>
            <a:lnRef idx="1">
              <a:schemeClr val="accent1"/>
            </a:lnRef>
            <a:fillRef idx="2">
              <a:schemeClr val="accent1"/>
            </a:fillRef>
            <a:effectRef idx="1">
              <a:schemeClr val="accent1"/>
            </a:effectRef>
            <a:fontRef idx="minor">
              <a:schemeClr val="dk1"/>
            </a:fontRef>
          </p:style>
          <p:txBody>
            <a:bodyPr lIns="68569" tIns="34275" rIns="68569" bIns="34275" anchor="ctr" anchorCtr="0">
              <a:noAutofit/>
            </a:bodyPr>
            <a:lstStyle/>
            <a:p>
              <a:pPr algn="ctr">
                <a:buClr>
                  <a:srgbClr val="000000"/>
                </a:buClr>
                <a:buSzPct val="25000"/>
                <a:buFont typeface="Calibri"/>
                <a:buNone/>
              </a:pPr>
              <a:r>
                <a:rPr lang="en-US" sz="750" b="1" dirty="0">
                  <a:solidFill>
                    <a:schemeClr val="bg1"/>
                  </a:solidFill>
                  <a:latin typeface="Calibri" panose="020F0502020204030204" pitchFamily="34" charset="0"/>
                  <a:ea typeface="Calibri"/>
                  <a:cs typeface="Calibri"/>
                  <a:sym typeface="Calibri"/>
                </a:rPr>
                <a:t>WEEK 4</a:t>
              </a:r>
            </a:p>
          </p:txBody>
        </p:sp>
        <p:sp>
          <p:nvSpPr>
            <p:cNvPr id="39" name="Shape 213"/>
            <p:cNvSpPr/>
            <p:nvPr/>
          </p:nvSpPr>
          <p:spPr>
            <a:xfrm>
              <a:off x="4333374" y="1015469"/>
              <a:ext cx="731520" cy="274320"/>
            </a:xfrm>
            <a:prstGeom prst="rect">
              <a:avLst/>
            </a:prstGeom>
            <a:solidFill>
              <a:schemeClr val="tx2">
                <a:lumMod val="75000"/>
                <a:lumOff val="25000"/>
              </a:schemeClr>
            </a:solidFill>
            <a:ln>
              <a:noFill/>
            </a:ln>
            <a:effectLst/>
          </p:spPr>
          <p:style>
            <a:lnRef idx="1">
              <a:schemeClr val="accent1"/>
            </a:lnRef>
            <a:fillRef idx="2">
              <a:schemeClr val="accent1"/>
            </a:fillRef>
            <a:effectRef idx="1">
              <a:schemeClr val="accent1"/>
            </a:effectRef>
            <a:fontRef idx="minor">
              <a:schemeClr val="dk1"/>
            </a:fontRef>
          </p:style>
          <p:txBody>
            <a:bodyPr lIns="68569" tIns="34275" rIns="68569" bIns="34275" anchor="ctr" anchorCtr="0">
              <a:noAutofit/>
            </a:bodyPr>
            <a:lstStyle/>
            <a:p>
              <a:pPr algn="ctr">
                <a:buClr>
                  <a:srgbClr val="000000"/>
                </a:buClr>
                <a:buSzPct val="25000"/>
                <a:buFont typeface="Calibri"/>
                <a:buNone/>
              </a:pPr>
              <a:r>
                <a:rPr lang="en-US" sz="750" b="1" dirty="0">
                  <a:solidFill>
                    <a:schemeClr val="bg1"/>
                  </a:solidFill>
                  <a:latin typeface="Calibri" panose="020F0502020204030204" pitchFamily="34" charset="0"/>
                  <a:ea typeface="Calibri"/>
                  <a:cs typeface="Calibri"/>
                  <a:sym typeface="Calibri"/>
                </a:rPr>
                <a:t>WEEK 5</a:t>
              </a:r>
            </a:p>
          </p:txBody>
        </p:sp>
        <p:sp>
          <p:nvSpPr>
            <p:cNvPr id="40" name="Shape 214"/>
            <p:cNvSpPr/>
            <p:nvPr/>
          </p:nvSpPr>
          <p:spPr>
            <a:xfrm>
              <a:off x="5279124" y="1015469"/>
              <a:ext cx="731520" cy="274320"/>
            </a:xfrm>
            <a:prstGeom prst="rect">
              <a:avLst/>
            </a:prstGeom>
            <a:solidFill>
              <a:schemeClr val="tx2">
                <a:lumMod val="75000"/>
                <a:lumOff val="25000"/>
              </a:schemeClr>
            </a:solidFill>
            <a:ln>
              <a:noFill/>
            </a:ln>
            <a:effectLst/>
          </p:spPr>
          <p:style>
            <a:lnRef idx="1">
              <a:schemeClr val="accent1"/>
            </a:lnRef>
            <a:fillRef idx="2">
              <a:schemeClr val="accent1"/>
            </a:fillRef>
            <a:effectRef idx="1">
              <a:schemeClr val="accent1"/>
            </a:effectRef>
            <a:fontRef idx="minor">
              <a:schemeClr val="dk1"/>
            </a:fontRef>
          </p:style>
          <p:txBody>
            <a:bodyPr lIns="68569" tIns="34275" rIns="68569" bIns="34275" anchor="ctr" anchorCtr="0">
              <a:noAutofit/>
            </a:bodyPr>
            <a:lstStyle/>
            <a:p>
              <a:pPr algn="ctr">
                <a:buClr>
                  <a:srgbClr val="000000"/>
                </a:buClr>
                <a:buSzPct val="25000"/>
                <a:buFont typeface="Calibri"/>
                <a:buNone/>
              </a:pPr>
              <a:r>
                <a:rPr lang="en-US" sz="750" b="1" dirty="0">
                  <a:solidFill>
                    <a:schemeClr val="bg1"/>
                  </a:solidFill>
                  <a:latin typeface="Calibri" panose="020F0502020204030204" pitchFamily="34" charset="0"/>
                  <a:ea typeface="Calibri"/>
                  <a:cs typeface="Calibri"/>
                  <a:sym typeface="Calibri"/>
                </a:rPr>
                <a:t>WEEK 6</a:t>
              </a:r>
            </a:p>
          </p:txBody>
        </p:sp>
        <p:sp>
          <p:nvSpPr>
            <p:cNvPr id="42" name="Shape 215"/>
            <p:cNvSpPr/>
            <p:nvPr/>
          </p:nvSpPr>
          <p:spPr>
            <a:xfrm>
              <a:off x="6224874" y="1015469"/>
              <a:ext cx="731520" cy="274320"/>
            </a:xfrm>
            <a:prstGeom prst="rect">
              <a:avLst/>
            </a:prstGeom>
            <a:solidFill>
              <a:schemeClr val="tx2">
                <a:lumMod val="75000"/>
                <a:lumOff val="25000"/>
              </a:schemeClr>
            </a:solidFill>
            <a:ln>
              <a:noFill/>
            </a:ln>
            <a:effectLst/>
          </p:spPr>
          <p:style>
            <a:lnRef idx="1">
              <a:schemeClr val="accent1"/>
            </a:lnRef>
            <a:fillRef idx="2">
              <a:schemeClr val="accent1"/>
            </a:fillRef>
            <a:effectRef idx="1">
              <a:schemeClr val="accent1"/>
            </a:effectRef>
            <a:fontRef idx="minor">
              <a:schemeClr val="dk1"/>
            </a:fontRef>
          </p:style>
          <p:txBody>
            <a:bodyPr lIns="68569" tIns="34275" rIns="68569" bIns="34275" anchor="ctr" anchorCtr="0">
              <a:noAutofit/>
            </a:bodyPr>
            <a:lstStyle/>
            <a:p>
              <a:pPr algn="ctr">
                <a:buClr>
                  <a:srgbClr val="000000"/>
                </a:buClr>
                <a:buSzPct val="25000"/>
                <a:buFont typeface="Calibri"/>
                <a:buNone/>
              </a:pPr>
              <a:r>
                <a:rPr lang="en-US" sz="750" b="1" dirty="0">
                  <a:solidFill>
                    <a:schemeClr val="bg1"/>
                  </a:solidFill>
                  <a:latin typeface="Calibri" panose="020F0502020204030204" pitchFamily="34" charset="0"/>
                  <a:ea typeface="Calibri"/>
                  <a:cs typeface="Calibri"/>
                  <a:sym typeface="Calibri"/>
                </a:rPr>
                <a:t>WEEK 7</a:t>
              </a:r>
            </a:p>
          </p:txBody>
        </p:sp>
        <p:sp>
          <p:nvSpPr>
            <p:cNvPr id="44" name="Shape 216"/>
            <p:cNvSpPr/>
            <p:nvPr/>
          </p:nvSpPr>
          <p:spPr>
            <a:xfrm>
              <a:off x="7170622" y="1015469"/>
              <a:ext cx="731520" cy="274320"/>
            </a:xfrm>
            <a:prstGeom prst="rect">
              <a:avLst/>
            </a:prstGeom>
            <a:solidFill>
              <a:schemeClr val="tx2">
                <a:lumMod val="75000"/>
                <a:lumOff val="25000"/>
              </a:schemeClr>
            </a:solidFill>
            <a:ln>
              <a:noFill/>
            </a:ln>
            <a:effectLst/>
          </p:spPr>
          <p:style>
            <a:lnRef idx="1">
              <a:schemeClr val="accent1"/>
            </a:lnRef>
            <a:fillRef idx="2">
              <a:schemeClr val="accent1"/>
            </a:fillRef>
            <a:effectRef idx="1">
              <a:schemeClr val="accent1"/>
            </a:effectRef>
            <a:fontRef idx="minor">
              <a:schemeClr val="dk1"/>
            </a:fontRef>
          </p:style>
          <p:txBody>
            <a:bodyPr lIns="68569" tIns="34275" rIns="68569" bIns="34275" anchor="ctr" anchorCtr="0">
              <a:noAutofit/>
            </a:bodyPr>
            <a:lstStyle/>
            <a:p>
              <a:pPr algn="ctr">
                <a:buClr>
                  <a:srgbClr val="000000"/>
                </a:buClr>
                <a:buSzPct val="25000"/>
                <a:buFont typeface="Calibri"/>
                <a:buNone/>
              </a:pPr>
              <a:r>
                <a:rPr lang="en-US" sz="750" b="1" dirty="0">
                  <a:solidFill>
                    <a:schemeClr val="bg1"/>
                  </a:solidFill>
                  <a:latin typeface="Calibri" panose="020F0502020204030204" pitchFamily="34" charset="0"/>
                  <a:ea typeface="Calibri"/>
                  <a:cs typeface="Calibri"/>
                  <a:sym typeface="Calibri"/>
                </a:rPr>
                <a:t>WEEK 8</a:t>
              </a:r>
            </a:p>
          </p:txBody>
        </p:sp>
      </p:grpSp>
      <p:sp>
        <p:nvSpPr>
          <p:cNvPr id="41" name="Footer Placeholder 6"/>
          <p:cNvSpPr>
            <a:spLocks noGrp="1"/>
          </p:cNvSpPr>
          <p:nvPr>
            <p:ph type="ftr" sz="quarter" idx="11"/>
          </p:nvPr>
        </p:nvSpPr>
        <p:spPr>
          <a:xfrm>
            <a:off x="640080" y="4800600"/>
            <a:ext cx="4572000" cy="155448"/>
          </a:xfr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smtClean="0">
                <a:ln>
                  <a:noFill/>
                </a:ln>
                <a:solidFill>
                  <a:srgbClr val="0033A0"/>
                </a:solidFill>
                <a:effectLst/>
                <a:uLnTx/>
                <a:uFillTx/>
                <a:latin typeface="Arial" panose="020B0604020202020204"/>
                <a:ea typeface="+mn-ea"/>
                <a:cs typeface="+mn-cs"/>
              </a:rPr>
              <a:t>© 2019 Cognizant</a:t>
            </a:r>
            <a:endParaRPr kumimoji="0" lang="en-US" sz="750" b="0" i="0" u="none" strike="noStrike" kern="1200" cap="none" spc="0" normalizeH="0" baseline="0" noProof="0" dirty="0">
              <a:ln>
                <a:noFill/>
              </a:ln>
              <a:solidFill>
                <a:srgbClr val="0033A0"/>
              </a:solidFill>
              <a:effectLst/>
              <a:uLnTx/>
              <a:uFillTx/>
              <a:latin typeface="Arial" panose="020B0604020202020204"/>
              <a:ea typeface="+mn-ea"/>
              <a:cs typeface="+mn-cs"/>
            </a:endParaRPr>
          </a:p>
        </p:txBody>
      </p:sp>
      <p:sp>
        <p:nvSpPr>
          <p:cNvPr id="46" name="Slide Number Placeholder 8"/>
          <p:cNvSpPr>
            <a:spLocks noGrp="1"/>
          </p:cNvSpPr>
          <p:nvPr>
            <p:ph type="sldNum" sz="quarter" idx="12"/>
          </p:nvPr>
        </p:nvSpPr>
        <p:spPr>
          <a:xfrm>
            <a:off x="384048" y="4800600"/>
            <a:ext cx="228600" cy="155448"/>
          </a:xfr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2EFEF571-C9B4-4D92-A7F7-315B894862A8}" type="slidenum">
              <a:rPr kumimoji="0" lang="en-US" sz="900" b="1" i="0" u="none" strike="noStrike" kern="1200" cap="none" spc="0" normalizeH="0" baseline="0" noProof="0" smtClean="0">
                <a:ln>
                  <a:noFill/>
                </a:ln>
                <a:solidFill>
                  <a:srgbClr val="00B140"/>
                </a:solidFill>
                <a:effectLst/>
                <a:uLnTx/>
                <a:uFillTx/>
                <a:latin typeface="Arial" panose="020B060402020202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13</a:t>
            </a:fld>
            <a:endParaRPr kumimoji="0" lang="en-US" sz="900" b="1" i="0" u="none" strike="noStrike" kern="1200" cap="none" spc="0" normalizeH="0" baseline="0" noProof="0" dirty="0">
              <a:ln>
                <a:noFill/>
              </a:ln>
              <a:solidFill>
                <a:srgbClr val="00B140"/>
              </a:solidFill>
              <a:effectLst/>
              <a:uLnTx/>
              <a:uFillTx/>
              <a:latin typeface="Arial" panose="020B0604020202020204"/>
              <a:ea typeface="+mn-ea"/>
              <a:cs typeface="+mn-cs"/>
            </a:endParaRPr>
          </a:p>
        </p:txBody>
      </p:sp>
    </p:spTree>
    <p:extLst>
      <p:ext uri="{BB962C8B-B14F-4D97-AF65-F5344CB8AC3E}">
        <p14:creationId xmlns:p14="http://schemas.microsoft.com/office/powerpoint/2010/main" val="138355038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lvl="0"/>
            <a:r>
              <a:rPr lang="en-US" sz="1800" dirty="0" smtClean="0"/>
              <a:t>Next Step :Scale &amp; Operationalize Connected Insurance Platform through </a:t>
            </a:r>
            <a:r>
              <a:rPr lang="en-US" sz="1800" dirty="0"/>
              <a:t>Nerve Center</a:t>
            </a:r>
          </a:p>
        </p:txBody>
      </p:sp>
      <p:sp>
        <p:nvSpPr>
          <p:cNvPr id="3" name="Footer Placeholder 2"/>
          <p:cNvSpPr>
            <a:spLocks noGrp="1"/>
          </p:cNvSpPr>
          <p:nvPr>
            <p:ph type="ftr" sz="quarter" idx="11"/>
          </p:nvPr>
        </p:nvSpPr>
        <p:spPr/>
        <p:txBody>
          <a:bodyPr/>
          <a:lstStyle/>
          <a:p>
            <a:pPr defTabSz="685800"/>
            <a:r>
              <a:rPr lang="en-US">
                <a:solidFill>
                  <a:srgbClr val="0033A0"/>
                </a:solidFill>
                <a:latin typeface="Arial" panose="020B0604020202020204"/>
              </a:rPr>
              <a:t>© 2019 Cognizant</a:t>
            </a:r>
            <a:endParaRPr lang="en-US" dirty="0">
              <a:solidFill>
                <a:srgbClr val="0033A0"/>
              </a:solidFill>
              <a:latin typeface="Arial" panose="020B0604020202020204"/>
            </a:endParaRPr>
          </a:p>
        </p:txBody>
      </p:sp>
      <p:sp>
        <p:nvSpPr>
          <p:cNvPr id="4" name="Slide Number Placeholder 3"/>
          <p:cNvSpPr>
            <a:spLocks noGrp="1"/>
          </p:cNvSpPr>
          <p:nvPr>
            <p:ph type="sldNum" sz="quarter" idx="12"/>
          </p:nvPr>
        </p:nvSpPr>
        <p:spPr/>
        <p:txBody>
          <a:bodyPr/>
          <a:lstStyle/>
          <a:p>
            <a:pPr defTabSz="685800"/>
            <a:fld id="{2EFEF571-C9B4-4D92-A7F7-315B894862A8}" type="slidenum">
              <a:rPr lang="en-US">
                <a:solidFill>
                  <a:srgbClr val="00B140"/>
                </a:solidFill>
                <a:latin typeface="Arial" panose="020B0604020202020204"/>
              </a:rPr>
              <a:pPr defTabSz="685800"/>
              <a:t>14</a:t>
            </a:fld>
            <a:endParaRPr lang="en-US" dirty="0">
              <a:solidFill>
                <a:srgbClr val="00B140"/>
              </a:solidFill>
              <a:latin typeface="Arial" panose="020B0604020202020204"/>
            </a:endParaRPr>
          </a:p>
        </p:txBody>
      </p:sp>
      <p:sp>
        <p:nvSpPr>
          <p:cNvPr id="5" name="TextBox 4">
            <a:extLst>
              <a:ext uri="{FF2B5EF4-FFF2-40B4-BE49-F238E27FC236}">
                <a16:creationId xmlns:a16="http://schemas.microsoft.com/office/drawing/2014/main" id="{6D869A26-27AE-4B02-AF48-34212D63D144}"/>
              </a:ext>
            </a:extLst>
          </p:cNvPr>
          <p:cNvSpPr txBox="1"/>
          <p:nvPr/>
        </p:nvSpPr>
        <p:spPr>
          <a:xfrm>
            <a:off x="157743" y="1703208"/>
            <a:ext cx="3520856" cy="1169551"/>
          </a:xfrm>
          <a:prstGeom prst="rect">
            <a:avLst/>
          </a:prstGeom>
          <a:noFill/>
        </p:spPr>
        <p:txBody>
          <a:bodyPr wrap="square" rtlCol="0">
            <a:spAutoFit/>
          </a:bodyPr>
          <a:lstStyle/>
          <a:p>
            <a:pPr algn="just" defTabSz="685800"/>
            <a:r>
              <a:rPr lang="en-US" sz="1400" i="1" dirty="0">
                <a:solidFill>
                  <a:srgbClr val="000000"/>
                </a:solidFill>
                <a:latin typeface="Calibri" panose="020F0502020204030204" pitchFamily="34" charset="0"/>
                <a:cs typeface="Calibri" panose="020F0502020204030204" pitchFamily="34" charset="0"/>
              </a:rPr>
              <a:t>IOT deployments, while providing a platform </a:t>
            </a:r>
            <a:r>
              <a:rPr lang="en-US" sz="1400" i="1" dirty="0" smtClean="0">
                <a:solidFill>
                  <a:srgbClr val="000000"/>
                </a:solidFill>
                <a:latin typeface="Calibri" panose="020F0502020204030204" pitchFamily="34" charset="0"/>
                <a:cs typeface="Calibri" panose="020F0502020204030204" pitchFamily="34" charset="0"/>
              </a:rPr>
              <a:t>to integrate the entire ecosystem </a:t>
            </a:r>
            <a:r>
              <a:rPr lang="en-US" sz="1400" i="1" dirty="0">
                <a:solidFill>
                  <a:srgbClr val="000000"/>
                </a:solidFill>
                <a:latin typeface="Calibri" panose="020F0502020204030204" pitchFamily="34" charset="0"/>
                <a:cs typeface="Calibri" panose="020F0502020204030204" pitchFamily="34" charset="0"/>
              </a:rPr>
              <a:t>require an </a:t>
            </a:r>
            <a:r>
              <a:rPr lang="en-US" sz="1400" b="1" i="1" u="sng" dirty="0">
                <a:solidFill>
                  <a:srgbClr val="000000"/>
                </a:solidFill>
                <a:latin typeface="Calibri" panose="020F0502020204030204" pitchFamily="34" charset="0"/>
                <a:cs typeface="Calibri" panose="020F0502020204030204" pitchFamily="34" charset="0"/>
              </a:rPr>
              <a:t>enterprise level support/operations layer</a:t>
            </a:r>
            <a:r>
              <a:rPr lang="en-US" sz="1400" b="1" i="1" dirty="0">
                <a:solidFill>
                  <a:srgbClr val="000000"/>
                </a:solidFill>
                <a:latin typeface="Calibri" panose="020F0502020204030204" pitchFamily="34" charset="0"/>
                <a:cs typeface="Calibri" panose="020F0502020204030204" pitchFamily="34" charset="0"/>
              </a:rPr>
              <a:t> </a:t>
            </a:r>
            <a:endParaRPr lang="en-US" sz="1400" b="1" i="1" dirty="0" smtClean="0">
              <a:solidFill>
                <a:srgbClr val="000000"/>
              </a:solidFill>
              <a:latin typeface="Calibri" panose="020F0502020204030204" pitchFamily="34" charset="0"/>
              <a:cs typeface="Calibri" panose="020F0502020204030204" pitchFamily="34" charset="0"/>
            </a:endParaRPr>
          </a:p>
          <a:p>
            <a:pPr algn="just" defTabSz="685800"/>
            <a:r>
              <a:rPr lang="en-US" sz="1400" b="1" i="1" dirty="0" smtClean="0">
                <a:solidFill>
                  <a:srgbClr val="00B050"/>
                </a:solidFill>
                <a:latin typeface="Calibri" panose="020F0502020204030204" pitchFamily="34" charset="0"/>
                <a:cs typeface="Calibri" panose="020F0502020204030204" pitchFamily="34" charset="0"/>
              </a:rPr>
              <a:t>( </a:t>
            </a:r>
            <a:r>
              <a:rPr lang="en-US" sz="1400" b="1" i="1" dirty="0">
                <a:solidFill>
                  <a:srgbClr val="00B050"/>
                </a:solidFill>
                <a:latin typeface="Calibri" panose="020F0502020204030204" pitchFamily="34" charset="0"/>
                <a:cs typeface="Calibri" panose="020F0502020204030204" pitchFamily="34" charset="0"/>
              </a:rPr>
              <a:t>a “ Nerve Center”) </a:t>
            </a:r>
            <a:r>
              <a:rPr lang="en-US" sz="1400" i="1" dirty="0">
                <a:solidFill>
                  <a:srgbClr val="000000"/>
                </a:solidFill>
                <a:latin typeface="Calibri" panose="020F0502020204030204" pitchFamily="34" charset="0"/>
                <a:cs typeface="Calibri" panose="020F0502020204030204" pitchFamily="34" charset="0"/>
              </a:rPr>
              <a:t>to maximize customer experience and business value.</a:t>
            </a:r>
          </a:p>
        </p:txBody>
      </p:sp>
      <p:sp>
        <p:nvSpPr>
          <p:cNvPr id="6" name="Rectangle 5">
            <a:extLst>
              <a:ext uri="{FF2B5EF4-FFF2-40B4-BE49-F238E27FC236}">
                <a16:creationId xmlns:a16="http://schemas.microsoft.com/office/drawing/2014/main" id="{D0FD6415-F5DB-4D3A-8E6E-448721420ACB}"/>
              </a:ext>
            </a:extLst>
          </p:cNvPr>
          <p:cNvSpPr/>
          <p:nvPr/>
        </p:nvSpPr>
        <p:spPr>
          <a:xfrm>
            <a:off x="3969091" y="1623588"/>
            <a:ext cx="2297430" cy="400050"/>
          </a:xfrm>
          <a:prstGeom prst="rect">
            <a:avLst/>
          </a:prstGeom>
          <a:solidFill>
            <a:srgbClr val="0033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457200" rtl="0" eaLnBrk="1" latinLnBrk="0" hangingPunct="1">
              <a:defRPr kern="1200">
                <a:solidFill>
                  <a:schemeClr val="lt1"/>
                </a:solidFill>
                <a:latin typeface="+mn-lt"/>
                <a:ea typeface="+mn-ea"/>
                <a:cs typeface="+mn-cs"/>
              </a:defRPr>
            </a:lvl6pPr>
            <a:lvl7pPr marL="2743200" algn="l" defTabSz="457200" rtl="0" eaLnBrk="1" latinLnBrk="0" hangingPunct="1">
              <a:defRPr kern="1200">
                <a:solidFill>
                  <a:schemeClr val="lt1"/>
                </a:solidFill>
                <a:latin typeface="+mn-lt"/>
                <a:ea typeface="+mn-ea"/>
                <a:cs typeface="+mn-cs"/>
              </a:defRPr>
            </a:lvl7pPr>
            <a:lvl8pPr marL="3200400" algn="l" defTabSz="457200" rtl="0" eaLnBrk="1" latinLnBrk="0" hangingPunct="1">
              <a:defRPr kern="1200">
                <a:solidFill>
                  <a:schemeClr val="lt1"/>
                </a:solidFill>
                <a:latin typeface="+mn-lt"/>
                <a:ea typeface="+mn-ea"/>
                <a:cs typeface="+mn-cs"/>
              </a:defRPr>
            </a:lvl8pPr>
            <a:lvl9pPr marL="3657600" algn="l" defTabSz="457200" rtl="0" eaLnBrk="1" latinLnBrk="0" hangingPunct="1">
              <a:defRPr kern="1200">
                <a:solidFill>
                  <a:schemeClr val="lt1"/>
                </a:solidFill>
                <a:latin typeface="+mn-lt"/>
                <a:ea typeface="+mn-ea"/>
                <a:cs typeface="+mn-cs"/>
              </a:defRPr>
            </a:lvl9pPr>
          </a:lstStyle>
          <a:p>
            <a:pPr algn="ctr" defTabSz="685800"/>
            <a:endParaRPr lang="en-GB" sz="1350" dirty="0">
              <a:solidFill>
                <a:srgbClr val="FFFFFF"/>
              </a:solidFill>
              <a:latin typeface="Arial" panose="020B0604020202020204"/>
            </a:endParaRPr>
          </a:p>
        </p:txBody>
      </p:sp>
      <p:sp>
        <p:nvSpPr>
          <p:cNvPr id="7" name="Rectangle 6">
            <a:extLst>
              <a:ext uri="{FF2B5EF4-FFF2-40B4-BE49-F238E27FC236}">
                <a16:creationId xmlns:a16="http://schemas.microsoft.com/office/drawing/2014/main" id="{22D29D94-86AD-464A-9F9F-AC825CBBDE03}"/>
              </a:ext>
            </a:extLst>
          </p:cNvPr>
          <p:cNvSpPr/>
          <p:nvPr/>
        </p:nvSpPr>
        <p:spPr>
          <a:xfrm>
            <a:off x="6298462" y="1623057"/>
            <a:ext cx="2297430" cy="400050"/>
          </a:xfrm>
          <a:prstGeom prst="rect">
            <a:avLst/>
          </a:prstGeom>
          <a:solidFill>
            <a:srgbClr val="00B14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457200" rtl="0" eaLnBrk="1" latinLnBrk="0" hangingPunct="1">
              <a:defRPr kern="1200">
                <a:solidFill>
                  <a:schemeClr val="lt1"/>
                </a:solidFill>
                <a:latin typeface="+mn-lt"/>
                <a:ea typeface="+mn-ea"/>
                <a:cs typeface="+mn-cs"/>
              </a:defRPr>
            </a:lvl6pPr>
            <a:lvl7pPr marL="2743200" algn="l" defTabSz="457200" rtl="0" eaLnBrk="1" latinLnBrk="0" hangingPunct="1">
              <a:defRPr kern="1200">
                <a:solidFill>
                  <a:schemeClr val="lt1"/>
                </a:solidFill>
                <a:latin typeface="+mn-lt"/>
                <a:ea typeface="+mn-ea"/>
                <a:cs typeface="+mn-cs"/>
              </a:defRPr>
            </a:lvl7pPr>
            <a:lvl8pPr marL="3200400" algn="l" defTabSz="457200" rtl="0" eaLnBrk="1" latinLnBrk="0" hangingPunct="1">
              <a:defRPr kern="1200">
                <a:solidFill>
                  <a:schemeClr val="lt1"/>
                </a:solidFill>
                <a:latin typeface="+mn-lt"/>
                <a:ea typeface="+mn-ea"/>
                <a:cs typeface="+mn-cs"/>
              </a:defRPr>
            </a:lvl8pPr>
            <a:lvl9pPr marL="3657600" algn="l" defTabSz="457200" rtl="0" eaLnBrk="1" latinLnBrk="0" hangingPunct="1">
              <a:defRPr kern="1200">
                <a:solidFill>
                  <a:schemeClr val="lt1"/>
                </a:solidFill>
                <a:latin typeface="+mn-lt"/>
                <a:ea typeface="+mn-ea"/>
                <a:cs typeface="+mn-cs"/>
              </a:defRPr>
            </a:lvl9pPr>
          </a:lstStyle>
          <a:p>
            <a:pPr algn="ctr" defTabSz="685800"/>
            <a:endParaRPr lang="en-GB" sz="1350" dirty="0">
              <a:solidFill>
                <a:srgbClr val="FFFFFF"/>
              </a:solidFill>
              <a:latin typeface="Arial" panose="020B0604020202020204"/>
            </a:endParaRPr>
          </a:p>
        </p:txBody>
      </p:sp>
      <p:sp>
        <p:nvSpPr>
          <p:cNvPr id="8" name="TextBox 11">
            <a:extLst>
              <a:ext uri="{FF2B5EF4-FFF2-40B4-BE49-F238E27FC236}">
                <a16:creationId xmlns:a16="http://schemas.microsoft.com/office/drawing/2014/main" id="{6504E4B2-C6C1-44F2-8DAC-4D44246B203E}"/>
              </a:ext>
            </a:extLst>
          </p:cNvPr>
          <p:cNvSpPr txBox="1"/>
          <p:nvPr/>
        </p:nvSpPr>
        <p:spPr>
          <a:xfrm>
            <a:off x="3966694" y="1711548"/>
            <a:ext cx="2137125" cy="253916"/>
          </a:xfrm>
          <a:prstGeom prst="rect">
            <a:avLst/>
          </a:prstGeom>
          <a:noFill/>
        </p:spPr>
        <p:txBody>
          <a:bodyPr wrap="none" rtlCol="0">
            <a:spAutoFit/>
          </a:bodyPr>
          <a:lstStyle>
            <a:defPPr>
              <a:defRPr lang="en-US"/>
            </a:defPPr>
            <a:lvl1pPr algn="l" rtl="0" fontAlgn="base">
              <a:spcBef>
                <a:spcPct val="0"/>
              </a:spcBef>
              <a:spcAft>
                <a:spcPct val="0"/>
              </a:spcAft>
              <a:defRPr kern="1200">
                <a:solidFill>
                  <a:schemeClr val="tx1"/>
                </a:solidFill>
                <a:latin typeface="Arial" pitchFamily="-112" charset="0"/>
                <a:ea typeface="ＭＳ Ｐゴシック" pitchFamily="-112" charset="-128"/>
                <a:cs typeface="ＭＳ Ｐゴシック" pitchFamily="-112" charset="-128"/>
              </a:defRPr>
            </a:lvl1pPr>
            <a:lvl2pPr marL="457200" algn="l" rtl="0" fontAlgn="base">
              <a:spcBef>
                <a:spcPct val="0"/>
              </a:spcBef>
              <a:spcAft>
                <a:spcPct val="0"/>
              </a:spcAft>
              <a:defRPr kern="1200">
                <a:solidFill>
                  <a:schemeClr val="tx1"/>
                </a:solidFill>
                <a:latin typeface="Arial" pitchFamily="-112" charset="0"/>
                <a:ea typeface="ＭＳ Ｐゴシック" pitchFamily="-112" charset="-128"/>
                <a:cs typeface="ＭＳ Ｐゴシック" pitchFamily="-112" charset="-128"/>
              </a:defRPr>
            </a:lvl2pPr>
            <a:lvl3pPr marL="914400" algn="l" rtl="0" fontAlgn="base">
              <a:spcBef>
                <a:spcPct val="0"/>
              </a:spcBef>
              <a:spcAft>
                <a:spcPct val="0"/>
              </a:spcAft>
              <a:defRPr kern="1200">
                <a:solidFill>
                  <a:schemeClr val="tx1"/>
                </a:solidFill>
                <a:latin typeface="Arial" pitchFamily="-112" charset="0"/>
                <a:ea typeface="ＭＳ Ｐゴシック" pitchFamily="-112" charset="-128"/>
                <a:cs typeface="ＭＳ Ｐゴシック" pitchFamily="-112" charset="-128"/>
              </a:defRPr>
            </a:lvl3pPr>
            <a:lvl4pPr marL="1371600" algn="l" rtl="0" fontAlgn="base">
              <a:spcBef>
                <a:spcPct val="0"/>
              </a:spcBef>
              <a:spcAft>
                <a:spcPct val="0"/>
              </a:spcAft>
              <a:defRPr kern="1200">
                <a:solidFill>
                  <a:schemeClr val="tx1"/>
                </a:solidFill>
                <a:latin typeface="Arial" pitchFamily="-112" charset="0"/>
                <a:ea typeface="ＭＳ Ｐゴシック" pitchFamily="-112" charset="-128"/>
                <a:cs typeface="ＭＳ Ｐゴシック" pitchFamily="-112" charset="-128"/>
              </a:defRPr>
            </a:lvl4pPr>
            <a:lvl5pPr marL="1828800" algn="l" rtl="0" fontAlgn="base">
              <a:spcBef>
                <a:spcPct val="0"/>
              </a:spcBef>
              <a:spcAft>
                <a:spcPct val="0"/>
              </a:spcAft>
              <a:defRPr kern="1200">
                <a:solidFill>
                  <a:schemeClr val="tx1"/>
                </a:solidFill>
                <a:latin typeface="Arial" pitchFamily="-112" charset="0"/>
                <a:ea typeface="ＭＳ Ｐゴシック" pitchFamily="-112" charset="-128"/>
                <a:cs typeface="ＭＳ Ｐゴシック" pitchFamily="-112" charset="-128"/>
              </a:defRPr>
            </a:lvl5pPr>
            <a:lvl6pPr marL="2286000" algn="l" defTabSz="457200" rtl="0" eaLnBrk="1" latinLnBrk="0" hangingPunct="1">
              <a:defRPr kern="1200">
                <a:solidFill>
                  <a:schemeClr val="tx1"/>
                </a:solidFill>
                <a:latin typeface="Arial" pitchFamily="-112" charset="0"/>
                <a:ea typeface="ＭＳ Ｐゴシック" pitchFamily="-112" charset="-128"/>
                <a:cs typeface="ＭＳ Ｐゴシック" pitchFamily="-112" charset="-128"/>
              </a:defRPr>
            </a:lvl6pPr>
            <a:lvl7pPr marL="2743200" algn="l" defTabSz="457200" rtl="0" eaLnBrk="1" latinLnBrk="0" hangingPunct="1">
              <a:defRPr kern="1200">
                <a:solidFill>
                  <a:schemeClr val="tx1"/>
                </a:solidFill>
                <a:latin typeface="Arial" pitchFamily="-112" charset="0"/>
                <a:ea typeface="ＭＳ Ｐゴシック" pitchFamily="-112" charset="-128"/>
                <a:cs typeface="ＭＳ Ｐゴシック" pitchFamily="-112" charset="-128"/>
              </a:defRPr>
            </a:lvl7pPr>
            <a:lvl8pPr marL="3200400" algn="l" defTabSz="457200" rtl="0" eaLnBrk="1" latinLnBrk="0" hangingPunct="1">
              <a:defRPr kern="1200">
                <a:solidFill>
                  <a:schemeClr val="tx1"/>
                </a:solidFill>
                <a:latin typeface="Arial" pitchFamily="-112" charset="0"/>
                <a:ea typeface="ＭＳ Ｐゴシック" pitchFamily="-112" charset="-128"/>
                <a:cs typeface="ＭＳ Ｐゴシック" pitchFamily="-112" charset="-128"/>
              </a:defRPr>
            </a:lvl8pPr>
            <a:lvl9pPr marL="3657600" algn="l" defTabSz="457200" rtl="0" eaLnBrk="1" latinLnBrk="0" hangingPunct="1">
              <a:defRPr kern="1200">
                <a:solidFill>
                  <a:schemeClr val="tx1"/>
                </a:solidFill>
                <a:latin typeface="Arial" pitchFamily="-112" charset="0"/>
                <a:ea typeface="ＭＳ Ｐゴシック" pitchFamily="-112" charset="-128"/>
                <a:cs typeface="ＭＳ Ｐゴシック" pitchFamily="-112" charset="-128"/>
              </a:defRPr>
            </a:lvl9pPr>
          </a:lstStyle>
          <a:p>
            <a:pPr algn="ctr" defTabSz="685800"/>
            <a:r>
              <a:rPr lang="en-US" sz="1050" b="1" dirty="0" smtClean="0">
                <a:solidFill>
                  <a:srgbClr val="FFFFFF"/>
                </a:solidFill>
                <a:latin typeface="Arial" panose="020B0604020202020204"/>
              </a:rPr>
              <a:t>Connected Insurance </a:t>
            </a:r>
            <a:r>
              <a:rPr lang="en-US" sz="1050" b="1" dirty="0">
                <a:solidFill>
                  <a:srgbClr val="FFFFFF"/>
                </a:solidFill>
                <a:latin typeface="Arial" panose="020B0604020202020204"/>
              </a:rPr>
              <a:t>Platform</a:t>
            </a:r>
            <a:endParaRPr lang="en-GB" sz="1050" b="1" dirty="0">
              <a:solidFill>
                <a:srgbClr val="FFFFFF"/>
              </a:solidFill>
              <a:latin typeface="Arial" panose="020B0604020202020204"/>
            </a:endParaRPr>
          </a:p>
        </p:txBody>
      </p:sp>
      <p:sp>
        <p:nvSpPr>
          <p:cNvPr id="9" name="TextBox 13">
            <a:extLst>
              <a:ext uri="{FF2B5EF4-FFF2-40B4-BE49-F238E27FC236}">
                <a16:creationId xmlns:a16="http://schemas.microsoft.com/office/drawing/2014/main" id="{B45F447D-DF12-4383-8BC5-9B630F2C01C0}"/>
              </a:ext>
            </a:extLst>
          </p:cNvPr>
          <p:cNvSpPr txBox="1"/>
          <p:nvPr/>
        </p:nvSpPr>
        <p:spPr>
          <a:xfrm>
            <a:off x="6909942" y="1711548"/>
            <a:ext cx="1026243" cy="253916"/>
          </a:xfrm>
          <a:prstGeom prst="rect">
            <a:avLst/>
          </a:prstGeom>
          <a:noFill/>
        </p:spPr>
        <p:txBody>
          <a:bodyPr wrap="none" rtlCol="0">
            <a:spAutoFit/>
          </a:bodyPr>
          <a:lstStyle>
            <a:defPPr>
              <a:defRPr lang="en-US"/>
            </a:defPPr>
            <a:lvl1pPr algn="l" rtl="0" fontAlgn="base">
              <a:spcBef>
                <a:spcPct val="0"/>
              </a:spcBef>
              <a:spcAft>
                <a:spcPct val="0"/>
              </a:spcAft>
              <a:defRPr kern="1200">
                <a:solidFill>
                  <a:schemeClr val="tx1"/>
                </a:solidFill>
                <a:latin typeface="Arial" pitchFamily="-112" charset="0"/>
                <a:ea typeface="ＭＳ Ｐゴシック" pitchFamily="-112" charset="-128"/>
                <a:cs typeface="ＭＳ Ｐゴシック" pitchFamily="-112" charset="-128"/>
              </a:defRPr>
            </a:lvl1pPr>
            <a:lvl2pPr marL="457200" algn="l" rtl="0" fontAlgn="base">
              <a:spcBef>
                <a:spcPct val="0"/>
              </a:spcBef>
              <a:spcAft>
                <a:spcPct val="0"/>
              </a:spcAft>
              <a:defRPr kern="1200">
                <a:solidFill>
                  <a:schemeClr val="tx1"/>
                </a:solidFill>
                <a:latin typeface="Arial" pitchFamily="-112" charset="0"/>
                <a:ea typeface="ＭＳ Ｐゴシック" pitchFamily="-112" charset="-128"/>
                <a:cs typeface="ＭＳ Ｐゴシック" pitchFamily="-112" charset="-128"/>
              </a:defRPr>
            </a:lvl2pPr>
            <a:lvl3pPr marL="914400" algn="l" rtl="0" fontAlgn="base">
              <a:spcBef>
                <a:spcPct val="0"/>
              </a:spcBef>
              <a:spcAft>
                <a:spcPct val="0"/>
              </a:spcAft>
              <a:defRPr kern="1200">
                <a:solidFill>
                  <a:schemeClr val="tx1"/>
                </a:solidFill>
                <a:latin typeface="Arial" pitchFamily="-112" charset="0"/>
                <a:ea typeface="ＭＳ Ｐゴシック" pitchFamily="-112" charset="-128"/>
                <a:cs typeface="ＭＳ Ｐゴシック" pitchFamily="-112" charset="-128"/>
              </a:defRPr>
            </a:lvl3pPr>
            <a:lvl4pPr marL="1371600" algn="l" rtl="0" fontAlgn="base">
              <a:spcBef>
                <a:spcPct val="0"/>
              </a:spcBef>
              <a:spcAft>
                <a:spcPct val="0"/>
              </a:spcAft>
              <a:defRPr kern="1200">
                <a:solidFill>
                  <a:schemeClr val="tx1"/>
                </a:solidFill>
                <a:latin typeface="Arial" pitchFamily="-112" charset="0"/>
                <a:ea typeface="ＭＳ Ｐゴシック" pitchFamily="-112" charset="-128"/>
                <a:cs typeface="ＭＳ Ｐゴシック" pitchFamily="-112" charset="-128"/>
              </a:defRPr>
            </a:lvl4pPr>
            <a:lvl5pPr marL="1828800" algn="l" rtl="0" fontAlgn="base">
              <a:spcBef>
                <a:spcPct val="0"/>
              </a:spcBef>
              <a:spcAft>
                <a:spcPct val="0"/>
              </a:spcAft>
              <a:defRPr kern="1200">
                <a:solidFill>
                  <a:schemeClr val="tx1"/>
                </a:solidFill>
                <a:latin typeface="Arial" pitchFamily="-112" charset="0"/>
                <a:ea typeface="ＭＳ Ｐゴシック" pitchFamily="-112" charset="-128"/>
                <a:cs typeface="ＭＳ Ｐゴシック" pitchFamily="-112" charset="-128"/>
              </a:defRPr>
            </a:lvl5pPr>
            <a:lvl6pPr marL="2286000" algn="l" defTabSz="457200" rtl="0" eaLnBrk="1" latinLnBrk="0" hangingPunct="1">
              <a:defRPr kern="1200">
                <a:solidFill>
                  <a:schemeClr val="tx1"/>
                </a:solidFill>
                <a:latin typeface="Arial" pitchFamily="-112" charset="0"/>
                <a:ea typeface="ＭＳ Ｐゴシック" pitchFamily="-112" charset="-128"/>
                <a:cs typeface="ＭＳ Ｐゴシック" pitchFamily="-112" charset="-128"/>
              </a:defRPr>
            </a:lvl6pPr>
            <a:lvl7pPr marL="2743200" algn="l" defTabSz="457200" rtl="0" eaLnBrk="1" latinLnBrk="0" hangingPunct="1">
              <a:defRPr kern="1200">
                <a:solidFill>
                  <a:schemeClr val="tx1"/>
                </a:solidFill>
                <a:latin typeface="Arial" pitchFamily="-112" charset="0"/>
                <a:ea typeface="ＭＳ Ｐゴシック" pitchFamily="-112" charset="-128"/>
                <a:cs typeface="ＭＳ Ｐゴシック" pitchFamily="-112" charset="-128"/>
              </a:defRPr>
            </a:lvl7pPr>
            <a:lvl8pPr marL="3200400" algn="l" defTabSz="457200" rtl="0" eaLnBrk="1" latinLnBrk="0" hangingPunct="1">
              <a:defRPr kern="1200">
                <a:solidFill>
                  <a:schemeClr val="tx1"/>
                </a:solidFill>
                <a:latin typeface="Arial" pitchFamily="-112" charset="0"/>
                <a:ea typeface="ＭＳ Ｐゴシック" pitchFamily="-112" charset="-128"/>
                <a:cs typeface="ＭＳ Ｐゴシック" pitchFamily="-112" charset="-128"/>
              </a:defRPr>
            </a:lvl8pPr>
            <a:lvl9pPr marL="3657600" algn="l" defTabSz="457200" rtl="0" eaLnBrk="1" latinLnBrk="0" hangingPunct="1">
              <a:defRPr kern="1200">
                <a:solidFill>
                  <a:schemeClr val="tx1"/>
                </a:solidFill>
                <a:latin typeface="Arial" pitchFamily="-112" charset="0"/>
                <a:ea typeface="ＭＳ Ｐゴシック" pitchFamily="-112" charset="-128"/>
                <a:cs typeface="ＭＳ Ｐゴシック" pitchFamily="-112" charset="-128"/>
              </a:defRPr>
            </a:lvl9pPr>
          </a:lstStyle>
          <a:p>
            <a:pPr algn="ctr" defTabSz="685800"/>
            <a:r>
              <a:rPr lang="en-US" sz="1050" b="1" dirty="0">
                <a:solidFill>
                  <a:srgbClr val="FFFFFF"/>
                </a:solidFill>
                <a:latin typeface="Arial" panose="020B0604020202020204"/>
              </a:rPr>
              <a:t>Nerve Center</a:t>
            </a:r>
            <a:endParaRPr lang="en-GB" sz="1050" b="1" dirty="0">
              <a:solidFill>
                <a:srgbClr val="FFFFFF"/>
              </a:solidFill>
              <a:latin typeface="Arial" panose="020B0604020202020204"/>
            </a:endParaRPr>
          </a:p>
        </p:txBody>
      </p:sp>
      <p:sp>
        <p:nvSpPr>
          <p:cNvPr id="10" name="Plus 12">
            <a:extLst>
              <a:ext uri="{FF2B5EF4-FFF2-40B4-BE49-F238E27FC236}">
                <a16:creationId xmlns:a16="http://schemas.microsoft.com/office/drawing/2014/main" id="{1B6AF70B-01B9-4142-B5A8-0E819B5D6B5C}"/>
              </a:ext>
            </a:extLst>
          </p:cNvPr>
          <p:cNvSpPr/>
          <p:nvPr/>
        </p:nvSpPr>
        <p:spPr>
          <a:xfrm>
            <a:off x="6010367" y="1547568"/>
            <a:ext cx="514350" cy="571500"/>
          </a:xfrm>
          <a:prstGeom prst="mathPlus">
            <a:avLst/>
          </a:prstGeom>
          <a:solidFill>
            <a:schemeClr val="bg2">
              <a:lumMod val="2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457200" rtl="0" eaLnBrk="1" latinLnBrk="0" hangingPunct="1">
              <a:defRPr kern="1200">
                <a:solidFill>
                  <a:schemeClr val="lt1"/>
                </a:solidFill>
                <a:latin typeface="+mn-lt"/>
                <a:ea typeface="+mn-ea"/>
                <a:cs typeface="+mn-cs"/>
              </a:defRPr>
            </a:lvl6pPr>
            <a:lvl7pPr marL="2743200" algn="l" defTabSz="457200" rtl="0" eaLnBrk="1" latinLnBrk="0" hangingPunct="1">
              <a:defRPr kern="1200">
                <a:solidFill>
                  <a:schemeClr val="lt1"/>
                </a:solidFill>
                <a:latin typeface="+mn-lt"/>
                <a:ea typeface="+mn-ea"/>
                <a:cs typeface="+mn-cs"/>
              </a:defRPr>
            </a:lvl7pPr>
            <a:lvl8pPr marL="3200400" algn="l" defTabSz="457200" rtl="0" eaLnBrk="1" latinLnBrk="0" hangingPunct="1">
              <a:defRPr kern="1200">
                <a:solidFill>
                  <a:schemeClr val="lt1"/>
                </a:solidFill>
                <a:latin typeface="+mn-lt"/>
                <a:ea typeface="+mn-ea"/>
                <a:cs typeface="+mn-cs"/>
              </a:defRPr>
            </a:lvl8pPr>
            <a:lvl9pPr marL="3657600" algn="l" defTabSz="457200" rtl="0" eaLnBrk="1" latinLnBrk="0" hangingPunct="1">
              <a:defRPr kern="1200">
                <a:solidFill>
                  <a:schemeClr val="lt1"/>
                </a:solidFill>
                <a:latin typeface="+mn-lt"/>
                <a:ea typeface="+mn-ea"/>
                <a:cs typeface="+mn-cs"/>
              </a:defRPr>
            </a:lvl9pPr>
          </a:lstStyle>
          <a:p>
            <a:pPr algn="ctr" defTabSz="685800"/>
            <a:endParaRPr lang="en-GB" sz="1350" dirty="0">
              <a:solidFill>
                <a:srgbClr val="FFFFFF"/>
              </a:solidFill>
              <a:latin typeface="Arial" panose="020B0604020202020204"/>
            </a:endParaRPr>
          </a:p>
        </p:txBody>
      </p:sp>
      <p:sp>
        <p:nvSpPr>
          <p:cNvPr id="11" name="TextBox 10">
            <a:extLst>
              <a:ext uri="{FF2B5EF4-FFF2-40B4-BE49-F238E27FC236}">
                <a16:creationId xmlns:a16="http://schemas.microsoft.com/office/drawing/2014/main" id="{68BF72BF-AEF8-4070-AD04-B89652375533}"/>
              </a:ext>
            </a:extLst>
          </p:cNvPr>
          <p:cNvSpPr txBox="1"/>
          <p:nvPr/>
        </p:nvSpPr>
        <p:spPr>
          <a:xfrm>
            <a:off x="3989346" y="2079055"/>
            <a:ext cx="2297430" cy="992579"/>
          </a:xfrm>
          <a:prstGeom prst="rect">
            <a:avLst/>
          </a:prstGeom>
          <a:noFill/>
        </p:spPr>
        <p:txBody>
          <a:bodyPr wrap="square" rtlCol="0">
            <a:spAutoFit/>
          </a:bodyPr>
          <a:lstStyle/>
          <a:p>
            <a:pPr marL="132160" indent="-132160" defTabSz="685800">
              <a:buFont typeface="Arial" panose="020B0604020202020204" pitchFamily="34" charset="0"/>
              <a:buChar char="•"/>
            </a:pPr>
            <a:r>
              <a:rPr lang="en-US" sz="975" i="1" dirty="0">
                <a:solidFill>
                  <a:srgbClr val="000000"/>
                </a:solidFill>
                <a:latin typeface="Arial" panose="020B0604020202020204"/>
                <a:cs typeface="Arial" panose="020B0604020202020204" pitchFamily="34" charset="0"/>
              </a:rPr>
              <a:t>Device connectivity</a:t>
            </a:r>
          </a:p>
          <a:p>
            <a:pPr marL="132160" indent="-132160" defTabSz="685800">
              <a:buFont typeface="Arial" panose="020B0604020202020204" pitchFamily="34" charset="0"/>
              <a:buChar char="•"/>
            </a:pPr>
            <a:r>
              <a:rPr lang="en-US" sz="975" i="1" dirty="0">
                <a:solidFill>
                  <a:srgbClr val="000000"/>
                </a:solidFill>
                <a:latin typeface="Arial" panose="020B0604020202020204"/>
                <a:cs typeface="Arial" panose="020B0604020202020204" pitchFamily="34" charset="0"/>
              </a:rPr>
              <a:t>Device enrollment</a:t>
            </a:r>
          </a:p>
          <a:p>
            <a:pPr marL="132160" indent="-132160" defTabSz="685800">
              <a:buFont typeface="Arial" panose="020B0604020202020204" pitchFamily="34" charset="0"/>
              <a:buChar char="•"/>
            </a:pPr>
            <a:r>
              <a:rPr lang="en-US" sz="975" i="1" dirty="0">
                <a:solidFill>
                  <a:srgbClr val="000000"/>
                </a:solidFill>
                <a:latin typeface="Arial" panose="020B0604020202020204"/>
                <a:cs typeface="Arial" panose="020B0604020202020204" pitchFamily="34" charset="0"/>
              </a:rPr>
              <a:t>Data streaming</a:t>
            </a:r>
          </a:p>
          <a:p>
            <a:pPr marL="132160" indent="-132160" defTabSz="685800">
              <a:buFont typeface="Arial" panose="020B0604020202020204" pitchFamily="34" charset="0"/>
              <a:buChar char="•"/>
            </a:pPr>
            <a:r>
              <a:rPr lang="en-US" sz="975" i="1" dirty="0">
                <a:solidFill>
                  <a:srgbClr val="000000"/>
                </a:solidFill>
                <a:latin typeface="Arial" panose="020B0604020202020204"/>
                <a:cs typeface="Arial" panose="020B0604020202020204" pitchFamily="34" charset="0"/>
              </a:rPr>
              <a:t>Data visualization</a:t>
            </a:r>
          </a:p>
          <a:p>
            <a:pPr marL="132160" indent="-132160" defTabSz="685800">
              <a:buFont typeface="Arial" panose="020B0604020202020204" pitchFamily="34" charset="0"/>
              <a:buChar char="•"/>
            </a:pPr>
            <a:r>
              <a:rPr lang="en-US" sz="975" i="1" dirty="0">
                <a:solidFill>
                  <a:srgbClr val="000000"/>
                </a:solidFill>
                <a:latin typeface="Arial" panose="020B0604020202020204"/>
                <a:cs typeface="Arial" panose="020B0604020202020204" pitchFamily="34" charset="0"/>
              </a:rPr>
              <a:t>Software updates</a:t>
            </a:r>
          </a:p>
          <a:p>
            <a:pPr marL="132160" indent="-132160" defTabSz="685800">
              <a:buFont typeface="Arial" panose="020B0604020202020204" pitchFamily="34" charset="0"/>
              <a:buChar char="•"/>
            </a:pPr>
            <a:r>
              <a:rPr lang="en-US" sz="975" i="1" dirty="0">
                <a:solidFill>
                  <a:srgbClr val="000000"/>
                </a:solidFill>
                <a:latin typeface="Arial" panose="020B0604020202020204"/>
                <a:cs typeface="Arial" panose="020B0604020202020204" pitchFamily="34" charset="0"/>
              </a:rPr>
              <a:t>Authentication</a:t>
            </a:r>
            <a:endParaRPr lang="en-GB" sz="975" i="1" dirty="0">
              <a:solidFill>
                <a:srgbClr val="000000"/>
              </a:solidFill>
              <a:latin typeface="Arial" panose="020B0604020202020204"/>
              <a:cs typeface="Arial" panose="020B0604020202020204" pitchFamily="34" charset="0"/>
            </a:endParaRPr>
          </a:p>
        </p:txBody>
      </p:sp>
      <p:sp>
        <p:nvSpPr>
          <p:cNvPr id="13" name="TextBox 11">
            <a:extLst>
              <a:ext uri="{FF2B5EF4-FFF2-40B4-BE49-F238E27FC236}">
                <a16:creationId xmlns:a16="http://schemas.microsoft.com/office/drawing/2014/main" id="{C85328FB-15A7-4546-B340-CAB084147298}"/>
              </a:ext>
            </a:extLst>
          </p:cNvPr>
          <p:cNvSpPr txBox="1"/>
          <p:nvPr/>
        </p:nvSpPr>
        <p:spPr>
          <a:xfrm>
            <a:off x="1382666" y="3241199"/>
            <a:ext cx="6378669" cy="253916"/>
          </a:xfrm>
          <a:prstGeom prst="rect">
            <a:avLst/>
          </a:prstGeom>
          <a:noFill/>
        </p:spPr>
        <p:txBody>
          <a:bodyPr wrap="none" rtlCol="0">
            <a:spAutoFit/>
          </a:bodyPr>
          <a:lstStyle>
            <a:defPPr>
              <a:defRPr lang="en-US"/>
            </a:defPPr>
            <a:lvl1pPr algn="l" rtl="0" fontAlgn="base">
              <a:spcBef>
                <a:spcPct val="0"/>
              </a:spcBef>
              <a:spcAft>
                <a:spcPct val="0"/>
              </a:spcAft>
              <a:defRPr kern="1200">
                <a:solidFill>
                  <a:schemeClr val="tx1"/>
                </a:solidFill>
                <a:latin typeface="Arial" pitchFamily="-112" charset="0"/>
                <a:ea typeface="ＭＳ Ｐゴシック" pitchFamily="-112" charset="-128"/>
                <a:cs typeface="ＭＳ Ｐゴシック" pitchFamily="-112" charset="-128"/>
              </a:defRPr>
            </a:lvl1pPr>
            <a:lvl2pPr marL="457200" algn="l" rtl="0" fontAlgn="base">
              <a:spcBef>
                <a:spcPct val="0"/>
              </a:spcBef>
              <a:spcAft>
                <a:spcPct val="0"/>
              </a:spcAft>
              <a:defRPr kern="1200">
                <a:solidFill>
                  <a:schemeClr val="tx1"/>
                </a:solidFill>
                <a:latin typeface="Arial" pitchFamily="-112" charset="0"/>
                <a:ea typeface="ＭＳ Ｐゴシック" pitchFamily="-112" charset="-128"/>
                <a:cs typeface="ＭＳ Ｐゴシック" pitchFamily="-112" charset="-128"/>
              </a:defRPr>
            </a:lvl2pPr>
            <a:lvl3pPr marL="914400" algn="l" rtl="0" fontAlgn="base">
              <a:spcBef>
                <a:spcPct val="0"/>
              </a:spcBef>
              <a:spcAft>
                <a:spcPct val="0"/>
              </a:spcAft>
              <a:defRPr kern="1200">
                <a:solidFill>
                  <a:schemeClr val="tx1"/>
                </a:solidFill>
                <a:latin typeface="Arial" pitchFamily="-112" charset="0"/>
                <a:ea typeface="ＭＳ Ｐゴシック" pitchFamily="-112" charset="-128"/>
                <a:cs typeface="ＭＳ Ｐゴシック" pitchFamily="-112" charset="-128"/>
              </a:defRPr>
            </a:lvl3pPr>
            <a:lvl4pPr marL="1371600" algn="l" rtl="0" fontAlgn="base">
              <a:spcBef>
                <a:spcPct val="0"/>
              </a:spcBef>
              <a:spcAft>
                <a:spcPct val="0"/>
              </a:spcAft>
              <a:defRPr kern="1200">
                <a:solidFill>
                  <a:schemeClr val="tx1"/>
                </a:solidFill>
                <a:latin typeface="Arial" pitchFamily="-112" charset="0"/>
                <a:ea typeface="ＭＳ Ｐゴシック" pitchFamily="-112" charset="-128"/>
                <a:cs typeface="ＭＳ Ｐゴシック" pitchFamily="-112" charset="-128"/>
              </a:defRPr>
            </a:lvl4pPr>
            <a:lvl5pPr marL="1828800" algn="l" rtl="0" fontAlgn="base">
              <a:spcBef>
                <a:spcPct val="0"/>
              </a:spcBef>
              <a:spcAft>
                <a:spcPct val="0"/>
              </a:spcAft>
              <a:defRPr kern="1200">
                <a:solidFill>
                  <a:schemeClr val="tx1"/>
                </a:solidFill>
                <a:latin typeface="Arial" pitchFamily="-112" charset="0"/>
                <a:ea typeface="ＭＳ Ｐゴシック" pitchFamily="-112" charset="-128"/>
                <a:cs typeface="ＭＳ Ｐゴシック" pitchFamily="-112" charset="-128"/>
              </a:defRPr>
            </a:lvl5pPr>
            <a:lvl6pPr marL="2286000" algn="l" defTabSz="457200" rtl="0" eaLnBrk="1" latinLnBrk="0" hangingPunct="1">
              <a:defRPr kern="1200">
                <a:solidFill>
                  <a:schemeClr val="tx1"/>
                </a:solidFill>
                <a:latin typeface="Arial" pitchFamily="-112" charset="0"/>
                <a:ea typeface="ＭＳ Ｐゴシック" pitchFamily="-112" charset="-128"/>
                <a:cs typeface="ＭＳ Ｐゴシック" pitchFamily="-112" charset="-128"/>
              </a:defRPr>
            </a:lvl6pPr>
            <a:lvl7pPr marL="2743200" algn="l" defTabSz="457200" rtl="0" eaLnBrk="1" latinLnBrk="0" hangingPunct="1">
              <a:defRPr kern="1200">
                <a:solidFill>
                  <a:schemeClr val="tx1"/>
                </a:solidFill>
                <a:latin typeface="Arial" pitchFamily="-112" charset="0"/>
                <a:ea typeface="ＭＳ Ｐゴシック" pitchFamily="-112" charset="-128"/>
                <a:cs typeface="ＭＳ Ｐゴシック" pitchFamily="-112" charset="-128"/>
              </a:defRPr>
            </a:lvl7pPr>
            <a:lvl8pPr marL="3200400" algn="l" defTabSz="457200" rtl="0" eaLnBrk="1" latinLnBrk="0" hangingPunct="1">
              <a:defRPr kern="1200">
                <a:solidFill>
                  <a:schemeClr val="tx1"/>
                </a:solidFill>
                <a:latin typeface="Arial" pitchFamily="-112" charset="0"/>
                <a:ea typeface="ＭＳ Ｐゴシック" pitchFamily="-112" charset="-128"/>
                <a:cs typeface="ＭＳ Ｐゴシック" pitchFamily="-112" charset="-128"/>
              </a:defRPr>
            </a:lvl8pPr>
            <a:lvl9pPr marL="3657600" algn="l" defTabSz="457200" rtl="0" eaLnBrk="1" latinLnBrk="0" hangingPunct="1">
              <a:defRPr kern="1200">
                <a:solidFill>
                  <a:schemeClr val="tx1"/>
                </a:solidFill>
                <a:latin typeface="Arial" pitchFamily="-112" charset="0"/>
                <a:ea typeface="ＭＳ Ｐゴシック" pitchFamily="-112" charset="-128"/>
                <a:cs typeface="ＭＳ Ｐゴシック" pitchFamily="-112" charset="-128"/>
              </a:defRPr>
            </a:lvl9pPr>
          </a:lstStyle>
          <a:p>
            <a:pPr algn="ctr" defTabSz="685800"/>
            <a:r>
              <a:rPr lang="en-US" sz="1050" b="1" dirty="0">
                <a:solidFill>
                  <a:srgbClr val="00B050"/>
                </a:solidFill>
                <a:latin typeface="Arial" panose="020B0604020202020204"/>
              </a:rPr>
              <a:t>Nerve Center </a:t>
            </a:r>
            <a:r>
              <a:rPr lang="en-US" sz="1050" b="1" dirty="0">
                <a:solidFill>
                  <a:srgbClr val="000000"/>
                </a:solidFill>
                <a:latin typeface="Arial" panose="020B0604020202020204"/>
              </a:rPr>
              <a:t>helps streamline the support/operations by addressing the </a:t>
            </a:r>
            <a:r>
              <a:rPr lang="en-US" sz="1050" b="1" dirty="0" smtClean="0">
                <a:solidFill>
                  <a:srgbClr val="000000"/>
                </a:solidFill>
                <a:latin typeface="Arial" panose="020B0604020202020204"/>
              </a:rPr>
              <a:t>following challenges</a:t>
            </a:r>
            <a:r>
              <a:rPr lang="en-US" sz="1050" b="1" dirty="0">
                <a:solidFill>
                  <a:srgbClr val="000000"/>
                </a:solidFill>
                <a:latin typeface="Arial" panose="020B0604020202020204"/>
              </a:rPr>
              <a:t>:</a:t>
            </a:r>
            <a:endParaRPr lang="en-GB" sz="1050" b="1" dirty="0">
              <a:solidFill>
                <a:srgbClr val="000000"/>
              </a:solidFill>
              <a:latin typeface="Arial" panose="020B0604020202020204"/>
            </a:endParaRPr>
          </a:p>
        </p:txBody>
      </p:sp>
      <p:sp>
        <p:nvSpPr>
          <p:cNvPr id="14" name="Arrow: Right 8">
            <a:extLst>
              <a:ext uri="{FF2B5EF4-FFF2-40B4-BE49-F238E27FC236}">
                <a16:creationId xmlns:a16="http://schemas.microsoft.com/office/drawing/2014/main" id="{3DB49BDD-B4DA-4F58-89D4-EA9A3A33107F}"/>
              </a:ext>
            </a:extLst>
          </p:cNvPr>
          <p:cNvSpPr/>
          <p:nvPr/>
        </p:nvSpPr>
        <p:spPr>
          <a:xfrm>
            <a:off x="3969090" y="1276696"/>
            <a:ext cx="4626802" cy="300781"/>
          </a:xfrm>
          <a:prstGeom prst="rightArrow">
            <a:avLst/>
          </a:prstGeom>
          <a:solidFill>
            <a:schemeClr val="bg1"/>
          </a:solidFill>
          <a:ln w="3175">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dirty="0">
              <a:solidFill>
                <a:srgbClr val="FFFFFF"/>
              </a:solidFill>
              <a:latin typeface="Arial" panose="020B0604020202020204"/>
            </a:endParaRPr>
          </a:p>
        </p:txBody>
      </p:sp>
      <p:sp>
        <p:nvSpPr>
          <p:cNvPr id="17" name="Rectangle 16">
            <a:extLst>
              <a:ext uri="{FF2B5EF4-FFF2-40B4-BE49-F238E27FC236}">
                <a16:creationId xmlns:a16="http://schemas.microsoft.com/office/drawing/2014/main" id="{2A51EE5A-4DE5-451B-8D59-8695E2387E0C}"/>
              </a:ext>
            </a:extLst>
          </p:cNvPr>
          <p:cNvSpPr/>
          <p:nvPr/>
        </p:nvSpPr>
        <p:spPr>
          <a:xfrm>
            <a:off x="6298462" y="2079055"/>
            <a:ext cx="2297430" cy="996265"/>
          </a:xfrm>
          <a:prstGeom prst="rect">
            <a:avLst/>
          </a:prstGeom>
          <a:noFill/>
          <a:ln>
            <a:solidFill>
              <a:srgbClr val="00B14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32160" indent="-132160" defTabSz="685800">
              <a:buFont typeface="Arial" panose="020B0604020202020204" pitchFamily="34" charset="0"/>
              <a:buChar char="•"/>
            </a:pPr>
            <a:r>
              <a:rPr lang="en-US" sz="975" i="1" dirty="0">
                <a:solidFill>
                  <a:srgbClr val="000000"/>
                </a:solidFill>
                <a:latin typeface="Arial" panose="020B0604020202020204"/>
                <a:cs typeface="Arial" panose="020B0604020202020204" pitchFamily="34" charset="0"/>
              </a:rPr>
              <a:t>Device support for end user</a:t>
            </a:r>
          </a:p>
          <a:p>
            <a:pPr marL="132160" indent="-132160" defTabSz="685800">
              <a:buFont typeface="Arial" panose="020B0604020202020204" pitchFamily="34" charset="0"/>
              <a:buChar char="•"/>
            </a:pPr>
            <a:r>
              <a:rPr lang="en-US" sz="975" i="1" dirty="0">
                <a:solidFill>
                  <a:srgbClr val="000000"/>
                </a:solidFill>
                <a:latin typeface="Arial" panose="020B0604020202020204"/>
                <a:cs typeface="Arial" panose="020B0604020202020204" pitchFamily="34" charset="0"/>
              </a:rPr>
              <a:t>End user application support</a:t>
            </a:r>
          </a:p>
          <a:p>
            <a:pPr marL="132160" indent="-132160" defTabSz="685800">
              <a:buFont typeface="Arial" panose="020B0604020202020204" pitchFamily="34" charset="0"/>
              <a:buChar char="•"/>
            </a:pPr>
            <a:r>
              <a:rPr lang="en-US" sz="975" i="1" dirty="0">
                <a:solidFill>
                  <a:srgbClr val="000000"/>
                </a:solidFill>
                <a:latin typeface="Arial" panose="020B0604020202020204"/>
                <a:cs typeface="Arial" panose="020B0604020202020204" pitchFamily="34" charset="0"/>
              </a:rPr>
              <a:t>Customer experience management</a:t>
            </a:r>
          </a:p>
          <a:p>
            <a:pPr marL="132160" indent="-132160" defTabSz="685800">
              <a:buFont typeface="Arial" panose="020B0604020202020204" pitchFamily="34" charset="0"/>
              <a:buChar char="•"/>
            </a:pPr>
            <a:r>
              <a:rPr lang="en-US" sz="975" i="1" dirty="0">
                <a:solidFill>
                  <a:srgbClr val="000000"/>
                </a:solidFill>
                <a:latin typeface="Arial" panose="020B0604020202020204"/>
                <a:cs typeface="Arial" panose="020B0604020202020204" pitchFamily="34" charset="0"/>
              </a:rPr>
              <a:t>Business operations support</a:t>
            </a:r>
          </a:p>
          <a:p>
            <a:pPr marL="132160" indent="-132160" defTabSz="685800">
              <a:buFont typeface="Arial" panose="020B0604020202020204" pitchFamily="34" charset="0"/>
              <a:buChar char="•"/>
            </a:pPr>
            <a:r>
              <a:rPr lang="en-US" sz="975" i="1" dirty="0">
                <a:solidFill>
                  <a:srgbClr val="000000"/>
                </a:solidFill>
                <a:latin typeface="Arial" panose="020B0604020202020204"/>
                <a:cs typeface="Arial" panose="020B0604020202020204" pitchFamily="34" charset="0"/>
              </a:rPr>
              <a:t>Platform support</a:t>
            </a:r>
          </a:p>
          <a:p>
            <a:pPr marL="132160" indent="-132160" defTabSz="685800">
              <a:buFont typeface="Arial" panose="020B0604020202020204" pitchFamily="34" charset="0"/>
              <a:buChar char="•"/>
            </a:pPr>
            <a:r>
              <a:rPr lang="en-US" sz="975" i="1" dirty="0">
                <a:solidFill>
                  <a:srgbClr val="000000"/>
                </a:solidFill>
                <a:latin typeface="Arial" panose="020B0604020202020204"/>
                <a:cs typeface="Arial" panose="020B0604020202020204" pitchFamily="34" charset="0"/>
              </a:rPr>
              <a:t>Data analytics</a:t>
            </a:r>
            <a:endParaRPr lang="en-GB" sz="975" i="1" dirty="0">
              <a:solidFill>
                <a:srgbClr val="000000"/>
              </a:solidFill>
              <a:latin typeface="Arial" panose="020B0604020202020204"/>
              <a:cs typeface="Arial" panose="020B0604020202020204" pitchFamily="34" charset="0"/>
            </a:endParaRPr>
          </a:p>
        </p:txBody>
      </p:sp>
      <p:sp>
        <p:nvSpPr>
          <p:cNvPr id="18" name="TextBox 17">
            <a:extLst>
              <a:ext uri="{FF2B5EF4-FFF2-40B4-BE49-F238E27FC236}">
                <a16:creationId xmlns:a16="http://schemas.microsoft.com/office/drawing/2014/main" id="{85E196D6-213F-480F-A344-7908FC11631F}"/>
              </a:ext>
            </a:extLst>
          </p:cNvPr>
          <p:cNvSpPr txBox="1"/>
          <p:nvPr/>
        </p:nvSpPr>
        <p:spPr>
          <a:xfrm>
            <a:off x="381761" y="3928636"/>
            <a:ext cx="2057400" cy="761379"/>
          </a:xfrm>
          <a:prstGeom prst="rect">
            <a:avLst/>
          </a:prstGeom>
          <a:solidFill>
            <a:schemeClr val="bg1">
              <a:lumMod val="95000"/>
            </a:schemeClr>
          </a:solidFill>
        </p:spPr>
        <p:txBody>
          <a:bodyPr wrap="square" rtlCol="0">
            <a:noAutofit/>
          </a:bodyPr>
          <a:lstStyle/>
          <a:p>
            <a:pPr marL="128588" indent="-128588" defTabSz="685800">
              <a:buFont typeface="Arial" panose="020B0604020202020204" pitchFamily="34" charset="0"/>
              <a:buChar char="•"/>
            </a:pPr>
            <a:r>
              <a:rPr lang="en-US" sz="825" dirty="0" smtClean="0">
                <a:solidFill>
                  <a:srgbClr val="000000"/>
                </a:solidFill>
                <a:latin typeface="Arial" panose="020B0604020202020204"/>
                <a:cs typeface="Arial" panose="020B0604020202020204" pitchFamily="34" charset="0"/>
              </a:rPr>
              <a:t>Heterogeneous devices/sensors</a:t>
            </a:r>
            <a:endParaRPr lang="en-US" sz="825" dirty="0">
              <a:solidFill>
                <a:srgbClr val="000000"/>
              </a:solidFill>
              <a:latin typeface="Arial" panose="020B0604020202020204"/>
              <a:cs typeface="Arial" panose="020B0604020202020204" pitchFamily="34" charset="0"/>
            </a:endParaRPr>
          </a:p>
          <a:p>
            <a:pPr marL="128588" indent="-128588" defTabSz="685800">
              <a:buFont typeface="Arial" panose="020B0604020202020204" pitchFamily="34" charset="0"/>
              <a:buChar char="•"/>
            </a:pPr>
            <a:r>
              <a:rPr lang="en-US" sz="825" dirty="0">
                <a:solidFill>
                  <a:srgbClr val="000000"/>
                </a:solidFill>
                <a:latin typeface="Arial" panose="020B0604020202020204"/>
                <a:cs typeface="Arial" panose="020B0604020202020204" pitchFamily="34" charset="0"/>
              </a:rPr>
              <a:t>Connectivity challenges</a:t>
            </a:r>
          </a:p>
          <a:p>
            <a:pPr marL="128588" indent="-128588" defTabSz="685800">
              <a:buFont typeface="Arial" panose="020B0604020202020204" pitchFamily="34" charset="0"/>
              <a:buChar char="•"/>
            </a:pPr>
            <a:r>
              <a:rPr lang="en-US" sz="825" dirty="0">
                <a:solidFill>
                  <a:srgbClr val="000000"/>
                </a:solidFill>
                <a:latin typeface="Arial" panose="020B0604020202020204"/>
                <a:cs typeface="Arial" panose="020B0604020202020204" pitchFamily="34" charset="0"/>
              </a:rPr>
              <a:t>Platform evolution and support</a:t>
            </a:r>
          </a:p>
          <a:p>
            <a:pPr marL="128588" indent="-128588" defTabSz="685800">
              <a:buFont typeface="Arial" panose="020B0604020202020204" pitchFamily="34" charset="0"/>
              <a:buChar char="•"/>
            </a:pPr>
            <a:r>
              <a:rPr lang="en-US" sz="825" dirty="0">
                <a:solidFill>
                  <a:srgbClr val="000000"/>
                </a:solidFill>
                <a:latin typeface="Arial" panose="020B0604020202020204"/>
                <a:cs typeface="Arial" panose="020B0604020202020204" pitchFamily="34" charset="0"/>
              </a:rPr>
              <a:t>Product evolution and support</a:t>
            </a:r>
          </a:p>
          <a:p>
            <a:pPr marL="128588" indent="-128588" defTabSz="685800">
              <a:buFont typeface="Arial" panose="020B0604020202020204" pitchFamily="34" charset="0"/>
              <a:buChar char="•"/>
            </a:pPr>
            <a:endParaRPr lang="en-US" sz="825" dirty="0">
              <a:solidFill>
                <a:srgbClr val="000000"/>
              </a:solidFill>
              <a:latin typeface="Arial" panose="020B0604020202020204"/>
              <a:cs typeface="Arial" panose="020B0604020202020204" pitchFamily="34" charset="0"/>
            </a:endParaRPr>
          </a:p>
        </p:txBody>
      </p:sp>
      <p:sp>
        <p:nvSpPr>
          <p:cNvPr id="19" name="Rectangle 18">
            <a:extLst>
              <a:ext uri="{FF2B5EF4-FFF2-40B4-BE49-F238E27FC236}">
                <a16:creationId xmlns:a16="http://schemas.microsoft.com/office/drawing/2014/main" id="{7622AFA1-769D-4408-9033-9DDBB924063A}"/>
              </a:ext>
            </a:extLst>
          </p:cNvPr>
          <p:cNvSpPr/>
          <p:nvPr/>
        </p:nvSpPr>
        <p:spPr>
          <a:xfrm>
            <a:off x="381761" y="3599820"/>
            <a:ext cx="2057400" cy="317308"/>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457200" rtl="0" eaLnBrk="1" latinLnBrk="0" hangingPunct="1">
              <a:defRPr kern="1200">
                <a:solidFill>
                  <a:schemeClr val="lt1"/>
                </a:solidFill>
                <a:latin typeface="+mn-lt"/>
                <a:ea typeface="+mn-ea"/>
                <a:cs typeface="+mn-cs"/>
              </a:defRPr>
            </a:lvl6pPr>
            <a:lvl7pPr marL="2743200" algn="l" defTabSz="457200" rtl="0" eaLnBrk="1" latinLnBrk="0" hangingPunct="1">
              <a:defRPr kern="1200">
                <a:solidFill>
                  <a:schemeClr val="lt1"/>
                </a:solidFill>
                <a:latin typeface="+mn-lt"/>
                <a:ea typeface="+mn-ea"/>
                <a:cs typeface="+mn-cs"/>
              </a:defRPr>
            </a:lvl7pPr>
            <a:lvl8pPr marL="3200400" algn="l" defTabSz="457200" rtl="0" eaLnBrk="1" latinLnBrk="0" hangingPunct="1">
              <a:defRPr kern="1200">
                <a:solidFill>
                  <a:schemeClr val="lt1"/>
                </a:solidFill>
                <a:latin typeface="+mn-lt"/>
                <a:ea typeface="+mn-ea"/>
                <a:cs typeface="+mn-cs"/>
              </a:defRPr>
            </a:lvl8pPr>
            <a:lvl9pPr marL="3657600" algn="l" defTabSz="457200" rtl="0" eaLnBrk="1" latinLnBrk="0" hangingPunct="1">
              <a:defRPr kern="1200">
                <a:solidFill>
                  <a:schemeClr val="lt1"/>
                </a:solidFill>
                <a:latin typeface="+mn-lt"/>
                <a:ea typeface="+mn-ea"/>
                <a:cs typeface="+mn-cs"/>
              </a:defRPr>
            </a:lvl9pPr>
          </a:lstStyle>
          <a:p>
            <a:pPr algn="ctr" defTabSz="685800"/>
            <a:r>
              <a:rPr lang="en-GB" sz="975" dirty="0">
                <a:solidFill>
                  <a:srgbClr val="FFFFFF"/>
                </a:solidFill>
                <a:latin typeface="Arial" panose="020B0604020202020204"/>
                <a:cs typeface="Arial" panose="020B0604020202020204" pitchFamily="34" charset="0"/>
              </a:rPr>
              <a:t>Device, Platform</a:t>
            </a:r>
          </a:p>
        </p:txBody>
      </p:sp>
      <p:sp>
        <p:nvSpPr>
          <p:cNvPr id="22" name="Left Bracket 21">
            <a:extLst>
              <a:ext uri="{FF2B5EF4-FFF2-40B4-BE49-F238E27FC236}">
                <a16:creationId xmlns:a16="http://schemas.microsoft.com/office/drawing/2014/main" id="{CAD93B92-E9E3-48CB-8EA9-6446CB1B0CB3}"/>
              </a:ext>
            </a:extLst>
          </p:cNvPr>
          <p:cNvSpPr/>
          <p:nvPr/>
        </p:nvSpPr>
        <p:spPr>
          <a:xfrm rot="5400000">
            <a:off x="4589016" y="575169"/>
            <a:ext cx="68580" cy="5966460"/>
          </a:xfrm>
          <a:prstGeom prst="leftBracket">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685800"/>
            <a:endParaRPr lang="en-US" sz="1350" dirty="0">
              <a:solidFill>
                <a:srgbClr val="0033A0"/>
              </a:solidFill>
              <a:latin typeface="Arial" panose="020B0604020202020204"/>
            </a:endParaRPr>
          </a:p>
        </p:txBody>
      </p:sp>
      <p:sp>
        <p:nvSpPr>
          <p:cNvPr id="23" name="TextBox 22">
            <a:extLst>
              <a:ext uri="{FF2B5EF4-FFF2-40B4-BE49-F238E27FC236}">
                <a16:creationId xmlns:a16="http://schemas.microsoft.com/office/drawing/2014/main" id="{0639F1B9-A649-40AB-B2C3-1345E91F81D5}"/>
              </a:ext>
            </a:extLst>
          </p:cNvPr>
          <p:cNvSpPr txBox="1"/>
          <p:nvPr/>
        </p:nvSpPr>
        <p:spPr>
          <a:xfrm>
            <a:off x="2490977" y="3928637"/>
            <a:ext cx="2057400" cy="761378"/>
          </a:xfrm>
          <a:prstGeom prst="rect">
            <a:avLst/>
          </a:prstGeom>
          <a:solidFill>
            <a:schemeClr val="bg1">
              <a:lumMod val="95000"/>
            </a:schemeClr>
          </a:solidFill>
        </p:spPr>
        <p:txBody>
          <a:bodyPr wrap="square" rtlCol="0">
            <a:noAutofit/>
          </a:bodyPr>
          <a:lstStyle/>
          <a:p>
            <a:pPr marL="128588" indent="-128588" defTabSz="685800">
              <a:buFont typeface="Arial" panose="020B0604020202020204" pitchFamily="34" charset="0"/>
              <a:buChar char="•"/>
            </a:pPr>
            <a:r>
              <a:rPr lang="en-US" sz="825" dirty="0">
                <a:solidFill>
                  <a:srgbClr val="000000"/>
                </a:solidFill>
                <a:latin typeface="Arial" panose="020B0604020202020204"/>
                <a:cs typeface="Arial" panose="020B0604020202020204" pitchFamily="34" charset="0"/>
              </a:rPr>
              <a:t>Distributed assets, outside enterprise boundary</a:t>
            </a:r>
          </a:p>
          <a:p>
            <a:pPr marL="128588" indent="-128588" defTabSz="685800">
              <a:buFont typeface="Arial" panose="020B0604020202020204" pitchFamily="34" charset="0"/>
              <a:buChar char="•"/>
            </a:pPr>
            <a:r>
              <a:rPr lang="en-US" sz="825" dirty="0">
                <a:solidFill>
                  <a:srgbClr val="000000"/>
                </a:solidFill>
                <a:latin typeface="Arial" panose="020B0604020202020204"/>
                <a:cs typeface="Arial" panose="020B0604020202020204" pitchFamily="34" charset="0"/>
              </a:rPr>
              <a:t>Exposure to connectivity issues outside sphere of influence</a:t>
            </a:r>
          </a:p>
          <a:p>
            <a:pPr marL="128588" indent="-128588" defTabSz="685800">
              <a:buFont typeface="Arial" panose="020B0604020202020204" pitchFamily="34" charset="0"/>
              <a:buChar char="•"/>
            </a:pPr>
            <a:endParaRPr lang="en-US" sz="825" dirty="0">
              <a:solidFill>
                <a:srgbClr val="000000"/>
              </a:solidFill>
              <a:latin typeface="Arial" panose="020B0604020202020204"/>
              <a:cs typeface="Arial" panose="020B0604020202020204" pitchFamily="34" charset="0"/>
            </a:endParaRPr>
          </a:p>
          <a:p>
            <a:pPr marL="128588" indent="-128588" defTabSz="685800">
              <a:buFont typeface="Arial" panose="020B0604020202020204" pitchFamily="34" charset="0"/>
              <a:buChar char="•"/>
            </a:pPr>
            <a:endParaRPr lang="en-US" sz="825" dirty="0">
              <a:solidFill>
                <a:srgbClr val="000000"/>
              </a:solidFill>
              <a:latin typeface="Arial" panose="020B0604020202020204"/>
              <a:cs typeface="Arial" panose="020B0604020202020204" pitchFamily="34" charset="0"/>
            </a:endParaRPr>
          </a:p>
        </p:txBody>
      </p:sp>
      <p:sp>
        <p:nvSpPr>
          <p:cNvPr id="24" name="Rectangle 23">
            <a:extLst>
              <a:ext uri="{FF2B5EF4-FFF2-40B4-BE49-F238E27FC236}">
                <a16:creationId xmlns:a16="http://schemas.microsoft.com/office/drawing/2014/main" id="{8AD02F9E-E2CE-423D-9A23-AC8319C293EB}"/>
              </a:ext>
            </a:extLst>
          </p:cNvPr>
          <p:cNvSpPr/>
          <p:nvPr/>
        </p:nvSpPr>
        <p:spPr>
          <a:xfrm>
            <a:off x="2490977" y="3599820"/>
            <a:ext cx="2057400" cy="317308"/>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457200" rtl="0" eaLnBrk="1" latinLnBrk="0" hangingPunct="1">
              <a:defRPr kern="1200">
                <a:solidFill>
                  <a:schemeClr val="lt1"/>
                </a:solidFill>
                <a:latin typeface="+mn-lt"/>
                <a:ea typeface="+mn-ea"/>
                <a:cs typeface="+mn-cs"/>
              </a:defRPr>
            </a:lvl6pPr>
            <a:lvl7pPr marL="2743200" algn="l" defTabSz="457200" rtl="0" eaLnBrk="1" latinLnBrk="0" hangingPunct="1">
              <a:defRPr kern="1200">
                <a:solidFill>
                  <a:schemeClr val="lt1"/>
                </a:solidFill>
                <a:latin typeface="+mn-lt"/>
                <a:ea typeface="+mn-ea"/>
                <a:cs typeface="+mn-cs"/>
              </a:defRPr>
            </a:lvl7pPr>
            <a:lvl8pPr marL="3200400" algn="l" defTabSz="457200" rtl="0" eaLnBrk="1" latinLnBrk="0" hangingPunct="1">
              <a:defRPr kern="1200">
                <a:solidFill>
                  <a:schemeClr val="lt1"/>
                </a:solidFill>
                <a:latin typeface="+mn-lt"/>
                <a:ea typeface="+mn-ea"/>
                <a:cs typeface="+mn-cs"/>
              </a:defRPr>
            </a:lvl8pPr>
            <a:lvl9pPr marL="3657600" algn="l" defTabSz="457200" rtl="0" eaLnBrk="1" latinLnBrk="0" hangingPunct="1">
              <a:defRPr kern="1200">
                <a:solidFill>
                  <a:schemeClr val="lt1"/>
                </a:solidFill>
                <a:latin typeface="+mn-lt"/>
                <a:ea typeface="+mn-ea"/>
                <a:cs typeface="+mn-cs"/>
              </a:defRPr>
            </a:lvl9pPr>
          </a:lstStyle>
          <a:p>
            <a:pPr algn="ctr" defTabSz="685800"/>
            <a:r>
              <a:rPr lang="en-GB" sz="975" dirty="0">
                <a:solidFill>
                  <a:srgbClr val="FFFFFF"/>
                </a:solidFill>
                <a:latin typeface="Arial" panose="020B0604020202020204"/>
                <a:cs typeface="Arial" panose="020B0604020202020204" pitchFamily="34" charset="0"/>
              </a:rPr>
              <a:t>Operating conditions</a:t>
            </a:r>
          </a:p>
        </p:txBody>
      </p:sp>
      <p:sp>
        <p:nvSpPr>
          <p:cNvPr id="25" name="TextBox 24">
            <a:extLst>
              <a:ext uri="{FF2B5EF4-FFF2-40B4-BE49-F238E27FC236}">
                <a16:creationId xmlns:a16="http://schemas.microsoft.com/office/drawing/2014/main" id="{ED09B149-45EF-44D8-9556-124BBD4FB932}"/>
              </a:ext>
            </a:extLst>
          </p:cNvPr>
          <p:cNvSpPr txBox="1"/>
          <p:nvPr/>
        </p:nvSpPr>
        <p:spPr>
          <a:xfrm>
            <a:off x="4600193" y="3928636"/>
            <a:ext cx="2057400" cy="761379"/>
          </a:xfrm>
          <a:prstGeom prst="rect">
            <a:avLst/>
          </a:prstGeom>
          <a:solidFill>
            <a:schemeClr val="bg1">
              <a:lumMod val="95000"/>
            </a:schemeClr>
          </a:solidFill>
        </p:spPr>
        <p:txBody>
          <a:bodyPr wrap="square" rtlCol="0">
            <a:noAutofit/>
          </a:bodyPr>
          <a:lstStyle/>
          <a:p>
            <a:pPr marL="128588" indent="-128588" defTabSz="685800">
              <a:buFont typeface="Arial" panose="020B0604020202020204" pitchFamily="34" charset="0"/>
              <a:buChar char="•"/>
            </a:pPr>
            <a:r>
              <a:rPr lang="en-US" sz="825" dirty="0">
                <a:solidFill>
                  <a:srgbClr val="000000"/>
                </a:solidFill>
                <a:latin typeface="Arial" panose="020B0604020202020204"/>
                <a:cs typeface="Arial" panose="020B0604020202020204" pitchFamily="34" charset="0"/>
              </a:rPr>
              <a:t>Customer issue management</a:t>
            </a:r>
          </a:p>
          <a:p>
            <a:pPr marL="128588" indent="-128588" defTabSz="685800">
              <a:buFont typeface="Arial" panose="020B0604020202020204" pitchFamily="34" charset="0"/>
              <a:buChar char="•"/>
            </a:pPr>
            <a:r>
              <a:rPr lang="en-US" sz="825" dirty="0">
                <a:solidFill>
                  <a:srgbClr val="000000"/>
                </a:solidFill>
                <a:latin typeface="Arial" panose="020B0604020202020204"/>
                <a:cs typeface="Arial" panose="020B0604020202020204" pitchFamily="34" charset="0"/>
              </a:rPr>
              <a:t>Customer support</a:t>
            </a:r>
          </a:p>
          <a:p>
            <a:pPr marL="128588" indent="-128588" defTabSz="685800">
              <a:buFont typeface="Arial" panose="020B0604020202020204" pitchFamily="34" charset="0"/>
              <a:buChar char="•"/>
            </a:pPr>
            <a:r>
              <a:rPr lang="en-US" sz="825" dirty="0">
                <a:solidFill>
                  <a:srgbClr val="000000"/>
                </a:solidFill>
                <a:latin typeface="Arial" panose="020B0604020202020204"/>
                <a:cs typeface="Arial" panose="020B0604020202020204" pitchFamily="34" charset="0"/>
              </a:rPr>
              <a:t>Issue triaging across org. boundaries</a:t>
            </a:r>
          </a:p>
          <a:p>
            <a:pPr marL="128588" indent="-128588" defTabSz="685800">
              <a:buFont typeface="Arial" panose="020B0604020202020204" pitchFamily="34" charset="0"/>
              <a:buChar char="•"/>
            </a:pPr>
            <a:r>
              <a:rPr lang="en-US" sz="825" dirty="0">
                <a:solidFill>
                  <a:srgbClr val="000000"/>
                </a:solidFill>
                <a:latin typeface="Arial" panose="020B0604020202020204"/>
                <a:cs typeface="Arial" panose="020B0604020202020204" pitchFamily="34" charset="0"/>
              </a:rPr>
              <a:t>Vendor/ 3</a:t>
            </a:r>
            <a:r>
              <a:rPr lang="en-US" sz="825" baseline="30000" dirty="0">
                <a:solidFill>
                  <a:srgbClr val="000000"/>
                </a:solidFill>
                <a:latin typeface="Arial" panose="020B0604020202020204"/>
                <a:cs typeface="Arial" panose="020B0604020202020204" pitchFamily="34" charset="0"/>
              </a:rPr>
              <a:t>rd</a:t>
            </a:r>
            <a:r>
              <a:rPr lang="en-US" sz="825" dirty="0">
                <a:solidFill>
                  <a:srgbClr val="000000"/>
                </a:solidFill>
                <a:latin typeface="Arial" panose="020B0604020202020204"/>
                <a:cs typeface="Arial" panose="020B0604020202020204" pitchFamily="34" charset="0"/>
              </a:rPr>
              <a:t> party management complexities</a:t>
            </a:r>
          </a:p>
          <a:p>
            <a:pPr marL="128588" indent="-128588" defTabSz="685800">
              <a:buFont typeface="Arial" panose="020B0604020202020204" pitchFamily="34" charset="0"/>
              <a:buChar char="•"/>
            </a:pPr>
            <a:endParaRPr lang="en-US" sz="825" dirty="0">
              <a:solidFill>
                <a:srgbClr val="000000"/>
              </a:solidFill>
              <a:latin typeface="Arial" panose="020B0604020202020204"/>
              <a:cs typeface="Arial" panose="020B0604020202020204" pitchFamily="34" charset="0"/>
            </a:endParaRPr>
          </a:p>
          <a:p>
            <a:pPr marL="128588" indent="-128588" defTabSz="685800">
              <a:buFont typeface="Arial" panose="020B0604020202020204" pitchFamily="34" charset="0"/>
              <a:buChar char="•"/>
            </a:pPr>
            <a:endParaRPr lang="en-US" sz="825" dirty="0">
              <a:solidFill>
                <a:srgbClr val="000000"/>
              </a:solidFill>
              <a:latin typeface="Arial" panose="020B0604020202020204"/>
              <a:cs typeface="Arial" panose="020B0604020202020204" pitchFamily="34" charset="0"/>
            </a:endParaRPr>
          </a:p>
        </p:txBody>
      </p:sp>
      <p:sp>
        <p:nvSpPr>
          <p:cNvPr id="26" name="TextBox 25">
            <a:extLst>
              <a:ext uri="{FF2B5EF4-FFF2-40B4-BE49-F238E27FC236}">
                <a16:creationId xmlns:a16="http://schemas.microsoft.com/office/drawing/2014/main" id="{EE7F6366-17EF-4558-BE51-CA7B7F93DFCE}"/>
              </a:ext>
            </a:extLst>
          </p:cNvPr>
          <p:cNvSpPr txBox="1"/>
          <p:nvPr/>
        </p:nvSpPr>
        <p:spPr>
          <a:xfrm>
            <a:off x="6709409" y="3928637"/>
            <a:ext cx="2149456" cy="761378"/>
          </a:xfrm>
          <a:prstGeom prst="rect">
            <a:avLst/>
          </a:prstGeom>
          <a:solidFill>
            <a:schemeClr val="bg1">
              <a:lumMod val="95000"/>
            </a:schemeClr>
          </a:solidFill>
        </p:spPr>
        <p:txBody>
          <a:bodyPr wrap="square" rtlCol="0">
            <a:noAutofit/>
          </a:bodyPr>
          <a:lstStyle/>
          <a:p>
            <a:pPr marL="128588" indent="-128588" defTabSz="685800">
              <a:buFont typeface="Arial" panose="020B0604020202020204" pitchFamily="34" charset="0"/>
              <a:buChar char="•"/>
            </a:pPr>
            <a:r>
              <a:rPr lang="en-US" sz="825" dirty="0">
                <a:solidFill>
                  <a:srgbClr val="000000"/>
                </a:solidFill>
                <a:latin typeface="Arial" panose="020B0604020202020204"/>
                <a:cs typeface="Arial" panose="020B0604020202020204" pitchFamily="34" charset="0"/>
              </a:rPr>
              <a:t>Divisions/business bandwidth to support at scale</a:t>
            </a:r>
          </a:p>
          <a:p>
            <a:pPr marL="128588" indent="-128588" defTabSz="685800">
              <a:buFont typeface="Arial" panose="020B0604020202020204" pitchFamily="34" charset="0"/>
              <a:buChar char="•"/>
            </a:pPr>
            <a:r>
              <a:rPr lang="en-US" sz="825" dirty="0">
                <a:solidFill>
                  <a:srgbClr val="000000"/>
                </a:solidFill>
                <a:latin typeface="Arial" panose="020B0604020202020204"/>
                <a:cs typeface="Arial" panose="020B0604020202020204" pitchFamily="34" charset="0"/>
              </a:rPr>
              <a:t>Product variance- low volume/high volume</a:t>
            </a:r>
          </a:p>
          <a:p>
            <a:pPr marL="128588" indent="-128588" defTabSz="685800">
              <a:buFont typeface="Arial" panose="020B0604020202020204" pitchFamily="34" charset="0"/>
              <a:buChar char="•"/>
            </a:pPr>
            <a:r>
              <a:rPr lang="en-US" sz="825" dirty="0">
                <a:solidFill>
                  <a:srgbClr val="000000"/>
                </a:solidFill>
                <a:latin typeface="Arial" panose="020B0604020202020204"/>
                <a:cs typeface="Arial" panose="020B0604020202020204" pitchFamily="34" charset="0"/>
              </a:rPr>
              <a:t>Leveraging data for competitive advantage</a:t>
            </a:r>
          </a:p>
          <a:p>
            <a:pPr marL="128588" indent="-128588" defTabSz="685800">
              <a:buFont typeface="Arial" panose="020B0604020202020204" pitchFamily="34" charset="0"/>
              <a:buChar char="•"/>
            </a:pPr>
            <a:endParaRPr lang="en-US" sz="825" dirty="0">
              <a:solidFill>
                <a:srgbClr val="000000"/>
              </a:solidFill>
              <a:latin typeface="Arial" panose="020B0604020202020204"/>
              <a:cs typeface="Arial" panose="020B0604020202020204" pitchFamily="34" charset="0"/>
            </a:endParaRPr>
          </a:p>
          <a:p>
            <a:pPr marL="128588" indent="-128588" defTabSz="685800">
              <a:buFont typeface="Arial" panose="020B0604020202020204" pitchFamily="34" charset="0"/>
              <a:buChar char="•"/>
            </a:pPr>
            <a:endParaRPr lang="en-US" sz="825" dirty="0">
              <a:solidFill>
                <a:srgbClr val="000000"/>
              </a:solidFill>
              <a:latin typeface="Arial" panose="020B0604020202020204"/>
              <a:cs typeface="Arial" panose="020B0604020202020204" pitchFamily="34" charset="0"/>
            </a:endParaRPr>
          </a:p>
        </p:txBody>
      </p:sp>
      <p:sp>
        <p:nvSpPr>
          <p:cNvPr id="27" name="Rectangle 26">
            <a:extLst>
              <a:ext uri="{FF2B5EF4-FFF2-40B4-BE49-F238E27FC236}">
                <a16:creationId xmlns:a16="http://schemas.microsoft.com/office/drawing/2014/main" id="{0880933E-81F1-4CE6-A9E7-9ECA2CFD8114}"/>
              </a:ext>
            </a:extLst>
          </p:cNvPr>
          <p:cNvSpPr/>
          <p:nvPr/>
        </p:nvSpPr>
        <p:spPr>
          <a:xfrm>
            <a:off x="4600193" y="3599820"/>
            <a:ext cx="2057400" cy="317308"/>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457200" rtl="0" eaLnBrk="1" latinLnBrk="0" hangingPunct="1">
              <a:defRPr kern="1200">
                <a:solidFill>
                  <a:schemeClr val="lt1"/>
                </a:solidFill>
                <a:latin typeface="+mn-lt"/>
                <a:ea typeface="+mn-ea"/>
                <a:cs typeface="+mn-cs"/>
              </a:defRPr>
            </a:lvl6pPr>
            <a:lvl7pPr marL="2743200" algn="l" defTabSz="457200" rtl="0" eaLnBrk="1" latinLnBrk="0" hangingPunct="1">
              <a:defRPr kern="1200">
                <a:solidFill>
                  <a:schemeClr val="lt1"/>
                </a:solidFill>
                <a:latin typeface="+mn-lt"/>
                <a:ea typeface="+mn-ea"/>
                <a:cs typeface="+mn-cs"/>
              </a:defRPr>
            </a:lvl7pPr>
            <a:lvl8pPr marL="3200400" algn="l" defTabSz="457200" rtl="0" eaLnBrk="1" latinLnBrk="0" hangingPunct="1">
              <a:defRPr kern="1200">
                <a:solidFill>
                  <a:schemeClr val="lt1"/>
                </a:solidFill>
                <a:latin typeface="+mn-lt"/>
                <a:ea typeface="+mn-ea"/>
                <a:cs typeface="+mn-cs"/>
              </a:defRPr>
            </a:lvl8pPr>
            <a:lvl9pPr marL="3657600" algn="l" defTabSz="457200" rtl="0" eaLnBrk="1" latinLnBrk="0" hangingPunct="1">
              <a:defRPr kern="1200">
                <a:solidFill>
                  <a:schemeClr val="lt1"/>
                </a:solidFill>
                <a:latin typeface="+mn-lt"/>
                <a:ea typeface="+mn-ea"/>
                <a:cs typeface="+mn-cs"/>
              </a:defRPr>
            </a:lvl9pPr>
          </a:lstStyle>
          <a:p>
            <a:pPr algn="ctr" defTabSz="685800"/>
            <a:r>
              <a:rPr lang="en-GB" sz="975" dirty="0">
                <a:solidFill>
                  <a:srgbClr val="FFFFFF"/>
                </a:solidFill>
                <a:latin typeface="Arial" panose="020B0604020202020204"/>
                <a:cs typeface="Arial" panose="020B0604020202020204" pitchFamily="34" charset="0"/>
              </a:rPr>
              <a:t>Customer issue resolution </a:t>
            </a:r>
          </a:p>
        </p:txBody>
      </p:sp>
      <p:sp>
        <p:nvSpPr>
          <p:cNvPr id="28" name="Rectangle 27">
            <a:extLst>
              <a:ext uri="{FF2B5EF4-FFF2-40B4-BE49-F238E27FC236}">
                <a16:creationId xmlns:a16="http://schemas.microsoft.com/office/drawing/2014/main" id="{E6895B5D-6695-4EFB-9CE9-7A7611B173D5}"/>
              </a:ext>
            </a:extLst>
          </p:cNvPr>
          <p:cNvSpPr/>
          <p:nvPr/>
        </p:nvSpPr>
        <p:spPr>
          <a:xfrm>
            <a:off x="6709409" y="3599820"/>
            <a:ext cx="2149456" cy="317308"/>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457200" rtl="0" eaLnBrk="1" latinLnBrk="0" hangingPunct="1">
              <a:defRPr kern="1200">
                <a:solidFill>
                  <a:schemeClr val="lt1"/>
                </a:solidFill>
                <a:latin typeface="+mn-lt"/>
                <a:ea typeface="+mn-ea"/>
                <a:cs typeface="+mn-cs"/>
              </a:defRPr>
            </a:lvl6pPr>
            <a:lvl7pPr marL="2743200" algn="l" defTabSz="457200" rtl="0" eaLnBrk="1" latinLnBrk="0" hangingPunct="1">
              <a:defRPr kern="1200">
                <a:solidFill>
                  <a:schemeClr val="lt1"/>
                </a:solidFill>
                <a:latin typeface="+mn-lt"/>
                <a:ea typeface="+mn-ea"/>
                <a:cs typeface="+mn-cs"/>
              </a:defRPr>
            </a:lvl7pPr>
            <a:lvl8pPr marL="3200400" algn="l" defTabSz="457200" rtl="0" eaLnBrk="1" latinLnBrk="0" hangingPunct="1">
              <a:defRPr kern="1200">
                <a:solidFill>
                  <a:schemeClr val="lt1"/>
                </a:solidFill>
                <a:latin typeface="+mn-lt"/>
                <a:ea typeface="+mn-ea"/>
                <a:cs typeface="+mn-cs"/>
              </a:defRPr>
            </a:lvl8pPr>
            <a:lvl9pPr marL="3657600" algn="l" defTabSz="457200" rtl="0" eaLnBrk="1" latinLnBrk="0" hangingPunct="1">
              <a:defRPr kern="1200">
                <a:solidFill>
                  <a:schemeClr val="lt1"/>
                </a:solidFill>
                <a:latin typeface="+mn-lt"/>
                <a:ea typeface="+mn-ea"/>
                <a:cs typeface="+mn-cs"/>
              </a:defRPr>
            </a:lvl9pPr>
          </a:lstStyle>
          <a:p>
            <a:pPr algn="ctr" defTabSz="685800"/>
            <a:r>
              <a:rPr lang="en-GB" sz="975" dirty="0">
                <a:solidFill>
                  <a:srgbClr val="FFFFFF"/>
                </a:solidFill>
                <a:latin typeface="Arial" panose="020B0604020202020204"/>
                <a:cs typeface="Arial" panose="020B0604020202020204" pitchFamily="34" charset="0"/>
              </a:rPr>
              <a:t>Business model aspects</a:t>
            </a:r>
          </a:p>
        </p:txBody>
      </p:sp>
      <p:sp>
        <p:nvSpPr>
          <p:cNvPr id="29" name="Chevron 28"/>
          <p:cNvSpPr/>
          <p:nvPr/>
        </p:nvSpPr>
        <p:spPr>
          <a:xfrm>
            <a:off x="78404" y="598468"/>
            <a:ext cx="1717582" cy="564164"/>
          </a:xfrm>
          <a:prstGeom prst="chevron">
            <a:avLst>
              <a:gd name="adj" fmla="val 14198"/>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i="0" u="none" strike="noStrike" kern="1200" cap="none" spc="0" normalizeH="0" baseline="0" noProof="0" dirty="0" smtClean="0">
              <a:ln>
                <a:noFill/>
              </a:ln>
              <a:solidFill>
                <a:srgbClr val="FFFFFF"/>
              </a:solidFill>
              <a:effectLst/>
              <a:uLnTx/>
              <a:uFillTx/>
              <a:latin typeface="Calibri" panose="020F0502020204030204" pitchFamily="34" charset="0"/>
              <a:cs typeface="Calibri" panose="020F0502020204030204" pitchFamily="34" charset="0"/>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i="0" u="none" strike="noStrike" kern="1200" cap="none" spc="0" normalizeH="0" baseline="0" noProof="0" dirty="0" smtClean="0">
                <a:ln>
                  <a:noFill/>
                </a:ln>
                <a:solidFill>
                  <a:srgbClr val="FFFFFF"/>
                </a:solidFill>
                <a:effectLst/>
                <a:uLnTx/>
                <a:uFillTx/>
                <a:latin typeface="Calibri" panose="020F0502020204030204" pitchFamily="34" charset="0"/>
                <a:cs typeface="Calibri" panose="020F0502020204030204" pitchFamily="34" charset="0"/>
              </a:rPr>
              <a:t>Create a scalable base</a:t>
            </a:r>
            <a:r>
              <a:rPr kumimoji="0" lang="en-US" sz="1000" i="0" u="none" strike="noStrike" kern="1200" cap="none" spc="0" normalizeH="0" noProof="0" dirty="0" smtClean="0">
                <a:ln>
                  <a:noFill/>
                </a:ln>
                <a:solidFill>
                  <a:srgbClr val="FFFFFF"/>
                </a:solidFill>
                <a:effectLst/>
                <a:uLnTx/>
                <a:uFillTx/>
                <a:latin typeface="Calibri" panose="020F0502020204030204" pitchFamily="34" charset="0"/>
                <a:cs typeface="Calibri" panose="020F0502020204030204" pitchFamily="34" charset="0"/>
              </a:rPr>
              <a:t> platform and implement a </a:t>
            </a:r>
            <a:r>
              <a:rPr kumimoji="0" lang="en-US" sz="1000" i="0" u="none" strike="noStrike" kern="1200" cap="none" spc="0" normalizeH="0" baseline="0" noProof="0" dirty="0" smtClean="0">
                <a:ln>
                  <a:noFill/>
                </a:ln>
                <a:solidFill>
                  <a:srgbClr val="FFFFFF"/>
                </a:solidFill>
                <a:effectLst/>
                <a:uLnTx/>
                <a:uFillTx/>
                <a:latin typeface="Calibri" panose="020F0502020204030204" pitchFamily="34" charset="0"/>
                <a:cs typeface="Calibri" panose="020F0502020204030204" pitchFamily="34" charset="0"/>
              </a:rPr>
              <a:t>Pilot on Water</a:t>
            </a:r>
            <a:r>
              <a:rPr kumimoji="0" lang="en-US" sz="1000" i="0" u="none" strike="noStrike" kern="1200" cap="none" spc="0" normalizeH="0" noProof="0" dirty="0" smtClean="0">
                <a:ln>
                  <a:noFill/>
                </a:ln>
                <a:solidFill>
                  <a:srgbClr val="FFFFFF"/>
                </a:solidFill>
                <a:effectLst/>
                <a:uLnTx/>
                <a:uFillTx/>
                <a:latin typeface="Calibri" panose="020F0502020204030204" pitchFamily="34" charset="0"/>
                <a:cs typeface="Calibri" panose="020F0502020204030204" pitchFamily="34" charset="0"/>
              </a:rPr>
              <a:t> Leak </a:t>
            </a:r>
            <a:endParaRPr kumimoji="0" lang="en-US" sz="1000" i="0" u="none" strike="noStrike" kern="120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i="0" u="none" strike="noStrike" kern="120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endParaRPr>
          </a:p>
        </p:txBody>
      </p:sp>
      <p:sp>
        <p:nvSpPr>
          <p:cNvPr id="30" name="Chevron 29"/>
          <p:cNvSpPr/>
          <p:nvPr/>
        </p:nvSpPr>
        <p:spPr>
          <a:xfrm>
            <a:off x="5499368" y="622007"/>
            <a:ext cx="1707733" cy="561935"/>
          </a:xfrm>
          <a:prstGeom prst="chevron">
            <a:avLst>
              <a:gd name="adj" fmla="val 15825"/>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i="0" u="none" strike="noStrike" kern="1200" cap="none" spc="0" normalizeH="0" baseline="0" noProof="0" dirty="0" smtClean="0">
                <a:ln>
                  <a:noFill/>
                </a:ln>
                <a:solidFill>
                  <a:srgbClr val="FFFFFF"/>
                </a:solidFill>
                <a:effectLst/>
                <a:uLnTx/>
                <a:uFillTx/>
                <a:latin typeface="Calibri" panose="020F0502020204030204" pitchFamily="34" charset="0"/>
                <a:cs typeface="Calibri" panose="020F0502020204030204" pitchFamily="34" charset="0"/>
              </a:rPr>
              <a:t>Scale &amp; Commercialize</a:t>
            </a:r>
            <a:endParaRPr kumimoji="0" lang="en-US" sz="1000" i="0" u="none" strike="noStrike" kern="120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788" i="0" u="none" strike="noStrike" kern="1200" cap="none" spc="0" normalizeH="0" baseline="0" noProof="0" dirty="0" smtClean="0">
                <a:ln>
                  <a:noFill/>
                </a:ln>
                <a:solidFill>
                  <a:srgbClr val="FFFFFF"/>
                </a:solidFill>
                <a:effectLst/>
                <a:uLnTx/>
                <a:uFillTx/>
                <a:latin typeface="Calibri" panose="020F0502020204030204" pitchFamily="34" charset="0"/>
                <a:cs typeface="Calibri" panose="020F0502020204030204" pitchFamily="34" charset="0"/>
              </a:rPr>
              <a:t>.</a:t>
            </a:r>
            <a:endParaRPr kumimoji="0" lang="en-US" sz="788" i="0" u="none" strike="noStrike" kern="120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endParaRPr>
          </a:p>
        </p:txBody>
      </p:sp>
      <p:sp>
        <p:nvSpPr>
          <p:cNvPr id="31" name="Chevron 30"/>
          <p:cNvSpPr/>
          <p:nvPr/>
        </p:nvSpPr>
        <p:spPr>
          <a:xfrm>
            <a:off x="3698946" y="601712"/>
            <a:ext cx="1707733" cy="577005"/>
          </a:xfrm>
          <a:prstGeom prst="chevron">
            <a:avLst>
              <a:gd name="adj" fmla="val 14198"/>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i="0" u="none" strike="noStrike" kern="1200" cap="none" spc="0" normalizeH="0" baseline="0" noProof="0" dirty="0" smtClean="0">
                <a:ln>
                  <a:noFill/>
                </a:ln>
                <a:solidFill>
                  <a:srgbClr val="FFFFFF"/>
                </a:solidFill>
                <a:effectLst/>
                <a:uLnTx/>
                <a:uFillTx/>
                <a:latin typeface="Calibri" panose="020F0502020204030204" pitchFamily="34" charset="0"/>
                <a:cs typeface="Calibri" panose="020F0502020204030204" pitchFamily="34" charset="0"/>
              </a:rPr>
              <a:t>Expand to add construction equipment &amp; worker</a:t>
            </a:r>
            <a:r>
              <a:rPr kumimoji="0" lang="en-US" sz="1000" i="0" u="none" strike="noStrike" kern="1200" cap="none" spc="0" normalizeH="0" noProof="0" dirty="0" smtClean="0">
                <a:ln>
                  <a:noFill/>
                </a:ln>
                <a:solidFill>
                  <a:srgbClr val="FFFFFF"/>
                </a:solidFill>
                <a:effectLst/>
                <a:uLnTx/>
                <a:uFillTx/>
                <a:latin typeface="Calibri" panose="020F0502020204030204" pitchFamily="34" charset="0"/>
                <a:cs typeface="Calibri" panose="020F0502020204030204" pitchFamily="34" charset="0"/>
              </a:rPr>
              <a:t> safety</a:t>
            </a:r>
            <a:endParaRPr kumimoji="0" lang="en-US" sz="1000" i="0" u="none" strike="noStrike" kern="120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endParaRPr>
          </a:p>
        </p:txBody>
      </p:sp>
      <p:sp>
        <p:nvSpPr>
          <p:cNvPr id="32" name="Chevron 31"/>
          <p:cNvSpPr/>
          <p:nvPr/>
        </p:nvSpPr>
        <p:spPr>
          <a:xfrm>
            <a:off x="1888675" y="587173"/>
            <a:ext cx="1717582" cy="568349"/>
          </a:xfrm>
          <a:prstGeom prst="chevron">
            <a:avLst>
              <a:gd name="adj" fmla="val 14198"/>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i="0" u="none" strike="noStrike" kern="1200" cap="none" spc="0" normalizeH="0" baseline="0" noProof="0" dirty="0" smtClean="0">
                <a:ln>
                  <a:noFill/>
                </a:ln>
                <a:solidFill>
                  <a:srgbClr val="FFFFFF"/>
                </a:solidFill>
                <a:effectLst/>
                <a:uLnTx/>
                <a:uFillTx/>
                <a:latin typeface="Calibri" panose="020F0502020204030204" pitchFamily="34" charset="0"/>
                <a:cs typeface="Calibri" panose="020F0502020204030204" pitchFamily="34" charset="0"/>
              </a:rPr>
              <a:t>Expand for other use cases related to</a:t>
            </a:r>
            <a:r>
              <a:rPr kumimoji="0" lang="en-US" sz="1000" i="0" u="none" strike="noStrike" kern="1200" cap="none" spc="0" normalizeH="0" noProof="0" dirty="0" smtClean="0">
                <a:ln>
                  <a:noFill/>
                </a:ln>
                <a:solidFill>
                  <a:srgbClr val="FFFFFF"/>
                </a:solidFill>
                <a:effectLst/>
                <a:uLnTx/>
                <a:uFillTx/>
                <a:latin typeface="Calibri" panose="020F0502020204030204" pitchFamily="34" charset="0"/>
                <a:cs typeface="Calibri" panose="020F0502020204030204" pitchFamily="34" charset="0"/>
              </a:rPr>
              <a:t> building and structure</a:t>
            </a:r>
            <a:endParaRPr kumimoji="0" lang="en-US" sz="1000" i="0" u="none" strike="noStrike" kern="120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endParaRPr>
          </a:p>
        </p:txBody>
      </p:sp>
      <p:sp>
        <p:nvSpPr>
          <p:cNvPr id="33" name="Chevron 32"/>
          <p:cNvSpPr/>
          <p:nvPr/>
        </p:nvSpPr>
        <p:spPr>
          <a:xfrm>
            <a:off x="7299790" y="598468"/>
            <a:ext cx="1670158" cy="561935"/>
          </a:xfrm>
          <a:prstGeom prst="chevron">
            <a:avLst>
              <a:gd name="adj" fmla="val 15825"/>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i="0" u="none" strike="noStrike" kern="1200" cap="none" spc="0" normalizeH="0" baseline="0" noProof="0" dirty="0" smtClean="0">
                <a:ln>
                  <a:noFill/>
                </a:ln>
                <a:solidFill>
                  <a:srgbClr val="FFFFFF"/>
                </a:solidFill>
                <a:effectLst/>
                <a:uLnTx/>
                <a:uFillTx/>
                <a:latin typeface="Calibri" panose="020F0502020204030204" pitchFamily="34" charset="0"/>
                <a:cs typeface="Calibri" panose="020F0502020204030204" pitchFamily="34" charset="0"/>
              </a:rPr>
              <a:t>Expand</a:t>
            </a:r>
            <a:r>
              <a:rPr kumimoji="0" lang="en-US" sz="1000" i="0" u="none" strike="noStrike" kern="1200" cap="none" spc="0" normalizeH="0" noProof="0" dirty="0" smtClean="0">
                <a:ln>
                  <a:noFill/>
                </a:ln>
                <a:solidFill>
                  <a:srgbClr val="FFFFFF"/>
                </a:solidFill>
                <a:effectLst/>
                <a:uLnTx/>
                <a:uFillTx/>
                <a:latin typeface="Calibri" panose="020F0502020204030204" pitchFamily="34" charset="0"/>
                <a:cs typeface="Calibri" panose="020F0502020204030204" pitchFamily="34" charset="0"/>
              </a:rPr>
              <a:t> </a:t>
            </a:r>
            <a:r>
              <a:rPr lang="en-US" sz="1000" dirty="0">
                <a:solidFill>
                  <a:srgbClr val="FFFFFF"/>
                </a:solidFill>
                <a:latin typeface="Calibri" panose="020F0502020204030204" pitchFamily="34" charset="0"/>
                <a:cs typeface="Calibri" panose="020F0502020204030204" pitchFamily="34" charset="0"/>
              </a:rPr>
              <a:t> </a:t>
            </a:r>
            <a:r>
              <a:rPr lang="en-US" sz="1000" dirty="0" smtClean="0">
                <a:solidFill>
                  <a:srgbClr val="FFFFFF"/>
                </a:solidFill>
                <a:latin typeface="Calibri" panose="020F0502020204030204" pitchFamily="34" charset="0"/>
                <a:cs typeface="Calibri" panose="020F0502020204030204" pitchFamily="34" charset="0"/>
              </a:rPr>
              <a:t>connected insurance over other segments</a:t>
            </a:r>
            <a:endParaRPr kumimoji="0" lang="en-US" sz="788" i="0" u="none" strike="noStrike" kern="120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977581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Thank You</a:t>
            </a:r>
            <a:endParaRPr lang="en-US" dirty="0"/>
          </a:p>
        </p:txBody>
      </p:sp>
    </p:spTree>
    <p:extLst>
      <p:ext uri="{BB962C8B-B14F-4D97-AF65-F5344CB8AC3E}">
        <p14:creationId xmlns:p14="http://schemas.microsoft.com/office/powerpoint/2010/main" val="332498120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4048" y="147856"/>
            <a:ext cx="8759952" cy="396893"/>
          </a:xfrm>
        </p:spPr>
        <p:txBody>
          <a:bodyPr>
            <a:noAutofit/>
          </a:bodyPr>
          <a:lstStyle/>
          <a:p>
            <a:r>
              <a:rPr lang="en-US" sz="2000" dirty="0"/>
              <a:t>Raw sensor data from Water Leak Sensors </a:t>
            </a:r>
            <a:r>
              <a:rPr lang="en-US" sz="2000" dirty="0" smtClean="0"/>
              <a:t/>
            </a:r>
            <a:br>
              <a:rPr lang="en-US" sz="2000" dirty="0" smtClean="0"/>
            </a:br>
            <a:r>
              <a:rPr lang="en-US" sz="1600" dirty="0" smtClean="0"/>
              <a:t>(</a:t>
            </a:r>
            <a:r>
              <a:rPr lang="en-US" sz="1600" dirty="0"/>
              <a:t>Provisioned directly from a Vendor Cloud) </a:t>
            </a:r>
            <a:endParaRPr lang="en-US" sz="2000" dirty="0"/>
          </a:p>
        </p:txBody>
      </p:sp>
      <p:sp>
        <p:nvSpPr>
          <p:cNvPr id="3" name="Footer Placeholder 2"/>
          <p:cNvSpPr>
            <a:spLocks noGrp="1"/>
          </p:cNvSpPr>
          <p:nvPr>
            <p:ph type="ftr" sz="quarter" idx="11"/>
          </p:nvPr>
        </p:nvSpPr>
        <p:spPr/>
        <p:txBody>
          <a:bodyPr/>
          <a:lstStyle/>
          <a:p>
            <a:r>
              <a:rPr lang="en-US" smtClean="0"/>
              <a:t>© 2019 Cognizant</a:t>
            </a:r>
            <a:endParaRPr lang="en-US" dirty="0"/>
          </a:p>
        </p:txBody>
      </p:sp>
      <p:sp>
        <p:nvSpPr>
          <p:cNvPr id="4" name="Slide Number Placeholder 3"/>
          <p:cNvSpPr>
            <a:spLocks noGrp="1"/>
          </p:cNvSpPr>
          <p:nvPr>
            <p:ph type="sldNum" sz="quarter" idx="12"/>
          </p:nvPr>
        </p:nvSpPr>
        <p:spPr/>
        <p:txBody>
          <a:bodyPr/>
          <a:lstStyle/>
          <a:p>
            <a:fld id="{2EFEF571-C9B4-4D92-A7F7-315B894862A8}" type="slidenum">
              <a:rPr lang="en-US" smtClean="0"/>
              <a:pPr/>
              <a:t>16</a:t>
            </a:fld>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2959508568"/>
              </p:ext>
            </p:extLst>
          </p:nvPr>
        </p:nvGraphicFramePr>
        <p:xfrm>
          <a:off x="-3" y="810832"/>
          <a:ext cx="9144002" cy="3130544"/>
        </p:xfrm>
        <a:graphic>
          <a:graphicData uri="http://schemas.openxmlformats.org/drawingml/2006/table">
            <a:tbl>
              <a:tblPr/>
              <a:tblGrid>
                <a:gridCol w="1739174">
                  <a:extLst>
                    <a:ext uri="{9D8B030D-6E8A-4147-A177-3AD203B41FA5}">
                      <a16:colId xmlns:a16="http://schemas.microsoft.com/office/drawing/2014/main" val="2998486261"/>
                    </a:ext>
                  </a:extLst>
                </a:gridCol>
                <a:gridCol w="789564">
                  <a:extLst>
                    <a:ext uri="{9D8B030D-6E8A-4147-A177-3AD203B41FA5}">
                      <a16:colId xmlns:a16="http://schemas.microsoft.com/office/drawing/2014/main" val="901945949"/>
                    </a:ext>
                  </a:extLst>
                </a:gridCol>
                <a:gridCol w="1016168">
                  <a:extLst>
                    <a:ext uri="{9D8B030D-6E8A-4147-A177-3AD203B41FA5}">
                      <a16:colId xmlns:a16="http://schemas.microsoft.com/office/drawing/2014/main" val="832413518"/>
                    </a:ext>
                  </a:extLst>
                </a:gridCol>
                <a:gridCol w="818055">
                  <a:extLst>
                    <a:ext uri="{9D8B030D-6E8A-4147-A177-3AD203B41FA5}">
                      <a16:colId xmlns:a16="http://schemas.microsoft.com/office/drawing/2014/main" val="114553991"/>
                    </a:ext>
                  </a:extLst>
                </a:gridCol>
                <a:gridCol w="338236">
                  <a:extLst>
                    <a:ext uri="{9D8B030D-6E8A-4147-A177-3AD203B41FA5}">
                      <a16:colId xmlns:a16="http://schemas.microsoft.com/office/drawing/2014/main" val="2750459128"/>
                    </a:ext>
                  </a:extLst>
                </a:gridCol>
                <a:gridCol w="933423">
                  <a:extLst>
                    <a:ext uri="{9D8B030D-6E8A-4147-A177-3AD203B41FA5}">
                      <a16:colId xmlns:a16="http://schemas.microsoft.com/office/drawing/2014/main" val="1724882707"/>
                    </a:ext>
                  </a:extLst>
                </a:gridCol>
                <a:gridCol w="486248">
                  <a:extLst>
                    <a:ext uri="{9D8B030D-6E8A-4147-A177-3AD203B41FA5}">
                      <a16:colId xmlns:a16="http://schemas.microsoft.com/office/drawing/2014/main" val="2759008856"/>
                    </a:ext>
                  </a:extLst>
                </a:gridCol>
                <a:gridCol w="660738">
                  <a:extLst>
                    <a:ext uri="{9D8B030D-6E8A-4147-A177-3AD203B41FA5}">
                      <a16:colId xmlns:a16="http://schemas.microsoft.com/office/drawing/2014/main" val="4163679882"/>
                    </a:ext>
                  </a:extLst>
                </a:gridCol>
                <a:gridCol w="655230">
                  <a:extLst>
                    <a:ext uri="{9D8B030D-6E8A-4147-A177-3AD203B41FA5}">
                      <a16:colId xmlns:a16="http://schemas.microsoft.com/office/drawing/2014/main" val="2161170418"/>
                    </a:ext>
                  </a:extLst>
                </a:gridCol>
                <a:gridCol w="544159">
                  <a:extLst>
                    <a:ext uri="{9D8B030D-6E8A-4147-A177-3AD203B41FA5}">
                      <a16:colId xmlns:a16="http://schemas.microsoft.com/office/drawing/2014/main" val="2836180825"/>
                    </a:ext>
                  </a:extLst>
                </a:gridCol>
                <a:gridCol w="730382">
                  <a:extLst>
                    <a:ext uri="{9D8B030D-6E8A-4147-A177-3AD203B41FA5}">
                      <a16:colId xmlns:a16="http://schemas.microsoft.com/office/drawing/2014/main" val="2584102741"/>
                    </a:ext>
                  </a:extLst>
                </a:gridCol>
                <a:gridCol w="432625">
                  <a:extLst>
                    <a:ext uri="{9D8B030D-6E8A-4147-A177-3AD203B41FA5}">
                      <a16:colId xmlns:a16="http://schemas.microsoft.com/office/drawing/2014/main" val="748913980"/>
                    </a:ext>
                  </a:extLst>
                </a:gridCol>
              </a:tblGrid>
              <a:tr h="373720">
                <a:tc>
                  <a:txBody>
                    <a:bodyPr/>
                    <a:lstStyle/>
                    <a:p>
                      <a:pPr algn="ctr" fontAlgn="ctr"/>
                      <a:r>
                        <a:rPr lang="en-US" sz="1000" b="1" i="0" u="none" strike="noStrike" dirty="0" err="1">
                          <a:solidFill>
                            <a:schemeClr val="bg1"/>
                          </a:solidFill>
                          <a:effectLst/>
                          <a:latin typeface="Calibri" panose="020F0502020204030204" pitchFamily="34" charset="0"/>
                        </a:rPr>
                        <a:t>DataMessageGUID</a:t>
                      </a:r>
                      <a:endParaRPr lang="en-US" sz="1000" b="1" i="0" u="none" strike="noStrike" dirty="0">
                        <a:solidFill>
                          <a:schemeClr val="bg1"/>
                        </a:solidFill>
                        <a:effectLst/>
                        <a:latin typeface="Calibri" panose="020F0502020204030204" pitchFamily="34" charset="0"/>
                      </a:endParaRPr>
                    </a:p>
                  </a:txBody>
                  <a:tcPr marL="6896" marR="6896" marT="689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ctr" fontAlgn="ctr"/>
                      <a:r>
                        <a:rPr lang="en-US" sz="1000" b="1" i="0" u="none" strike="noStrike" dirty="0" err="1">
                          <a:solidFill>
                            <a:schemeClr val="bg1"/>
                          </a:solidFill>
                          <a:effectLst/>
                          <a:latin typeface="Calibri" panose="020F0502020204030204" pitchFamily="34" charset="0"/>
                        </a:rPr>
                        <a:t>SensorID</a:t>
                      </a:r>
                      <a:endParaRPr lang="en-US" sz="1000" b="1" i="0" u="none" strike="noStrike" dirty="0">
                        <a:solidFill>
                          <a:schemeClr val="bg1"/>
                        </a:solidFill>
                        <a:effectLst/>
                        <a:latin typeface="Calibri" panose="020F0502020204030204" pitchFamily="34" charset="0"/>
                      </a:endParaRPr>
                    </a:p>
                  </a:txBody>
                  <a:tcPr marL="6896" marR="6896" marT="689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ctr" fontAlgn="ctr"/>
                      <a:r>
                        <a:rPr lang="en-US" sz="1000" b="1" i="0" u="none" strike="noStrike" dirty="0">
                          <a:solidFill>
                            <a:schemeClr val="bg1"/>
                          </a:solidFill>
                          <a:effectLst/>
                          <a:latin typeface="Calibri" panose="020F0502020204030204" pitchFamily="34" charset="0"/>
                        </a:rPr>
                        <a:t>Sensor Name</a:t>
                      </a:r>
                    </a:p>
                  </a:txBody>
                  <a:tcPr marL="6896" marR="6896" marT="689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ctr" fontAlgn="ctr"/>
                      <a:r>
                        <a:rPr lang="en-US" sz="1000" b="1" i="0" u="none" strike="noStrike" dirty="0">
                          <a:solidFill>
                            <a:schemeClr val="bg1"/>
                          </a:solidFill>
                          <a:effectLst/>
                          <a:latin typeface="Calibri" panose="020F0502020204030204" pitchFamily="34" charset="0"/>
                        </a:rPr>
                        <a:t>Date</a:t>
                      </a:r>
                    </a:p>
                  </a:txBody>
                  <a:tcPr marL="6896" marR="6896" marT="689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ctr" fontAlgn="ctr"/>
                      <a:r>
                        <a:rPr lang="en-US" sz="1000" b="1" i="0" u="none" strike="noStrike" dirty="0">
                          <a:solidFill>
                            <a:schemeClr val="bg1"/>
                          </a:solidFill>
                          <a:effectLst/>
                          <a:latin typeface="Calibri" panose="020F0502020204030204" pitchFamily="34" charset="0"/>
                        </a:rPr>
                        <a:t>Value</a:t>
                      </a:r>
                    </a:p>
                  </a:txBody>
                  <a:tcPr marL="6896" marR="6896" marT="689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ctr" fontAlgn="ctr"/>
                      <a:r>
                        <a:rPr lang="en-US" sz="1000" b="1" i="0" u="none" strike="noStrike" dirty="0">
                          <a:solidFill>
                            <a:schemeClr val="bg1"/>
                          </a:solidFill>
                          <a:effectLst/>
                          <a:latin typeface="Calibri" panose="020F0502020204030204" pitchFamily="34" charset="0"/>
                        </a:rPr>
                        <a:t>Formatted Value</a:t>
                      </a:r>
                    </a:p>
                  </a:txBody>
                  <a:tcPr marL="6896" marR="6896" marT="689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ctr" fontAlgn="ctr"/>
                      <a:r>
                        <a:rPr lang="en-US" sz="1000" b="1" i="0" u="none" strike="noStrike" dirty="0">
                          <a:solidFill>
                            <a:schemeClr val="bg1"/>
                          </a:solidFill>
                          <a:effectLst/>
                          <a:latin typeface="Calibri" panose="020F0502020204030204" pitchFamily="34" charset="0"/>
                        </a:rPr>
                        <a:t>Battery</a:t>
                      </a:r>
                    </a:p>
                  </a:txBody>
                  <a:tcPr marL="6896" marR="6896" marT="689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ctr" fontAlgn="ctr"/>
                      <a:r>
                        <a:rPr lang="en-US" sz="1000" b="1" i="0" u="none" strike="noStrike" dirty="0">
                          <a:solidFill>
                            <a:schemeClr val="bg1"/>
                          </a:solidFill>
                          <a:effectLst/>
                          <a:latin typeface="Calibri" panose="020F0502020204030204" pitchFamily="34" charset="0"/>
                        </a:rPr>
                        <a:t>Sensor State</a:t>
                      </a:r>
                    </a:p>
                  </a:txBody>
                  <a:tcPr marL="6896" marR="6896" marT="689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ctr" fontAlgn="ctr"/>
                      <a:r>
                        <a:rPr lang="en-US" sz="1000" b="1" i="0" u="none" strike="noStrike" dirty="0" err="1">
                          <a:solidFill>
                            <a:schemeClr val="bg1"/>
                          </a:solidFill>
                          <a:effectLst/>
                          <a:latin typeface="Calibri" panose="020F0502020204030204" pitchFamily="34" charset="0"/>
                        </a:rPr>
                        <a:t>GatewayID</a:t>
                      </a:r>
                      <a:endParaRPr lang="en-US" sz="1000" b="1" i="0" u="none" strike="noStrike" dirty="0">
                        <a:solidFill>
                          <a:schemeClr val="bg1"/>
                        </a:solidFill>
                        <a:effectLst/>
                        <a:latin typeface="Calibri" panose="020F0502020204030204" pitchFamily="34" charset="0"/>
                      </a:endParaRPr>
                    </a:p>
                  </a:txBody>
                  <a:tcPr marL="6896" marR="6896" marT="689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ctr" fontAlgn="ctr"/>
                      <a:r>
                        <a:rPr lang="en-US" sz="1000" b="1" i="0" u="none" strike="noStrike" dirty="0">
                          <a:solidFill>
                            <a:schemeClr val="bg1"/>
                          </a:solidFill>
                          <a:effectLst/>
                          <a:latin typeface="Calibri" panose="020F0502020204030204" pitchFamily="34" charset="0"/>
                        </a:rPr>
                        <a:t>Alert Sent</a:t>
                      </a:r>
                    </a:p>
                  </a:txBody>
                  <a:tcPr marL="6896" marR="6896" marT="689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ctr" fontAlgn="ctr"/>
                      <a:r>
                        <a:rPr lang="en-US" sz="1000" b="1" i="0" u="none" strike="noStrike" dirty="0">
                          <a:solidFill>
                            <a:schemeClr val="bg1"/>
                          </a:solidFill>
                          <a:effectLst/>
                          <a:latin typeface="Calibri" panose="020F0502020204030204" pitchFamily="34" charset="0"/>
                        </a:rPr>
                        <a:t>Signal Strength</a:t>
                      </a:r>
                    </a:p>
                  </a:txBody>
                  <a:tcPr marL="6896" marR="6896" marT="689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ctr" fontAlgn="ctr"/>
                      <a:r>
                        <a:rPr lang="en-US" sz="1000" b="1" i="0" u="none" strike="noStrike" dirty="0">
                          <a:solidFill>
                            <a:schemeClr val="bg1"/>
                          </a:solidFill>
                          <a:effectLst/>
                          <a:latin typeface="Calibri" panose="020F0502020204030204" pitchFamily="34" charset="0"/>
                        </a:rPr>
                        <a:t>Voltage</a:t>
                      </a:r>
                    </a:p>
                  </a:txBody>
                  <a:tcPr marL="6896" marR="6896" marT="689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extLst>
                  <a:ext uri="{0D108BD9-81ED-4DB2-BD59-A6C34878D82A}">
                    <a16:rowId xmlns:a16="http://schemas.microsoft.com/office/drawing/2014/main" val="3643458392"/>
                  </a:ext>
                </a:extLst>
              </a:tr>
              <a:tr h="393832">
                <a:tc>
                  <a:txBody>
                    <a:bodyPr/>
                    <a:lstStyle/>
                    <a:p>
                      <a:pPr algn="ctr" fontAlgn="ctr"/>
                      <a:r>
                        <a:rPr lang="en-US" sz="1000" b="0" i="0" u="none" strike="noStrike" dirty="0">
                          <a:solidFill>
                            <a:srgbClr val="000000"/>
                          </a:solidFill>
                          <a:effectLst/>
                          <a:latin typeface="Calibri" panose="020F0502020204030204" pitchFamily="34" charset="0"/>
                        </a:rPr>
                        <a:t>2ca99f4a-ee59-4964-bb42-31d37e54bb04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effectLst/>
                          <a:latin typeface="Calibri" panose="020F0502020204030204" pitchFamily="34" charset="0"/>
                        </a:rPr>
                        <a:t>458313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effectLst/>
                          <a:latin typeface="Calibri" panose="020F0502020204030204" pitchFamily="34" charset="0"/>
                        </a:rPr>
                        <a:t>West Wing Pantry</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effectLst/>
                          <a:latin typeface="Calibri" panose="020F0502020204030204" pitchFamily="34" charset="0"/>
                        </a:rPr>
                        <a:t>8/23/2019 21:11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effectLst/>
                          <a:latin typeface="Calibri" panose="020F0502020204030204" pitchFamily="34" charset="0"/>
                        </a:rPr>
                        <a:t>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effectLst/>
                          <a:latin typeface="Calibri" panose="020F0502020204030204" pitchFamily="34" charset="0"/>
                        </a:rPr>
                        <a:t>No Water Present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effectLst/>
                          <a:latin typeface="Calibri" panose="020F0502020204030204" pitchFamily="34" charset="0"/>
                        </a:rPr>
                        <a:t>100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dirty="0">
                          <a:solidFill>
                            <a:srgbClr val="000000"/>
                          </a:solidFill>
                          <a:effectLst/>
                          <a:latin typeface="Calibri" panose="020F0502020204030204" pitchFamily="34" charset="0"/>
                        </a:rPr>
                        <a:t>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effectLst/>
                          <a:latin typeface="Calibri" panose="020F0502020204030204" pitchFamily="34" charset="0"/>
                        </a:rPr>
                        <a:t>945850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effectLst/>
                          <a:latin typeface="Calibri" panose="020F0502020204030204" pitchFamily="34" charset="0"/>
                        </a:rPr>
                        <a:t>FALSE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effectLst/>
                          <a:latin typeface="Calibri" panose="020F0502020204030204" pitchFamily="34" charset="0"/>
                        </a:rPr>
                        <a:t>61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effectLst/>
                          <a:latin typeface="Calibri" panose="020F0502020204030204" pitchFamily="34" charset="0"/>
                        </a:rPr>
                        <a:t>2.53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69908140"/>
                  </a:ext>
                </a:extLst>
              </a:tr>
              <a:tr h="393832">
                <a:tc>
                  <a:txBody>
                    <a:bodyPr/>
                    <a:lstStyle/>
                    <a:p>
                      <a:pPr algn="ctr" fontAlgn="ctr"/>
                      <a:r>
                        <a:rPr lang="en-US" sz="1000" b="0" i="0" u="none" strike="noStrike">
                          <a:solidFill>
                            <a:srgbClr val="000000"/>
                          </a:solidFill>
                          <a:effectLst/>
                          <a:latin typeface="Calibri" panose="020F0502020204030204" pitchFamily="34" charset="0"/>
                        </a:rPr>
                        <a:t>385c44de-7c87-44db-8ff2-44713ebd0c8e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effectLst/>
                          <a:latin typeface="Calibri" panose="020F0502020204030204" pitchFamily="34" charset="0"/>
                        </a:rPr>
                        <a:t>458313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effectLst/>
                          <a:latin typeface="Calibri" panose="020F0502020204030204" pitchFamily="34" charset="0"/>
                        </a:rPr>
                        <a:t>West Wing Pantry</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effectLst/>
                          <a:latin typeface="Calibri" panose="020F0502020204030204" pitchFamily="34" charset="0"/>
                        </a:rPr>
                        <a:t>8/23/2019 20:56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dirty="0" smtClean="0">
                          <a:solidFill>
                            <a:srgbClr val="000000"/>
                          </a:solidFill>
                          <a:effectLst/>
                          <a:latin typeface="Calibri" panose="020F0502020204030204" pitchFamily="34" charset="0"/>
                        </a:rPr>
                        <a:t>1</a:t>
                      </a:r>
                      <a:endParaRPr lang="en-US" sz="1000" b="0" i="0" u="none" strike="noStrike" dirty="0">
                        <a:solidFill>
                          <a:srgbClr val="000000"/>
                        </a:solidFill>
                        <a:effectLst/>
                        <a:latin typeface="Calibri" panose="020F050202020403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dirty="0" smtClean="0">
                          <a:solidFill>
                            <a:srgbClr val="000000"/>
                          </a:solidFill>
                          <a:effectLst/>
                          <a:latin typeface="Calibri" panose="020F0502020204030204" pitchFamily="34" charset="0"/>
                        </a:rPr>
                        <a:t>Water </a:t>
                      </a:r>
                      <a:r>
                        <a:rPr lang="en-US" sz="1000" b="0" i="0" u="none" strike="noStrike" dirty="0">
                          <a:solidFill>
                            <a:srgbClr val="000000"/>
                          </a:solidFill>
                          <a:effectLst/>
                          <a:latin typeface="Calibri" panose="020F0502020204030204" pitchFamily="34" charset="0"/>
                        </a:rPr>
                        <a:t>Present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effectLst/>
                          <a:latin typeface="Calibri" panose="020F0502020204030204" pitchFamily="34" charset="0"/>
                        </a:rPr>
                        <a:t>100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dirty="0" smtClean="0">
                          <a:solidFill>
                            <a:srgbClr val="000000"/>
                          </a:solidFill>
                          <a:effectLst/>
                          <a:latin typeface="Calibri" panose="020F0502020204030204" pitchFamily="34" charset="0"/>
                        </a:rPr>
                        <a:t>1</a:t>
                      </a:r>
                      <a:endParaRPr lang="en-US" sz="1000" b="0" i="0" u="none" strike="noStrike" dirty="0">
                        <a:solidFill>
                          <a:srgbClr val="000000"/>
                        </a:solidFill>
                        <a:effectLst/>
                        <a:latin typeface="Calibri" panose="020F050202020403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effectLst/>
                          <a:latin typeface="Calibri" panose="020F0502020204030204" pitchFamily="34" charset="0"/>
                        </a:rPr>
                        <a:t>945850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dirty="0" smtClean="0">
                          <a:solidFill>
                            <a:srgbClr val="000000"/>
                          </a:solidFill>
                          <a:effectLst/>
                          <a:latin typeface="Calibri" panose="020F0502020204030204" pitchFamily="34" charset="0"/>
                        </a:rPr>
                        <a:t>TRUE</a:t>
                      </a:r>
                      <a:endParaRPr lang="en-US" sz="1000" b="0" i="0" u="none" strike="noStrike" dirty="0">
                        <a:solidFill>
                          <a:srgbClr val="000000"/>
                        </a:solidFill>
                        <a:effectLst/>
                        <a:latin typeface="Calibri" panose="020F050202020403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effectLst/>
                          <a:latin typeface="Calibri" panose="020F0502020204030204" pitchFamily="34" charset="0"/>
                        </a:rPr>
                        <a:t>62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effectLst/>
                          <a:latin typeface="Calibri" panose="020F0502020204030204" pitchFamily="34" charset="0"/>
                        </a:rPr>
                        <a:t>2.53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02183688"/>
                  </a:ext>
                </a:extLst>
              </a:tr>
              <a:tr h="393832">
                <a:tc>
                  <a:txBody>
                    <a:bodyPr/>
                    <a:lstStyle/>
                    <a:p>
                      <a:pPr algn="ctr" fontAlgn="ctr"/>
                      <a:r>
                        <a:rPr lang="en-US" sz="1000" b="0" i="0" u="none" strike="noStrike">
                          <a:solidFill>
                            <a:srgbClr val="000000"/>
                          </a:solidFill>
                          <a:effectLst/>
                          <a:latin typeface="Calibri" panose="020F0502020204030204" pitchFamily="34" charset="0"/>
                        </a:rPr>
                        <a:t>b786fbfe-fcf9-4338-b7f1-1d25f295a82b</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effectLst/>
                          <a:latin typeface="Calibri" panose="020F0502020204030204" pitchFamily="34" charset="0"/>
                        </a:rPr>
                        <a:t>458313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effectLst/>
                          <a:latin typeface="Calibri" panose="020F0502020204030204" pitchFamily="34" charset="0"/>
                        </a:rPr>
                        <a:t>West Wing Pantry</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effectLst/>
                          <a:latin typeface="Calibri" panose="020F0502020204030204" pitchFamily="34" charset="0"/>
                        </a:rPr>
                        <a:t>8/23/2019 20:41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effectLst/>
                          <a:latin typeface="Calibri" panose="020F0502020204030204" pitchFamily="34" charset="0"/>
                        </a:rPr>
                        <a:t>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effectLst/>
                          <a:latin typeface="Calibri" panose="020F0502020204030204" pitchFamily="34" charset="0"/>
                        </a:rPr>
                        <a:t>No Water Present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effectLst/>
                          <a:latin typeface="Calibri" panose="020F0502020204030204" pitchFamily="34" charset="0"/>
                        </a:rPr>
                        <a:t>100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dirty="0">
                          <a:solidFill>
                            <a:srgbClr val="000000"/>
                          </a:solidFill>
                          <a:effectLst/>
                          <a:latin typeface="Calibri" panose="020F0502020204030204" pitchFamily="34" charset="0"/>
                        </a:rPr>
                        <a:t>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effectLst/>
                          <a:latin typeface="Calibri" panose="020F0502020204030204" pitchFamily="34" charset="0"/>
                        </a:rPr>
                        <a:t>945850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effectLst/>
                          <a:latin typeface="Calibri" panose="020F0502020204030204" pitchFamily="34" charset="0"/>
                        </a:rPr>
                        <a:t>FALSE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effectLst/>
                          <a:latin typeface="Calibri" panose="020F0502020204030204" pitchFamily="34" charset="0"/>
                        </a:rPr>
                        <a:t>62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effectLst/>
                          <a:latin typeface="Calibri" panose="020F0502020204030204" pitchFamily="34" charset="0"/>
                        </a:rPr>
                        <a:t>2.53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14557012"/>
                  </a:ext>
                </a:extLst>
              </a:tr>
              <a:tr h="393832">
                <a:tc>
                  <a:txBody>
                    <a:bodyPr/>
                    <a:lstStyle/>
                    <a:p>
                      <a:pPr algn="ctr" fontAlgn="ctr"/>
                      <a:r>
                        <a:rPr lang="en-US" sz="1000" b="0" i="0" u="none" strike="noStrike">
                          <a:solidFill>
                            <a:srgbClr val="000000"/>
                          </a:solidFill>
                          <a:effectLst/>
                          <a:latin typeface="Calibri" panose="020F0502020204030204" pitchFamily="34" charset="0"/>
                        </a:rPr>
                        <a:t>539df337-7311-465e-ba23-e6af67a5bec4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dirty="0">
                          <a:solidFill>
                            <a:srgbClr val="000000"/>
                          </a:solidFill>
                          <a:effectLst/>
                          <a:latin typeface="Calibri" panose="020F0502020204030204" pitchFamily="34" charset="0"/>
                        </a:rPr>
                        <a:t>458313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effectLst/>
                          <a:latin typeface="Calibri" panose="020F0502020204030204" pitchFamily="34" charset="0"/>
                        </a:rPr>
                        <a:t>West Wing Pantry</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effectLst/>
                          <a:latin typeface="Calibri" panose="020F0502020204030204" pitchFamily="34" charset="0"/>
                        </a:rPr>
                        <a:t>8/23/2019 20:26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effectLst/>
                          <a:latin typeface="Calibri" panose="020F0502020204030204" pitchFamily="34" charset="0"/>
                        </a:rPr>
                        <a:t>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effectLst/>
                          <a:latin typeface="Calibri" panose="020F0502020204030204" pitchFamily="34" charset="0"/>
                        </a:rPr>
                        <a:t>No Water Present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effectLst/>
                          <a:latin typeface="Calibri" panose="020F0502020204030204" pitchFamily="34" charset="0"/>
                        </a:rPr>
                        <a:t>100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dirty="0">
                          <a:solidFill>
                            <a:srgbClr val="000000"/>
                          </a:solidFill>
                          <a:effectLst/>
                          <a:latin typeface="Calibri" panose="020F0502020204030204" pitchFamily="34" charset="0"/>
                        </a:rPr>
                        <a:t>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effectLst/>
                          <a:latin typeface="Calibri" panose="020F0502020204030204" pitchFamily="34" charset="0"/>
                        </a:rPr>
                        <a:t>945850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effectLst/>
                          <a:latin typeface="Calibri" panose="020F0502020204030204" pitchFamily="34" charset="0"/>
                        </a:rPr>
                        <a:t>FALSE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effectLst/>
                          <a:latin typeface="Calibri" panose="020F0502020204030204" pitchFamily="34" charset="0"/>
                        </a:rPr>
                        <a:t>61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effectLst/>
                          <a:latin typeface="Calibri" panose="020F0502020204030204" pitchFamily="34" charset="0"/>
                        </a:rPr>
                        <a:t>2.53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06855231"/>
                  </a:ext>
                </a:extLst>
              </a:tr>
              <a:tr h="393832">
                <a:tc>
                  <a:txBody>
                    <a:bodyPr/>
                    <a:lstStyle/>
                    <a:p>
                      <a:pPr algn="ctr" fontAlgn="ctr"/>
                      <a:r>
                        <a:rPr lang="en-US" sz="1000" b="0" i="0" u="none" strike="noStrike">
                          <a:solidFill>
                            <a:srgbClr val="000000"/>
                          </a:solidFill>
                          <a:effectLst/>
                          <a:latin typeface="Calibri" panose="020F0502020204030204" pitchFamily="34" charset="0"/>
                        </a:rPr>
                        <a:t>fcdb7397-4c0c-41ae-92c9-4830f585a7fd</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effectLst/>
                          <a:latin typeface="Calibri" panose="020F0502020204030204" pitchFamily="34" charset="0"/>
                        </a:rPr>
                        <a:t>458313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effectLst/>
                          <a:latin typeface="Calibri" panose="020F0502020204030204" pitchFamily="34" charset="0"/>
                        </a:rPr>
                        <a:t>West Wing Pantry</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effectLst/>
                          <a:latin typeface="Calibri" panose="020F0502020204030204" pitchFamily="34" charset="0"/>
                        </a:rPr>
                        <a:t>8/23/2019 20:11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dirty="0" smtClean="0">
                          <a:solidFill>
                            <a:srgbClr val="000000"/>
                          </a:solidFill>
                          <a:effectLst/>
                          <a:latin typeface="Calibri" panose="020F0502020204030204" pitchFamily="34" charset="0"/>
                        </a:rPr>
                        <a:t>1</a:t>
                      </a:r>
                      <a:endParaRPr lang="en-US" sz="1000" b="0" i="0" u="none" strike="noStrike" dirty="0">
                        <a:solidFill>
                          <a:srgbClr val="000000"/>
                        </a:solidFill>
                        <a:effectLst/>
                        <a:latin typeface="Calibri" panose="020F050202020403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dirty="0" smtClean="0">
                          <a:solidFill>
                            <a:srgbClr val="000000"/>
                          </a:solidFill>
                          <a:effectLst/>
                          <a:latin typeface="Calibri" panose="020F0502020204030204" pitchFamily="34" charset="0"/>
                        </a:rPr>
                        <a:t>Water </a:t>
                      </a:r>
                      <a:r>
                        <a:rPr lang="en-US" sz="1000" b="0" i="0" u="none" strike="noStrike" dirty="0">
                          <a:solidFill>
                            <a:srgbClr val="000000"/>
                          </a:solidFill>
                          <a:effectLst/>
                          <a:latin typeface="Calibri" panose="020F0502020204030204" pitchFamily="34" charset="0"/>
                        </a:rPr>
                        <a:t>Present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effectLst/>
                          <a:latin typeface="Calibri" panose="020F0502020204030204" pitchFamily="34" charset="0"/>
                        </a:rPr>
                        <a:t>100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dirty="0" smtClean="0">
                          <a:solidFill>
                            <a:srgbClr val="000000"/>
                          </a:solidFill>
                          <a:effectLst/>
                          <a:latin typeface="Calibri" panose="020F0502020204030204" pitchFamily="34" charset="0"/>
                        </a:rPr>
                        <a:t>1</a:t>
                      </a:r>
                      <a:endParaRPr lang="en-US" sz="1000" b="0" i="0" u="none" strike="noStrike" dirty="0">
                        <a:solidFill>
                          <a:srgbClr val="000000"/>
                        </a:solidFill>
                        <a:effectLst/>
                        <a:latin typeface="Calibri" panose="020F050202020403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effectLst/>
                          <a:latin typeface="Calibri" panose="020F0502020204030204" pitchFamily="34" charset="0"/>
                        </a:rPr>
                        <a:t>945850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dirty="0" smtClean="0">
                          <a:solidFill>
                            <a:srgbClr val="000000"/>
                          </a:solidFill>
                          <a:effectLst/>
                          <a:latin typeface="Calibri" panose="020F0502020204030204" pitchFamily="34" charset="0"/>
                        </a:rPr>
                        <a:t>TRUE</a:t>
                      </a:r>
                      <a:endParaRPr lang="en-US" sz="1000" b="0" i="0" u="none" strike="noStrike" dirty="0">
                        <a:solidFill>
                          <a:srgbClr val="000000"/>
                        </a:solidFill>
                        <a:effectLst/>
                        <a:latin typeface="Calibri" panose="020F050202020403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effectLst/>
                          <a:latin typeface="Calibri" panose="020F0502020204030204" pitchFamily="34" charset="0"/>
                        </a:rPr>
                        <a:t>61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effectLst/>
                          <a:latin typeface="Calibri" panose="020F0502020204030204" pitchFamily="34" charset="0"/>
                        </a:rPr>
                        <a:t>2.53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4317569"/>
                  </a:ext>
                </a:extLst>
              </a:tr>
              <a:tr h="393832">
                <a:tc>
                  <a:txBody>
                    <a:bodyPr/>
                    <a:lstStyle/>
                    <a:p>
                      <a:pPr algn="ctr" fontAlgn="ctr"/>
                      <a:r>
                        <a:rPr lang="en-US" sz="1000" b="0" i="0" u="none" strike="noStrike">
                          <a:solidFill>
                            <a:srgbClr val="000000"/>
                          </a:solidFill>
                          <a:effectLst/>
                          <a:latin typeface="Calibri" panose="020F0502020204030204" pitchFamily="34" charset="0"/>
                        </a:rPr>
                        <a:t>23de433f-f3bb-494f-9c76-c51f40ff4429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effectLst/>
                          <a:latin typeface="Calibri" panose="020F0502020204030204" pitchFamily="34" charset="0"/>
                        </a:rPr>
                        <a:t>458313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effectLst/>
                          <a:latin typeface="Calibri" panose="020F0502020204030204" pitchFamily="34" charset="0"/>
                        </a:rPr>
                        <a:t>West Wing Pantry</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effectLst/>
                          <a:latin typeface="Calibri" panose="020F0502020204030204" pitchFamily="34" charset="0"/>
                        </a:rPr>
                        <a:t>8/23/2019 19:56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dirty="0" smtClean="0">
                          <a:solidFill>
                            <a:srgbClr val="000000"/>
                          </a:solidFill>
                          <a:effectLst/>
                          <a:latin typeface="Calibri" panose="020F0502020204030204" pitchFamily="34" charset="0"/>
                        </a:rPr>
                        <a:t>1</a:t>
                      </a:r>
                      <a:endParaRPr lang="en-US" sz="1000" b="0" i="0" u="none" strike="noStrike" dirty="0">
                        <a:solidFill>
                          <a:srgbClr val="000000"/>
                        </a:solidFill>
                        <a:effectLst/>
                        <a:latin typeface="Calibri" panose="020F050202020403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dirty="0" smtClean="0">
                          <a:solidFill>
                            <a:srgbClr val="000000"/>
                          </a:solidFill>
                          <a:effectLst/>
                          <a:latin typeface="Calibri" panose="020F0502020204030204" pitchFamily="34" charset="0"/>
                        </a:rPr>
                        <a:t>Water </a:t>
                      </a:r>
                      <a:r>
                        <a:rPr lang="en-US" sz="1000" b="0" i="0" u="none" strike="noStrike" dirty="0">
                          <a:solidFill>
                            <a:srgbClr val="000000"/>
                          </a:solidFill>
                          <a:effectLst/>
                          <a:latin typeface="Calibri" panose="020F0502020204030204" pitchFamily="34" charset="0"/>
                        </a:rPr>
                        <a:t>Present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effectLst/>
                          <a:latin typeface="Calibri" panose="020F0502020204030204" pitchFamily="34" charset="0"/>
                        </a:rPr>
                        <a:t>100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dirty="0" smtClean="0">
                          <a:solidFill>
                            <a:srgbClr val="000000"/>
                          </a:solidFill>
                          <a:effectLst/>
                          <a:latin typeface="Calibri" panose="020F0502020204030204" pitchFamily="34" charset="0"/>
                        </a:rPr>
                        <a:t>1</a:t>
                      </a:r>
                      <a:endParaRPr lang="en-US" sz="1000" b="0" i="0" u="none" strike="noStrike" dirty="0">
                        <a:solidFill>
                          <a:srgbClr val="000000"/>
                        </a:solidFill>
                        <a:effectLst/>
                        <a:latin typeface="Calibri" panose="020F050202020403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effectLst/>
                          <a:latin typeface="Calibri" panose="020F0502020204030204" pitchFamily="34" charset="0"/>
                        </a:rPr>
                        <a:t>945850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effectLst/>
                          <a:latin typeface="Calibri" panose="020F0502020204030204" pitchFamily="34" charset="0"/>
                        </a:rPr>
                        <a:t>FALSE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effectLst/>
                          <a:latin typeface="Calibri" panose="020F0502020204030204" pitchFamily="34" charset="0"/>
                        </a:rPr>
                        <a:t>61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effectLst/>
                          <a:latin typeface="Calibri" panose="020F0502020204030204" pitchFamily="34" charset="0"/>
                        </a:rPr>
                        <a:t>2.53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80546189"/>
                  </a:ext>
                </a:extLst>
              </a:tr>
              <a:tr h="393832">
                <a:tc>
                  <a:txBody>
                    <a:bodyPr/>
                    <a:lstStyle/>
                    <a:p>
                      <a:pPr algn="ctr" fontAlgn="ctr"/>
                      <a:r>
                        <a:rPr lang="en-US" sz="1000" b="0" i="0" u="none" strike="noStrike">
                          <a:solidFill>
                            <a:srgbClr val="000000"/>
                          </a:solidFill>
                          <a:effectLst/>
                          <a:latin typeface="Calibri" panose="020F0502020204030204" pitchFamily="34" charset="0"/>
                        </a:rPr>
                        <a:t>f9fe3e9e-04d2-4bd7-b6ce-55d1995cc7d7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effectLst/>
                          <a:latin typeface="Calibri" panose="020F0502020204030204" pitchFamily="34" charset="0"/>
                        </a:rPr>
                        <a:t>458313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effectLst/>
                          <a:latin typeface="Calibri" panose="020F0502020204030204" pitchFamily="34" charset="0"/>
                        </a:rPr>
                        <a:t>West Wing Pantry</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effectLst/>
                          <a:latin typeface="Calibri" panose="020F0502020204030204" pitchFamily="34" charset="0"/>
                        </a:rPr>
                        <a:t>8/23/2019 19:41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effectLst/>
                          <a:latin typeface="Calibri" panose="020F0502020204030204" pitchFamily="34" charset="0"/>
                        </a:rPr>
                        <a:t>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effectLst/>
                          <a:latin typeface="Calibri" panose="020F0502020204030204" pitchFamily="34" charset="0"/>
                        </a:rPr>
                        <a:t>No Water Present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effectLst/>
                          <a:latin typeface="Calibri" panose="020F0502020204030204" pitchFamily="34" charset="0"/>
                        </a:rPr>
                        <a:t>100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dirty="0">
                          <a:solidFill>
                            <a:srgbClr val="000000"/>
                          </a:solidFill>
                          <a:effectLst/>
                          <a:latin typeface="Calibri" panose="020F0502020204030204" pitchFamily="34" charset="0"/>
                        </a:rPr>
                        <a:t>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effectLst/>
                          <a:latin typeface="Calibri" panose="020F0502020204030204" pitchFamily="34" charset="0"/>
                        </a:rPr>
                        <a:t>945850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effectLst/>
                          <a:latin typeface="Calibri" panose="020F0502020204030204" pitchFamily="34" charset="0"/>
                        </a:rPr>
                        <a:t>FALSE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effectLst/>
                          <a:latin typeface="Calibri" panose="020F0502020204030204" pitchFamily="34" charset="0"/>
                        </a:rPr>
                        <a:t>55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dirty="0">
                          <a:solidFill>
                            <a:srgbClr val="000000"/>
                          </a:solidFill>
                          <a:effectLst/>
                          <a:latin typeface="Calibri" panose="020F0502020204030204" pitchFamily="34" charset="0"/>
                        </a:rPr>
                        <a:t>2.53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5421586"/>
                  </a:ext>
                </a:extLst>
              </a:tr>
            </a:tbl>
          </a:graphicData>
        </a:graphic>
      </p:graphicFrame>
    </p:spTree>
    <p:extLst>
      <p:ext uri="{BB962C8B-B14F-4D97-AF65-F5344CB8AC3E}">
        <p14:creationId xmlns:p14="http://schemas.microsoft.com/office/powerpoint/2010/main" val="406351573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Cognizant’s Approach for Connected Insurance Solution at Scale</a:t>
            </a:r>
            <a:endParaRPr lang="en-US" dirty="0"/>
          </a:p>
        </p:txBody>
      </p:sp>
      <p:sp>
        <p:nvSpPr>
          <p:cNvPr id="69" name="Rounded Rectangle 68"/>
          <p:cNvSpPr/>
          <p:nvPr/>
        </p:nvSpPr>
        <p:spPr>
          <a:xfrm>
            <a:off x="4887496" y="1627526"/>
            <a:ext cx="3915422" cy="2771619"/>
          </a:xfrm>
          <a:prstGeom prst="roundRect">
            <a:avLst>
              <a:gd name="adj" fmla="val 5041"/>
            </a:avLst>
          </a:prstGeom>
          <a:solidFill>
            <a:schemeClr val="bg1">
              <a:lumMod val="95000"/>
            </a:schemeClr>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70" name="Rounded Rectangle 69"/>
          <p:cNvSpPr/>
          <p:nvPr/>
        </p:nvSpPr>
        <p:spPr>
          <a:xfrm>
            <a:off x="339595" y="1610621"/>
            <a:ext cx="3915422" cy="2788524"/>
          </a:xfrm>
          <a:prstGeom prst="roundRect">
            <a:avLst>
              <a:gd name="adj" fmla="val 5041"/>
            </a:avLst>
          </a:prstGeom>
          <a:solidFill>
            <a:schemeClr val="bg1">
              <a:lumMod val="95000"/>
            </a:schemeClr>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pic>
        <p:nvPicPr>
          <p:cNvPr id="71" name="Picture 70">
            <a:extLst>
              <a:ext uri="{FF2B5EF4-FFF2-40B4-BE49-F238E27FC236}">
                <a16:creationId xmlns:a16="http://schemas.microsoft.com/office/drawing/2014/main" id="{120ADF0C-4BBB-45C4-865D-6FA4EAC3794C}"/>
              </a:ext>
            </a:extLst>
          </p:cNvPr>
          <p:cNvPicPr>
            <a:picLocks noChangeAspect="1"/>
          </p:cNvPicPr>
          <p:nvPr/>
        </p:nvPicPr>
        <p:blipFill>
          <a:blip r:embed="rId3"/>
          <a:stretch>
            <a:fillRect/>
          </a:stretch>
        </p:blipFill>
        <p:spPr bwMode="black">
          <a:xfrm>
            <a:off x="4023160" y="1189242"/>
            <a:ext cx="1242107" cy="266582"/>
          </a:xfrm>
          <a:prstGeom prst="rect">
            <a:avLst/>
          </a:prstGeom>
        </p:spPr>
      </p:pic>
      <p:sp>
        <p:nvSpPr>
          <p:cNvPr id="72" name="Rounded Rectangle 71"/>
          <p:cNvSpPr/>
          <p:nvPr/>
        </p:nvSpPr>
        <p:spPr>
          <a:xfrm>
            <a:off x="570917" y="1852105"/>
            <a:ext cx="1489166" cy="519249"/>
          </a:xfrm>
          <a:prstGeom prst="roundRect">
            <a:avLst/>
          </a:prstGeom>
          <a:solidFill>
            <a:srgbClr val="0033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r>
              <a:rPr lang="en-GB" sz="1050" b="1" dirty="0" smtClean="0">
                <a:solidFill>
                  <a:prstClr val="white"/>
                </a:solidFill>
                <a:latin typeface="Calibri" panose="020F0502020204030204"/>
              </a:rPr>
              <a:t>Solution </a:t>
            </a:r>
            <a:r>
              <a:rPr lang="en-GB" sz="1050" b="1" dirty="0">
                <a:solidFill>
                  <a:prstClr val="white"/>
                </a:solidFill>
                <a:latin typeface="Calibri" panose="020F0502020204030204"/>
              </a:rPr>
              <a:t>Development</a:t>
            </a:r>
          </a:p>
        </p:txBody>
      </p:sp>
      <p:sp>
        <p:nvSpPr>
          <p:cNvPr id="73" name="Rounded Rectangle 72"/>
          <p:cNvSpPr/>
          <p:nvPr/>
        </p:nvSpPr>
        <p:spPr>
          <a:xfrm>
            <a:off x="2667257" y="1852105"/>
            <a:ext cx="1489166" cy="519249"/>
          </a:xfrm>
          <a:prstGeom prst="roundRect">
            <a:avLst/>
          </a:prstGeom>
          <a:solidFill>
            <a:srgbClr val="0033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r>
              <a:rPr lang="en-GB" sz="1050" b="1" dirty="0">
                <a:solidFill>
                  <a:prstClr val="white"/>
                </a:solidFill>
                <a:latin typeface="Calibri" panose="020F0502020204030204"/>
              </a:rPr>
              <a:t>End to End Central Support House</a:t>
            </a:r>
          </a:p>
        </p:txBody>
      </p:sp>
      <p:cxnSp>
        <p:nvCxnSpPr>
          <p:cNvPr id="74" name="Elbow Connector 73"/>
          <p:cNvCxnSpPr>
            <a:stCxn id="71" idx="2"/>
            <a:endCxn id="72" idx="0"/>
          </p:cNvCxnSpPr>
          <p:nvPr/>
        </p:nvCxnSpPr>
        <p:spPr>
          <a:xfrm rot="5400000">
            <a:off x="2718417" y="-73691"/>
            <a:ext cx="522879" cy="3328713"/>
          </a:xfrm>
          <a:prstGeom prst="bentConnector3">
            <a:avLst/>
          </a:prstGeom>
          <a:ln>
            <a:solidFill>
              <a:srgbClr val="49666D"/>
            </a:solidFill>
            <a:tailEnd type="triangle"/>
          </a:ln>
        </p:spPr>
        <p:style>
          <a:lnRef idx="1">
            <a:schemeClr val="accent1"/>
          </a:lnRef>
          <a:fillRef idx="0">
            <a:schemeClr val="accent1"/>
          </a:fillRef>
          <a:effectRef idx="0">
            <a:schemeClr val="accent1"/>
          </a:effectRef>
          <a:fontRef idx="minor">
            <a:schemeClr val="tx1"/>
          </a:fontRef>
        </p:style>
      </p:cxnSp>
      <p:cxnSp>
        <p:nvCxnSpPr>
          <p:cNvPr id="75" name="Elbow Connector 74"/>
          <p:cNvCxnSpPr>
            <a:stCxn id="71" idx="2"/>
            <a:endCxn id="73" idx="0"/>
          </p:cNvCxnSpPr>
          <p:nvPr/>
        </p:nvCxnSpPr>
        <p:spPr>
          <a:xfrm rot="5400000">
            <a:off x="3766587" y="974479"/>
            <a:ext cx="522879" cy="1232373"/>
          </a:xfrm>
          <a:prstGeom prst="bentConnector3">
            <a:avLst/>
          </a:prstGeom>
          <a:ln>
            <a:solidFill>
              <a:srgbClr val="49666D"/>
            </a:solidFill>
            <a:tailEnd type="triangle"/>
          </a:ln>
        </p:spPr>
        <p:style>
          <a:lnRef idx="1">
            <a:schemeClr val="accent1"/>
          </a:lnRef>
          <a:fillRef idx="0">
            <a:schemeClr val="accent1"/>
          </a:fillRef>
          <a:effectRef idx="0">
            <a:schemeClr val="accent1"/>
          </a:effectRef>
          <a:fontRef idx="minor">
            <a:schemeClr val="tx1"/>
          </a:fontRef>
        </p:style>
      </p:cxnSp>
      <p:cxnSp>
        <p:nvCxnSpPr>
          <p:cNvPr id="76" name="Elbow Connector 75"/>
          <p:cNvCxnSpPr>
            <a:endCxn id="85" idx="0"/>
          </p:cNvCxnSpPr>
          <p:nvPr/>
        </p:nvCxnSpPr>
        <p:spPr>
          <a:xfrm>
            <a:off x="4644214" y="1590245"/>
            <a:ext cx="1168943" cy="300821"/>
          </a:xfrm>
          <a:prstGeom prst="bentConnector2">
            <a:avLst/>
          </a:prstGeom>
          <a:ln>
            <a:solidFill>
              <a:srgbClr val="49666D"/>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77" name="TextBox 76"/>
          <p:cNvSpPr txBox="1"/>
          <p:nvPr/>
        </p:nvSpPr>
        <p:spPr>
          <a:xfrm>
            <a:off x="551676" y="2420824"/>
            <a:ext cx="1494050" cy="1454244"/>
          </a:xfrm>
          <a:prstGeom prst="rect">
            <a:avLst/>
          </a:prstGeom>
        </p:spPr>
        <p:txBody>
          <a:bodyPr wrap="square" lIns="0" tIns="0" rIns="0" bIns="0" rtlCol="0">
            <a:spAutoFit/>
          </a:bodyPr>
          <a:lstStyle/>
          <a:p>
            <a:pPr marL="128588" indent="-128588" defTabSz="685800">
              <a:lnSpc>
                <a:spcPct val="150000"/>
              </a:lnSpc>
              <a:buFont typeface="Arial" panose="020B0604020202020204" pitchFamily="34" charset="0"/>
              <a:buChar char="•"/>
              <a:defRPr/>
            </a:pPr>
            <a:r>
              <a:rPr lang="en-US" sz="900" dirty="0">
                <a:solidFill>
                  <a:srgbClr val="000000"/>
                </a:solidFill>
                <a:latin typeface="Calibri" panose="020F0502020204030204"/>
                <a:ea typeface="Calibri" panose="020F0502020204030204" pitchFamily="34" charset="0"/>
              </a:rPr>
              <a:t>Leverage Cognizant’s </a:t>
            </a:r>
            <a:r>
              <a:rPr lang="en-US" sz="900" dirty="0" smtClean="0">
                <a:solidFill>
                  <a:srgbClr val="000000"/>
                </a:solidFill>
                <a:latin typeface="Calibri" panose="020F0502020204030204"/>
                <a:ea typeface="Calibri" panose="020F0502020204030204" pitchFamily="34" charset="0"/>
              </a:rPr>
              <a:t>Connected Places  </a:t>
            </a:r>
            <a:r>
              <a:rPr lang="en-US" sz="900" dirty="0">
                <a:solidFill>
                  <a:srgbClr val="000000"/>
                </a:solidFill>
                <a:latin typeface="Calibri" panose="020F0502020204030204"/>
                <a:ea typeface="Calibri" panose="020F0502020204030204" pitchFamily="34" charset="0"/>
              </a:rPr>
              <a:t>Solution Accelerator – 1Facility </a:t>
            </a:r>
          </a:p>
          <a:p>
            <a:pPr marL="128588" indent="-128588">
              <a:lnSpc>
                <a:spcPct val="150000"/>
              </a:lnSpc>
              <a:buFont typeface="Arial" panose="020B0604020202020204" pitchFamily="34" charset="0"/>
              <a:buChar char="•"/>
              <a:defRPr/>
            </a:pPr>
            <a:r>
              <a:rPr lang="en-US" sz="900" dirty="0">
                <a:solidFill>
                  <a:srgbClr val="000000"/>
                </a:solidFill>
                <a:latin typeface="Calibri" panose="020F0502020204030204"/>
                <a:ea typeface="Calibri" panose="020F0502020204030204" pitchFamily="34" charset="0"/>
              </a:rPr>
              <a:t>Will customize &amp; design the existing 1Facility offering for </a:t>
            </a:r>
            <a:r>
              <a:rPr lang="en-US" sz="900" dirty="0" smtClean="0">
                <a:solidFill>
                  <a:srgbClr val="000000"/>
                </a:solidFill>
                <a:latin typeface="Calibri" panose="020F0502020204030204"/>
                <a:ea typeface="Calibri" panose="020F0502020204030204" pitchFamily="34" charset="0"/>
              </a:rPr>
              <a:t>Hartford’s Connected </a:t>
            </a:r>
            <a:r>
              <a:rPr lang="en-US" sz="900" dirty="0">
                <a:solidFill>
                  <a:srgbClr val="000000"/>
                </a:solidFill>
                <a:latin typeface="Calibri" panose="020F0502020204030204"/>
                <a:ea typeface="Calibri" panose="020F0502020204030204" pitchFamily="34" charset="0"/>
              </a:rPr>
              <a:t>Insurance </a:t>
            </a:r>
            <a:r>
              <a:rPr lang="en-US" sz="900" dirty="0" smtClean="0">
                <a:solidFill>
                  <a:srgbClr val="000000"/>
                </a:solidFill>
                <a:latin typeface="Calibri" panose="020F0502020204030204"/>
                <a:ea typeface="Calibri" panose="020F0502020204030204" pitchFamily="34" charset="0"/>
              </a:rPr>
              <a:t>Program</a:t>
            </a:r>
            <a:endParaRPr lang="en-US" sz="900" dirty="0">
              <a:solidFill>
                <a:srgbClr val="000000"/>
              </a:solidFill>
              <a:latin typeface="Calibri" panose="020F0502020204030204"/>
              <a:ea typeface="Calibri" panose="020F0502020204030204" pitchFamily="34" charset="0"/>
            </a:endParaRPr>
          </a:p>
        </p:txBody>
      </p:sp>
      <p:sp>
        <p:nvSpPr>
          <p:cNvPr id="78" name="TextBox 77"/>
          <p:cNvSpPr txBox="1"/>
          <p:nvPr/>
        </p:nvSpPr>
        <p:spPr>
          <a:xfrm>
            <a:off x="2711355" y="2568845"/>
            <a:ext cx="1431558" cy="1454244"/>
          </a:xfrm>
          <a:prstGeom prst="rect">
            <a:avLst/>
          </a:prstGeom>
        </p:spPr>
        <p:txBody>
          <a:bodyPr wrap="square" lIns="0" tIns="0" rIns="0" bIns="0" rtlCol="0">
            <a:spAutoFit/>
          </a:bodyPr>
          <a:lstStyle/>
          <a:p>
            <a:pPr marL="128588" indent="-128588" defTabSz="685800">
              <a:lnSpc>
                <a:spcPct val="150000"/>
              </a:lnSpc>
              <a:buFont typeface="Arial" panose="020B0604020202020204" pitchFamily="34" charset="0"/>
              <a:buChar char="•"/>
              <a:defRPr/>
            </a:pPr>
            <a:r>
              <a:rPr lang="en-GB" sz="900" dirty="0">
                <a:solidFill>
                  <a:prstClr val="black"/>
                </a:solidFill>
                <a:latin typeface="Calibri" panose="020F0502020204030204"/>
              </a:rPr>
              <a:t>Provide L2 and L3 support</a:t>
            </a:r>
          </a:p>
          <a:p>
            <a:pPr marL="128588" indent="-128588" defTabSz="685800">
              <a:lnSpc>
                <a:spcPct val="150000"/>
              </a:lnSpc>
              <a:buFont typeface="Arial" panose="020B0604020202020204" pitchFamily="34" charset="0"/>
              <a:buChar char="•"/>
              <a:defRPr/>
            </a:pPr>
            <a:r>
              <a:rPr lang="en-GB" sz="900" dirty="0">
                <a:solidFill>
                  <a:prstClr val="black"/>
                </a:solidFill>
                <a:latin typeface="Calibri" panose="020F0502020204030204"/>
                <a:ea typeface="Calibri" panose="020F0502020204030204" pitchFamily="34" charset="0"/>
              </a:rPr>
              <a:t>Ensure end to end availability of the solution</a:t>
            </a:r>
          </a:p>
          <a:p>
            <a:pPr marL="128588" indent="-128588" defTabSz="685800">
              <a:lnSpc>
                <a:spcPct val="150000"/>
              </a:lnSpc>
              <a:buFont typeface="Arial" panose="020B0604020202020204" pitchFamily="34" charset="0"/>
              <a:buChar char="•"/>
              <a:defRPr/>
            </a:pPr>
            <a:r>
              <a:rPr lang="en-GB" sz="900" dirty="0">
                <a:solidFill>
                  <a:prstClr val="black"/>
                </a:solidFill>
                <a:latin typeface="Calibri" panose="020F0502020204030204"/>
                <a:ea typeface="Calibri" panose="020F0502020204030204" pitchFamily="34" charset="0"/>
              </a:rPr>
              <a:t>One point of operational contact for all IoT Platform, hardware, software solution stack</a:t>
            </a:r>
            <a:endParaRPr lang="en-GB" sz="900" dirty="0">
              <a:solidFill>
                <a:srgbClr val="44546A"/>
              </a:solidFill>
              <a:latin typeface="Calibri" panose="020F0502020204030204"/>
            </a:endParaRPr>
          </a:p>
        </p:txBody>
      </p:sp>
      <p:cxnSp>
        <p:nvCxnSpPr>
          <p:cNvPr id="79" name="Elbow Connector 78"/>
          <p:cNvCxnSpPr/>
          <p:nvPr/>
        </p:nvCxnSpPr>
        <p:spPr>
          <a:xfrm>
            <a:off x="4657748" y="1580638"/>
            <a:ext cx="3122096" cy="301518"/>
          </a:xfrm>
          <a:prstGeom prst="bentConnector2">
            <a:avLst/>
          </a:prstGeom>
          <a:ln>
            <a:solidFill>
              <a:srgbClr val="49666D"/>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80" name="Rounded Rectangle 79"/>
          <p:cNvSpPr/>
          <p:nvPr/>
        </p:nvSpPr>
        <p:spPr>
          <a:xfrm>
            <a:off x="390883" y="2448636"/>
            <a:ext cx="1727992" cy="1877585"/>
          </a:xfrm>
          <a:prstGeom prst="round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200" b="1" dirty="0">
              <a:solidFill>
                <a:prstClr val="white"/>
              </a:solidFill>
              <a:latin typeface="Calibri" panose="020F0502020204030204"/>
            </a:endParaRPr>
          </a:p>
        </p:txBody>
      </p:sp>
      <p:sp>
        <p:nvSpPr>
          <p:cNvPr id="81" name="Rounded Rectangle 80"/>
          <p:cNvSpPr/>
          <p:nvPr/>
        </p:nvSpPr>
        <p:spPr>
          <a:xfrm>
            <a:off x="2667257" y="2440768"/>
            <a:ext cx="1508760" cy="1885454"/>
          </a:xfrm>
          <a:prstGeom prst="round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200" b="1" dirty="0">
              <a:solidFill>
                <a:prstClr val="white"/>
              </a:solidFill>
              <a:latin typeface="Calibri" panose="020F0502020204030204"/>
            </a:endParaRPr>
          </a:p>
        </p:txBody>
      </p:sp>
      <p:sp>
        <p:nvSpPr>
          <p:cNvPr id="82" name="Rounded Rectangle 81"/>
          <p:cNvSpPr/>
          <p:nvPr/>
        </p:nvSpPr>
        <p:spPr>
          <a:xfrm>
            <a:off x="7015667" y="2503153"/>
            <a:ext cx="1508760" cy="1823069"/>
          </a:xfrm>
          <a:prstGeom prst="round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200" b="1" dirty="0">
              <a:solidFill>
                <a:prstClr val="white"/>
              </a:solidFill>
              <a:latin typeface="Calibri" panose="020F0502020204030204"/>
            </a:endParaRPr>
          </a:p>
        </p:txBody>
      </p:sp>
      <p:sp>
        <p:nvSpPr>
          <p:cNvPr id="83" name="TextBox 82"/>
          <p:cNvSpPr txBox="1"/>
          <p:nvPr/>
        </p:nvSpPr>
        <p:spPr>
          <a:xfrm>
            <a:off x="7031646" y="2723314"/>
            <a:ext cx="1492781" cy="692497"/>
          </a:xfrm>
          <a:prstGeom prst="rect">
            <a:avLst/>
          </a:prstGeom>
        </p:spPr>
        <p:txBody>
          <a:bodyPr wrap="square" lIns="0" tIns="0" rIns="0" bIns="0" rtlCol="0">
            <a:spAutoFit/>
          </a:bodyPr>
          <a:lstStyle/>
          <a:p>
            <a:pPr marL="128588" indent="-128588" defTabSz="685800">
              <a:buFont typeface="Arial" panose="020B0604020202020204" pitchFamily="34" charset="0"/>
              <a:buChar char="•"/>
              <a:defRPr/>
            </a:pPr>
            <a:r>
              <a:rPr lang="en-US" sz="900" dirty="0">
                <a:solidFill>
                  <a:prstClr val="black"/>
                </a:solidFill>
                <a:latin typeface="Calibri" panose="020F0502020204030204"/>
              </a:rPr>
              <a:t>Cognizant </a:t>
            </a:r>
            <a:r>
              <a:rPr lang="en-US" sz="900" dirty="0" smtClean="0">
                <a:solidFill>
                  <a:prstClr val="black"/>
                </a:solidFill>
                <a:latin typeface="Calibri" panose="020F0502020204030204"/>
              </a:rPr>
              <a:t>will work with the Hartford identified partners </a:t>
            </a:r>
            <a:r>
              <a:rPr lang="en-US" sz="900" dirty="0">
                <a:solidFill>
                  <a:prstClr val="black"/>
                </a:solidFill>
                <a:latin typeface="Calibri" panose="020F0502020204030204"/>
              </a:rPr>
              <a:t>to do global deployment &amp; maintenance of </a:t>
            </a:r>
            <a:r>
              <a:rPr lang="en-US" sz="900" dirty="0" smtClean="0">
                <a:solidFill>
                  <a:prstClr val="black"/>
                </a:solidFill>
                <a:latin typeface="Calibri" panose="020F0502020204030204"/>
              </a:rPr>
              <a:t>connected </a:t>
            </a:r>
            <a:r>
              <a:rPr lang="en-US" sz="900" dirty="0">
                <a:solidFill>
                  <a:prstClr val="black"/>
                </a:solidFill>
                <a:latin typeface="Calibri" panose="020F0502020204030204"/>
              </a:rPr>
              <a:t>Insurance Program </a:t>
            </a:r>
            <a:endParaRPr lang="en-GB" sz="900" dirty="0">
              <a:solidFill>
                <a:srgbClr val="44546A"/>
              </a:solidFill>
              <a:latin typeface="Calibri" panose="020F0502020204030204"/>
            </a:endParaRPr>
          </a:p>
        </p:txBody>
      </p:sp>
      <p:pic>
        <p:nvPicPr>
          <p:cNvPr id="84" name="Picture 83">
            <a:extLst>
              <a:ext uri="{FF2B5EF4-FFF2-40B4-BE49-F238E27FC236}">
                <a16:creationId xmlns:a16="http://schemas.microsoft.com/office/drawing/2014/main" id="{2A9C08CE-C1D0-5E4B-90B2-31D427AA5B07}"/>
              </a:ext>
            </a:extLst>
          </p:cNvPr>
          <p:cNvPicPr>
            <a:picLocks noChangeAspect="1"/>
          </p:cNvPicPr>
          <p:nvPr/>
        </p:nvPicPr>
        <p:blipFill>
          <a:blip r:embed="rId4">
            <a:clrChange>
              <a:clrFrom>
                <a:srgbClr val="F0F1F1"/>
              </a:clrFrom>
              <a:clrTo>
                <a:srgbClr val="F0F1F1">
                  <a:alpha val="0"/>
                </a:srgbClr>
              </a:clrTo>
            </a:clrChange>
            <a:extLst/>
          </a:blip>
          <a:stretch>
            <a:fillRect/>
          </a:stretch>
        </p:blipFill>
        <p:spPr>
          <a:xfrm>
            <a:off x="829282" y="4042832"/>
            <a:ext cx="938837" cy="233362"/>
          </a:xfrm>
          <a:prstGeom prst="rect">
            <a:avLst/>
          </a:prstGeom>
          <a:ln>
            <a:noFill/>
          </a:ln>
          <a:effectLst/>
        </p:spPr>
      </p:pic>
      <p:sp>
        <p:nvSpPr>
          <p:cNvPr id="85" name="Rounded Rectangle 84"/>
          <p:cNvSpPr/>
          <p:nvPr/>
        </p:nvSpPr>
        <p:spPr>
          <a:xfrm>
            <a:off x="5068573" y="1891066"/>
            <a:ext cx="1489166" cy="519249"/>
          </a:xfrm>
          <a:prstGeom prst="roundRect">
            <a:avLst/>
          </a:prstGeom>
          <a:gradFill>
            <a:gsLst>
              <a:gs pos="885">
                <a:schemeClr val="accent6"/>
              </a:gs>
              <a:gs pos="30000">
                <a:schemeClr val="accent6"/>
              </a:gs>
              <a:gs pos="47000">
                <a:schemeClr val="accent6"/>
              </a:gs>
              <a:gs pos="59000">
                <a:srgbClr val="0033A1"/>
              </a:gs>
              <a:gs pos="74000">
                <a:srgbClr val="0033A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r>
              <a:rPr lang="en-GB" sz="1050" b="1" dirty="0">
                <a:solidFill>
                  <a:prstClr val="white"/>
                </a:solidFill>
                <a:latin typeface="Calibri" panose="020F0502020204030204"/>
              </a:rPr>
              <a:t>IoT Platform / Device</a:t>
            </a:r>
          </a:p>
          <a:p>
            <a:pPr algn="ctr" defTabSz="685800">
              <a:defRPr/>
            </a:pPr>
            <a:r>
              <a:rPr lang="en-GB" sz="1050" b="1" dirty="0">
                <a:solidFill>
                  <a:prstClr val="white"/>
                </a:solidFill>
                <a:latin typeface="Calibri" panose="020F0502020204030204"/>
              </a:rPr>
              <a:t>Vendor Ecosystem </a:t>
            </a:r>
            <a:r>
              <a:rPr lang="en-GB" sz="1050" b="1" dirty="0">
                <a:solidFill>
                  <a:schemeClr val="bg1"/>
                </a:solidFill>
                <a:latin typeface="Calibri" panose="020F0502020204030204"/>
              </a:rPr>
              <a:t>**</a:t>
            </a:r>
          </a:p>
        </p:txBody>
      </p:sp>
      <p:pic>
        <p:nvPicPr>
          <p:cNvPr id="86" name="Picture 85"/>
          <p:cNvPicPr>
            <a:picLocks noChangeAspect="1"/>
          </p:cNvPicPr>
          <p:nvPr/>
        </p:nvPicPr>
        <p:blipFill>
          <a:blip r:embed="rId5"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5675542" y="3846361"/>
            <a:ext cx="730564" cy="173175"/>
          </a:xfrm>
          <a:prstGeom prst="rect">
            <a:avLst/>
          </a:prstGeom>
        </p:spPr>
      </p:pic>
      <p:pic>
        <p:nvPicPr>
          <p:cNvPr id="87" name="Picture 4" descr="Image result for microsoft azure logo pn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23125" b="20945"/>
          <a:stretch/>
        </p:blipFill>
        <p:spPr bwMode="auto">
          <a:xfrm>
            <a:off x="5127870" y="2780102"/>
            <a:ext cx="594613" cy="233449"/>
          </a:xfrm>
          <a:prstGeom prst="rect">
            <a:avLst/>
          </a:prstGeom>
          <a:noFill/>
          <a:extLst>
            <a:ext uri="{909E8E84-426E-40DD-AFC4-6F175D3DCCD1}">
              <a14:hiddenFill xmlns:a14="http://schemas.microsoft.com/office/drawing/2010/main">
                <a:solidFill>
                  <a:srgbClr val="FFFFFF"/>
                </a:solidFill>
              </a14:hiddenFill>
            </a:ext>
          </a:extLst>
        </p:spPr>
      </p:pic>
      <p:sp>
        <p:nvSpPr>
          <p:cNvPr id="88" name="TextBox 87"/>
          <p:cNvSpPr txBox="1"/>
          <p:nvPr/>
        </p:nvSpPr>
        <p:spPr>
          <a:xfrm>
            <a:off x="5207353" y="2568845"/>
            <a:ext cx="1211609" cy="138499"/>
          </a:xfrm>
          <a:prstGeom prst="rect">
            <a:avLst/>
          </a:prstGeom>
          <a:solidFill>
            <a:schemeClr val="bg1">
              <a:lumMod val="85000"/>
            </a:schemeClr>
          </a:solidFill>
        </p:spPr>
        <p:txBody>
          <a:bodyPr wrap="square" lIns="0" tIns="0" rIns="0" bIns="0" rtlCol="0">
            <a:spAutoFit/>
          </a:bodyPr>
          <a:lstStyle/>
          <a:p>
            <a:pPr algn="ctr" defTabSz="685800">
              <a:defRPr/>
            </a:pPr>
            <a:r>
              <a:rPr lang="en-US" sz="900" b="1" dirty="0">
                <a:solidFill>
                  <a:prstClr val="black">
                    <a:lumMod val="95000"/>
                    <a:lumOff val="5000"/>
                  </a:prstClr>
                </a:solidFill>
                <a:latin typeface="Calibri" panose="020F0502020204030204"/>
              </a:rPr>
              <a:t>IoT Platform Vendors</a:t>
            </a:r>
          </a:p>
        </p:txBody>
      </p:sp>
      <p:sp>
        <p:nvSpPr>
          <p:cNvPr id="89" name="Rounded Rectangle 88"/>
          <p:cNvSpPr/>
          <p:nvPr/>
        </p:nvSpPr>
        <p:spPr>
          <a:xfrm>
            <a:off x="5031906" y="2509283"/>
            <a:ext cx="1508760" cy="1823069"/>
          </a:xfrm>
          <a:prstGeom prst="round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200" b="1" dirty="0">
              <a:solidFill>
                <a:prstClr val="white"/>
              </a:solidFill>
              <a:latin typeface="Calibri" panose="020F0502020204030204"/>
            </a:endParaRPr>
          </a:p>
        </p:txBody>
      </p:sp>
      <p:pic>
        <p:nvPicPr>
          <p:cNvPr id="90" name="Picture 89">
            <a:extLst>
              <a:ext uri="{FF2B5EF4-FFF2-40B4-BE49-F238E27FC236}">
                <a16:creationId xmlns:a16="http://schemas.microsoft.com/office/drawing/2014/main" id="{71A8E66A-1F05-D04D-AB16-CEA411858BA6}"/>
              </a:ext>
            </a:extLst>
          </p:cNvPr>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5278518" y="3060373"/>
            <a:ext cx="370339" cy="221463"/>
          </a:xfrm>
          <a:prstGeom prst="rect">
            <a:avLst/>
          </a:prstGeom>
        </p:spPr>
      </p:pic>
      <p:sp>
        <p:nvSpPr>
          <p:cNvPr id="91" name="TextBox 90"/>
          <p:cNvSpPr txBox="1"/>
          <p:nvPr/>
        </p:nvSpPr>
        <p:spPr>
          <a:xfrm>
            <a:off x="5207353" y="3373183"/>
            <a:ext cx="1211609" cy="138499"/>
          </a:xfrm>
          <a:prstGeom prst="rect">
            <a:avLst/>
          </a:prstGeom>
          <a:solidFill>
            <a:schemeClr val="bg1">
              <a:lumMod val="85000"/>
            </a:schemeClr>
          </a:solidFill>
        </p:spPr>
        <p:txBody>
          <a:bodyPr wrap="square" lIns="0" tIns="0" rIns="0" bIns="0" rtlCol="0">
            <a:spAutoFit/>
          </a:bodyPr>
          <a:lstStyle/>
          <a:p>
            <a:pPr algn="ctr" defTabSz="685800">
              <a:defRPr/>
            </a:pPr>
            <a:r>
              <a:rPr lang="en-US" sz="900" b="1" dirty="0">
                <a:solidFill>
                  <a:prstClr val="black">
                    <a:lumMod val="95000"/>
                    <a:lumOff val="5000"/>
                  </a:prstClr>
                </a:solidFill>
                <a:latin typeface="Calibri" panose="020F0502020204030204"/>
              </a:rPr>
              <a:t>Hardware Vendors</a:t>
            </a:r>
          </a:p>
        </p:txBody>
      </p:sp>
      <p:pic>
        <p:nvPicPr>
          <p:cNvPr id="93" name="Picture 2" descr="Related image"/>
          <p:cNvPicPr>
            <a:picLocks noChangeAspect="1" noChangeArrowheads="1"/>
          </p:cNvPicPr>
          <p:nvPr/>
        </p:nvPicPr>
        <p:blipFill rotWithShape="1">
          <a:blip r:embed="rId8">
            <a:extLst>
              <a:ext uri="{28A0092B-C50C-407E-A947-70E740481C1C}">
                <a14:useLocalDpi xmlns:a14="http://schemas.microsoft.com/office/drawing/2010/main" val="0"/>
              </a:ext>
            </a:extLst>
          </a:blip>
          <a:srcRect l="12906" t="41427" r="13166" b="39286"/>
          <a:stretch/>
        </p:blipFill>
        <p:spPr bwMode="auto">
          <a:xfrm>
            <a:off x="5072861" y="3564461"/>
            <a:ext cx="704630" cy="183817"/>
          </a:xfrm>
          <a:prstGeom prst="rect">
            <a:avLst/>
          </a:prstGeom>
          <a:noFill/>
          <a:extLst>
            <a:ext uri="{909E8E84-426E-40DD-AFC4-6F175D3DCCD1}">
              <a14:hiddenFill xmlns:a14="http://schemas.microsoft.com/office/drawing/2010/main">
                <a:solidFill>
                  <a:srgbClr val="FFFFFF"/>
                </a:solidFill>
              </a14:hiddenFill>
            </a:ext>
          </a:extLst>
        </p:spPr>
      </p:pic>
      <p:pic>
        <p:nvPicPr>
          <p:cNvPr id="94" name="Picture 4" descr="Image result for google cloud platform logo png"/>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8950" t="9282" r="7659" b="11339"/>
          <a:stretch/>
        </p:blipFill>
        <p:spPr bwMode="auto">
          <a:xfrm>
            <a:off x="5701188" y="2761468"/>
            <a:ext cx="766010" cy="450251"/>
          </a:xfrm>
          <a:prstGeom prst="rect">
            <a:avLst/>
          </a:prstGeom>
          <a:noFill/>
          <a:extLst>
            <a:ext uri="{909E8E84-426E-40DD-AFC4-6F175D3DCCD1}">
              <a14:hiddenFill xmlns:a14="http://schemas.microsoft.com/office/drawing/2010/main">
                <a:solidFill>
                  <a:srgbClr val="FFFFFF"/>
                </a:solidFill>
              </a14:hiddenFill>
            </a:ext>
          </a:extLst>
        </p:spPr>
      </p:pic>
      <p:pic>
        <p:nvPicPr>
          <p:cNvPr id="95" name="Picture 6" descr="Related image"/>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108790" y="3946366"/>
            <a:ext cx="677496" cy="187441"/>
          </a:xfrm>
          <a:prstGeom prst="rect">
            <a:avLst/>
          </a:prstGeom>
          <a:noFill/>
          <a:extLst>
            <a:ext uri="{909E8E84-426E-40DD-AFC4-6F175D3DCCD1}">
              <a14:hiddenFill xmlns:a14="http://schemas.microsoft.com/office/drawing/2010/main">
                <a:solidFill>
                  <a:srgbClr val="FFFFFF"/>
                </a:solidFill>
              </a14:hiddenFill>
            </a:ext>
          </a:extLst>
        </p:spPr>
      </p:pic>
      <p:pic>
        <p:nvPicPr>
          <p:cNvPr id="96" name="Picture 8" descr="Related image"/>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l="2963" t="3726" r="5366" b="26499"/>
          <a:stretch/>
        </p:blipFill>
        <p:spPr bwMode="auto">
          <a:xfrm>
            <a:off x="5835195" y="4133788"/>
            <a:ext cx="636146" cy="129287"/>
          </a:xfrm>
          <a:prstGeom prst="rect">
            <a:avLst/>
          </a:prstGeom>
          <a:noFill/>
          <a:extLst>
            <a:ext uri="{909E8E84-426E-40DD-AFC4-6F175D3DCCD1}">
              <a14:hiddenFill xmlns:a14="http://schemas.microsoft.com/office/drawing/2010/main">
                <a:solidFill>
                  <a:srgbClr val="FFFFFF"/>
                </a:solidFill>
              </a14:hiddenFill>
            </a:ext>
          </a:extLst>
        </p:spPr>
      </p:pic>
      <p:sp>
        <p:nvSpPr>
          <p:cNvPr id="97" name="TextBox 96"/>
          <p:cNvSpPr txBox="1"/>
          <p:nvPr/>
        </p:nvSpPr>
        <p:spPr>
          <a:xfrm>
            <a:off x="5525698" y="1082792"/>
            <a:ext cx="1686056" cy="230832"/>
          </a:xfrm>
          <a:prstGeom prst="rect">
            <a:avLst/>
          </a:prstGeom>
          <a:noFill/>
        </p:spPr>
        <p:txBody>
          <a:bodyPr wrap="square" rtlCol="0">
            <a:spAutoFit/>
          </a:bodyPr>
          <a:lstStyle/>
          <a:p>
            <a:pPr algn="ctr"/>
            <a:r>
              <a:rPr lang="en-US" sz="900" dirty="0">
                <a:solidFill>
                  <a:schemeClr val="bg1"/>
                </a:solidFill>
              </a:rPr>
              <a:t>Turnkey Solution Provider</a:t>
            </a:r>
          </a:p>
        </p:txBody>
      </p:sp>
      <p:sp>
        <p:nvSpPr>
          <p:cNvPr id="98" name="Rounded Rectangle 97"/>
          <p:cNvSpPr/>
          <p:nvPr/>
        </p:nvSpPr>
        <p:spPr>
          <a:xfrm>
            <a:off x="7015668" y="1877961"/>
            <a:ext cx="1656384" cy="589328"/>
          </a:xfrm>
          <a:prstGeom prst="roundRect">
            <a:avLst/>
          </a:prstGeom>
          <a:gradFill>
            <a:gsLst>
              <a:gs pos="30000">
                <a:schemeClr val="accent6"/>
              </a:gs>
              <a:gs pos="47000">
                <a:schemeClr val="accent6"/>
              </a:gs>
              <a:gs pos="59000">
                <a:schemeClr val="accent6"/>
              </a:gs>
              <a:gs pos="74000">
                <a:srgbClr val="0033A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en-GB" sz="1050" b="1" dirty="0">
                <a:solidFill>
                  <a:prstClr val="white"/>
                </a:solidFill>
                <a:latin typeface="Calibri" panose="020F0502020204030204"/>
              </a:rPr>
              <a:t>Installation &amp; Commissioning at Hartford Construction Properties </a:t>
            </a:r>
            <a:r>
              <a:rPr lang="en-GB" sz="1050" b="1" dirty="0">
                <a:solidFill>
                  <a:schemeClr val="bg1"/>
                </a:solidFill>
              </a:rPr>
              <a:t>**</a:t>
            </a:r>
          </a:p>
        </p:txBody>
      </p:sp>
      <p:sp>
        <p:nvSpPr>
          <p:cNvPr id="99" name="Rounded Rectangle 98"/>
          <p:cNvSpPr/>
          <p:nvPr/>
        </p:nvSpPr>
        <p:spPr>
          <a:xfrm>
            <a:off x="339595" y="4387985"/>
            <a:ext cx="3915422" cy="297285"/>
          </a:xfrm>
          <a:prstGeom prst="roundRect">
            <a:avLst/>
          </a:prstGeom>
          <a:solidFill>
            <a:schemeClr val="tx2">
              <a:lumMod val="75000"/>
              <a:lumOff val="25000"/>
            </a:schemeClr>
          </a:solidFill>
          <a:ln>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r>
              <a:rPr lang="en-GB" sz="1050" b="1" dirty="0">
                <a:solidFill>
                  <a:prstClr val="white"/>
                </a:solidFill>
                <a:latin typeface="Calibri" panose="020F0502020204030204"/>
              </a:rPr>
              <a:t>Cognizant’s Responsibility</a:t>
            </a:r>
          </a:p>
        </p:txBody>
      </p:sp>
      <p:sp>
        <p:nvSpPr>
          <p:cNvPr id="100" name="Rounded Rectangle 99"/>
          <p:cNvSpPr/>
          <p:nvPr/>
        </p:nvSpPr>
        <p:spPr>
          <a:xfrm>
            <a:off x="4892590" y="4425980"/>
            <a:ext cx="3910328" cy="259289"/>
          </a:xfrm>
          <a:prstGeom prst="roundRect">
            <a:avLst/>
          </a:prstGeom>
          <a:solidFill>
            <a:schemeClr val="tx2">
              <a:lumMod val="75000"/>
              <a:lumOff val="25000"/>
            </a:schemeClr>
          </a:solidFill>
          <a:ln>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r>
              <a:rPr lang="en-GB" sz="1050" b="1" dirty="0">
                <a:solidFill>
                  <a:prstClr val="white"/>
                </a:solidFill>
                <a:latin typeface="Calibri" panose="020F0502020204030204"/>
              </a:rPr>
              <a:t>Joint Responsibility </a:t>
            </a:r>
          </a:p>
        </p:txBody>
      </p:sp>
      <p:sp>
        <p:nvSpPr>
          <p:cNvPr id="103" name="Notched Right Arrow 102"/>
          <p:cNvSpPr/>
          <p:nvPr/>
        </p:nvSpPr>
        <p:spPr>
          <a:xfrm>
            <a:off x="1891001" y="1020513"/>
            <a:ext cx="2057400" cy="342900"/>
          </a:xfrm>
          <a:prstGeom prst="notchedRightArrow">
            <a:avLst/>
          </a:prstGeom>
          <a:solidFill>
            <a:schemeClr val="tx2">
              <a:lumMod val="75000"/>
              <a:lumOff val="25000"/>
            </a:schemeClr>
          </a:solidFill>
          <a:ln>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rPr>
              <a:t>Strategic System Integrator</a:t>
            </a:r>
          </a:p>
        </p:txBody>
      </p:sp>
      <p:sp>
        <p:nvSpPr>
          <p:cNvPr id="104" name="Notched Right Arrow 103"/>
          <p:cNvSpPr/>
          <p:nvPr/>
        </p:nvSpPr>
        <p:spPr>
          <a:xfrm rot="10800000">
            <a:off x="5340026" y="997996"/>
            <a:ext cx="2057400" cy="342900"/>
          </a:xfrm>
          <a:prstGeom prst="notchedRightArrow">
            <a:avLst/>
          </a:prstGeom>
          <a:solidFill>
            <a:schemeClr val="tx2">
              <a:lumMod val="75000"/>
              <a:lumOff val="25000"/>
            </a:schemeClr>
          </a:solidFill>
          <a:ln>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cxnSp>
        <p:nvCxnSpPr>
          <p:cNvPr id="105" name="Straight Arrow Connector 104"/>
          <p:cNvCxnSpPr/>
          <p:nvPr/>
        </p:nvCxnSpPr>
        <p:spPr>
          <a:xfrm>
            <a:off x="4630931" y="896645"/>
            <a:ext cx="0" cy="274320"/>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5563078" y="1105283"/>
            <a:ext cx="1686056" cy="138499"/>
          </a:xfrm>
          <a:prstGeom prst="rect">
            <a:avLst/>
          </a:prstGeom>
        </p:spPr>
        <p:txBody>
          <a:bodyPr wrap="square" lIns="0" tIns="0" rIns="0" bIns="0" rtlCol="0">
            <a:spAutoFit/>
          </a:bodyPr>
          <a:lstStyle/>
          <a:p>
            <a:r>
              <a:rPr lang="en-US" sz="900" dirty="0" smtClean="0">
                <a:solidFill>
                  <a:schemeClr val="bg1"/>
                </a:solidFill>
              </a:rPr>
              <a:t>Turnkey Solution Provider</a:t>
            </a:r>
            <a:endParaRPr lang="en-US" sz="900" dirty="0">
              <a:solidFill>
                <a:schemeClr val="bg1"/>
              </a:solidFill>
            </a:endParaRPr>
          </a:p>
        </p:txBody>
      </p:sp>
      <p:sp>
        <p:nvSpPr>
          <p:cNvPr id="39" name="Footer Placeholder 6"/>
          <p:cNvSpPr>
            <a:spLocks noGrp="1"/>
          </p:cNvSpPr>
          <p:nvPr>
            <p:ph type="ftr" sz="quarter" idx="11"/>
          </p:nvPr>
        </p:nvSpPr>
        <p:spPr>
          <a:xfrm>
            <a:off x="640080" y="4800600"/>
            <a:ext cx="4572000" cy="155448"/>
          </a:xfr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smtClean="0">
                <a:ln>
                  <a:noFill/>
                </a:ln>
                <a:solidFill>
                  <a:srgbClr val="0033A0"/>
                </a:solidFill>
                <a:effectLst/>
                <a:uLnTx/>
                <a:uFillTx/>
                <a:latin typeface="Arial" panose="020B0604020202020204"/>
                <a:ea typeface="+mn-ea"/>
                <a:cs typeface="+mn-cs"/>
              </a:rPr>
              <a:t>© 2019 Cognizant</a:t>
            </a:r>
            <a:endParaRPr kumimoji="0" lang="en-US" sz="750" b="0" i="0" u="none" strike="noStrike" kern="1200" cap="none" spc="0" normalizeH="0" baseline="0" noProof="0" dirty="0">
              <a:ln>
                <a:noFill/>
              </a:ln>
              <a:solidFill>
                <a:srgbClr val="0033A0"/>
              </a:solidFill>
              <a:effectLst/>
              <a:uLnTx/>
              <a:uFillTx/>
              <a:latin typeface="Arial" panose="020B0604020202020204"/>
              <a:ea typeface="+mn-ea"/>
              <a:cs typeface="+mn-cs"/>
            </a:endParaRPr>
          </a:p>
        </p:txBody>
      </p:sp>
      <p:sp>
        <p:nvSpPr>
          <p:cNvPr id="40" name="Slide Number Placeholder 8"/>
          <p:cNvSpPr>
            <a:spLocks noGrp="1"/>
          </p:cNvSpPr>
          <p:nvPr>
            <p:ph type="sldNum" sz="quarter" idx="12"/>
          </p:nvPr>
        </p:nvSpPr>
        <p:spPr>
          <a:xfrm>
            <a:off x="384048" y="4800600"/>
            <a:ext cx="228600" cy="155448"/>
          </a:xfr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2EFEF571-C9B4-4D92-A7F7-315B894862A8}" type="slidenum">
              <a:rPr kumimoji="0" lang="en-US" sz="900" b="1" i="0" u="none" strike="noStrike" kern="1200" cap="none" spc="0" normalizeH="0" baseline="0" noProof="0" smtClean="0">
                <a:ln>
                  <a:noFill/>
                </a:ln>
                <a:solidFill>
                  <a:srgbClr val="00B140"/>
                </a:solidFill>
                <a:effectLst/>
                <a:uLnTx/>
                <a:uFillTx/>
                <a:latin typeface="Arial" panose="020B060402020202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17</a:t>
            </a:fld>
            <a:endParaRPr kumimoji="0" lang="en-US" sz="900" b="1" i="0" u="none" strike="noStrike" kern="1200" cap="none" spc="0" normalizeH="0" baseline="0" noProof="0" dirty="0">
              <a:ln>
                <a:noFill/>
              </a:ln>
              <a:solidFill>
                <a:srgbClr val="00B140"/>
              </a:solidFill>
              <a:effectLst/>
              <a:uLnTx/>
              <a:uFillTx/>
              <a:latin typeface="Arial" panose="020B0604020202020204"/>
              <a:ea typeface="+mn-ea"/>
              <a:cs typeface="+mn-cs"/>
            </a:endParaRPr>
          </a:p>
        </p:txBody>
      </p:sp>
    </p:spTree>
    <p:extLst>
      <p:ext uri="{BB962C8B-B14F-4D97-AF65-F5344CB8AC3E}">
        <p14:creationId xmlns:p14="http://schemas.microsoft.com/office/powerpoint/2010/main" val="353922360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 name="Rounded Rectangle 256"/>
          <p:cNvSpPr/>
          <p:nvPr/>
        </p:nvSpPr>
        <p:spPr>
          <a:xfrm>
            <a:off x="8216662" y="3921676"/>
            <a:ext cx="731520" cy="704088"/>
          </a:xfrm>
          <a:prstGeom prst="roundRect">
            <a:avLst>
              <a:gd name="adj" fmla="val 5653"/>
            </a:avLst>
          </a:prstGeom>
          <a:solidFill>
            <a:schemeClr val="bg1">
              <a:lumMod val="95000"/>
            </a:schemeClr>
          </a:solidFill>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lIns="0" tIns="0" rIns="0" bIns="0" rtlCol="0" anchor="b"/>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000000"/>
                </a:solidFill>
                <a:effectLst/>
                <a:uLnTx/>
                <a:uFillTx/>
                <a:latin typeface="Arial"/>
                <a:ea typeface="+mn-ea"/>
                <a:cs typeface="+mn-cs"/>
              </a:rPr>
              <a:t>FINANCIAL  PLANNER</a:t>
            </a:r>
          </a:p>
        </p:txBody>
      </p:sp>
      <p:sp>
        <p:nvSpPr>
          <p:cNvPr id="256" name="Rounded Rectangle 255"/>
          <p:cNvSpPr/>
          <p:nvPr/>
        </p:nvSpPr>
        <p:spPr>
          <a:xfrm>
            <a:off x="8216662" y="3135775"/>
            <a:ext cx="731520" cy="704088"/>
          </a:xfrm>
          <a:prstGeom prst="roundRect">
            <a:avLst>
              <a:gd name="adj" fmla="val 5653"/>
            </a:avLst>
          </a:prstGeom>
          <a:solidFill>
            <a:schemeClr val="bg1">
              <a:lumMod val="95000"/>
            </a:schemeClr>
          </a:solidFill>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lIns="0" tIns="0" rIns="0" bIns="0" rtlCol="0" anchor="b"/>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000000"/>
                </a:solidFill>
                <a:effectLst/>
                <a:uLnTx/>
                <a:uFillTx/>
                <a:latin typeface="Arial"/>
                <a:ea typeface="+mn-ea"/>
                <a:cs typeface="+mn-cs"/>
              </a:rPr>
              <a:t>OPERATIONS  MGMT.  TEAM</a:t>
            </a:r>
          </a:p>
        </p:txBody>
      </p:sp>
      <p:sp>
        <p:nvSpPr>
          <p:cNvPr id="255" name="Rounded Rectangle 254"/>
          <p:cNvSpPr/>
          <p:nvPr/>
        </p:nvSpPr>
        <p:spPr>
          <a:xfrm>
            <a:off x="8216662" y="2349873"/>
            <a:ext cx="731520" cy="704088"/>
          </a:xfrm>
          <a:prstGeom prst="roundRect">
            <a:avLst>
              <a:gd name="adj" fmla="val 5653"/>
            </a:avLst>
          </a:prstGeom>
          <a:solidFill>
            <a:schemeClr val="bg1">
              <a:lumMod val="95000"/>
            </a:schemeClr>
          </a:solidFill>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lIns="0" tIns="0" rIns="0" bIns="0" rtlCol="0" anchor="b"/>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000000"/>
                </a:solidFill>
                <a:effectLst/>
                <a:uLnTx/>
                <a:uFillTx/>
                <a:latin typeface="Arial"/>
                <a:ea typeface="+mn-ea"/>
                <a:cs typeface="+mn-cs"/>
              </a:rPr>
              <a:t>FACILITY  MANAGER</a:t>
            </a:r>
          </a:p>
        </p:txBody>
      </p:sp>
      <p:sp>
        <p:nvSpPr>
          <p:cNvPr id="254" name="Rounded Rectangle 253"/>
          <p:cNvSpPr/>
          <p:nvPr/>
        </p:nvSpPr>
        <p:spPr>
          <a:xfrm>
            <a:off x="8216662" y="1563971"/>
            <a:ext cx="731520" cy="704088"/>
          </a:xfrm>
          <a:prstGeom prst="roundRect">
            <a:avLst>
              <a:gd name="adj" fmla="val 5653"/>
            </a:avLst>
          </a:prstGeom>
          <a:solidFill>
            <a:schemeClr val="bg1">
              <a:lumMod val="95000"/>
            </a:schemeClr>
          </a:solidFill>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lIns="0" tIns="0" rIns="0" bIns="0" rtlCol="0" anchor="b"/>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000000"/>
                </a:solidFill>
                <a:effectLst/>
                <a:uLnTx/>
                <a:uFillTx/>
                <a:latin typeface="Arial"/>
                <a:ea typeface="+mn-ea"/>
                <a:cs typeface="+mn-cs"/>
              </a:rPr>
              <a:t>FIELD TECHNICIAN</a:t>
            </a:r>
            <a:endParaRPr kumimoji="0" lang="en-US" sz="700" b="0" i="0" u="none" strike="noStrike" kern="1200" cap="none" spc="0" normalizeH="0" baseline="0" noProof="0" dirty="0">
              <a:ln>
                <a:noFill/>
              </a:ln>
              <a:solidFill>
                <a:srgbClr val="000000"/>
              </a:solidFill>
              <a:effectLst/>
              <a:uLnTx/>
              <a:uFillTx/>
              <a:latin typeface="Arial"/>
              <a:ea typeface="+mn-ea"/>
              <a:cs typeface="+mn-cs"/>
            </a:endParaRPr>
          </a:p>
        </p:txBody>
      </p:sp>
      <p:sp>
        <p:nvSpPr>
          <p:cNvPr id="5" name="Title 4"/>
          <p:cNvSpPr>
            <a:spLocks noGrp="1"/>
          </p:cNvSpPr>
          <p:nvPr>
            <p:ph type="title"/>
          </p:nvPr>
        </p:nvSpPr>
        <p:spPr/>
        <p:txBody>
          <a:bodyPr/>
          <a:lstStyle/>
          <a:p>
            <a:r>
              <a:rPr lang="en-US" dirty="0"/>
              <a:t>1</a:t>
            </a:r>
            <a:r>
              <a:rPr lang="en-US" dirty="0" smtClean="0"/>
              <a:t>Facility Reference </a:t>
            </a:r>
            <a:r>
              <a:rPr lang="en-US" dirty="0"/>
              <a:t>Architecture</a:t>
            </a:r>
          </a:p>
        </p:txBody>
      </p:sp>
      <p:sp>
        <p:nvSpPr>
          <p:cNvPr id="129" name="Down Arrow 128"/>
          <p:cNvSpPr/>
          <p:nvPr/>
        </p:nvSpPr>
        <p:spPr>
          <a:xfrm rot="16200000">
            <a:off x="1510673" y="3355099"/>
            <a:ext cx="183381" cy="271661"/>
          </a:xfrm>
          <a:prstGeom prst="downArrow">
            <a:avLst/>
          </a:prstGeom>
          <a:solidFill>
            <a:schemeClr val="bg1">
              <a:lumMod val="65000"/>
            </a:schemeClr>
          </a:solidFill>
          <a:ln w="635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smtClean="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130" name="Down Arrow 129"/>
          <p:cNvSpPr/>
          <p:nvPr/>
        </p:nvSpPr>
        <p:spPr>
          <a:xfrm rot="16200000">
            <a:off x="2176546" y="2976115"/>
            <a:ext cx="198715" cy="182397"/>
          </a:xfrm>
          <a:prstGeom prst="downArrow">
            <a:avLst/>
          </a:prstGeom>
          <a:solidFill>
            <a:schemeClr val="bg1">
              <a:lumMod val="65000"/>
            </a:schemeClr>
          </a:solidFill>
          <a:ln w="635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smtClean="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132" name="Down Arrow 131"/>
          <p:cNvSpPr/>
          <p:nvPr/>
        </p:nvSpPr>
        <p:spPr>
          <a:xfrm rot="16200000">
            <a:off x="2775081" y="2984215"/>
            <a:ext cx="198715" cy="182397"/>
          </a:xfrm>
          <a:prstGeom prst="downArrow">
            <a:avLst/>
          </a:prstGeom>
          <a:solidFill>
            <a:schemeClr val="bg1">
              <a:lumMod val="65000"/>
            </a:schemeClr>
          </a:solidFill>
          <a:ln w="635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smtClean="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133" name="Rounded Rectangle 132"/>
          <p:cNvSpPr/>
          <p:nvPr/>
        </p:nvSpPr>
        <p:spPr>
          <a:xfrm>
            <a:off x="2364346" y="2433304"/>
            <a:ext cx="448435" cy="1257707"/>
          </a:xfrm>
          <a:prstGeom prst="roundRect">
            <a:avLst>
              <a:gd name="adj" fmla="val 7500"/>
            </a:avLst>
          </a:prstGeom>
          <a:solidFill>
            <a:srgbClr val="FFFFFF"/>
          </a:solidFill>
          <a:ln w="6350" cap="flat" cmpd="sng" algn="ctr">
            <a:solidFill>
              <a:srgbClr val="FFFFFF">
                <a:lumMod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smtClean="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134" name="Down Arrow 133"/>
          <p:cNvSpPr/>
          <p:nvPr/>
        </p:nvSpPr>
        <p:spPr>
          <a:xfrm rot="16200000">
            <a:off x="7887103" y="3739448"/>
            <a:ext cx="198715" cy="323126"/>
          </a:xfrm>
          <a:prstGeom prst="downArrow">
            <a:avLst/>
          </a:prstGeom>
          <a:solidFill>
            <a:schemeClr val="bg1">
              <a:lumMod val="65000"/>
            </a:schemeClr>
          </a:solidFill>
          <a:ln w="635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135" name="Down Arrow 134"/>
          <p:cNvSpPr/>
          <p:nvPr/>
        </p:nvSpPr>
        <p:spPr>
          <a:xfrm rot="16200000">
            <a:off x="7905082" y="2175065"/>
            <a:ext cx="198715" cy="323126"/>
          </a:xfrm>
          <a:prstGeom prst="downArrow">
            <a:avLst/>
          </a:prstGeom>
          <a:solidFill>
            <a:schemeClr val="bg1">
              <a:lumMod val="65000"/>
            </a:schemeClr>
          </a:solidFill>
          <a:ln w="635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136" name="Rounded Rectangle 135"/>
          <p:cNvSpPr/>
          <p:nvPr/>
        </p:nvSpPr>
        <p:spPr>
          <a:xfrm>
            <a:off x="5179692" y="1079021"/>
            <a:ext cx="3513137" cy="393422"/>
          </a:xfrm>
          <a:prstGeom prst="roundRect">
            <a:avLst>
              <a:gd name="adj" fmla="val 2425"/>
            </a:avLst>
          </a:prstGeom>
          <a:solidFill>
            <a:srgbClr val="FFFFFF">
              <a:lumMod val="85000"/>
            </a:srgbClr>
          </a:solidFill>
          <a:ln w="6350" cap="flat" cmpd="sng" algn="ctr">
            <a:solidFill>
              <a:srgbClr val="FFFFFF">
                <a:lumMod val="75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smtClean="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143" name="Rounded Rectangle 142"/>
          <p:cNvSpPr/>
          <p:nvPr/>
        </p:nvSpPr>
        <p:spPr>
          <a:xfrm>
            <a:off x="2966430" y="1569654"/>
            <a:ext cx="5018045" cy="3043557"/>
          </a:xfrm>
          <a:prstGeom prst="roundRect">
            <a:avLst>
              <a:gd name="adj" fmla="val 1516"/>
            </a:avLst>
          </a:prstGeom>
          <a:solidFill>
            <a:srgbClr val="FFFFFF">
              <a:lumMod val="95000"/>
            </a:srgbClr>
          </a:solidFill>
          <a:ln w="6350" cap="flat" cmpd="sng" algn="ctr">
            <a:solidFill>
              <a:srgbClr val="FFFFFF">
                <a:lumMod val="75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smtClean="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144" name="TextBox 143"/>
          <p:cNvSpPr txBox="1"/>
          <p:nvPr/>
        </p:nvSpPr>
        <p:spPr>
          <a:xfrm>
            <a:off x="4361546" y="1599746"/>
            <a:ext cx="2460359" cy="2616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1" u="none" strike="noStrike" kern="0" cap="none" spc="0" normalizeH="0" baseline="0" noProof="0" dirty="0" smtClean="0">
                <a:ln>
                  <a:noFill/>
                </a:ln>
                <a:solidFill>
                  <a:srgbClr val="000000"/>
                </a:solidFill>
                <a:effectLst/>
                <a:uLnTx/>
                <a:uFillTx/>
                <a:latin typeface="Arial" panose="020B0604020202020204" pitchFamily="34" charset="0"/>
                <a:ea typeface="+mn-ea"/>
                <a:cs typeface="Arial" panose="020B0604020202020204" pitchFamily="34" charset="0"/>
              </a:rPr>
              <a:t>Cognizant Connected Places</a:t>
            </a:r>
          </a:p>
        </p:txBody>
      </p:sp>
      <p:sp>
        <p:nvSpPr>
          <p:cNvPr id="145" name="Rounded Rectangle 144"/>
          <p:cNvSpPr/>
          <p:nvPr/>
        </p:nvSpPr>
        <p:spPr>
          <a:xfrm>
            <a:off x="3024371" y="4064290"/>
            <a:ext cx="4878216" cy="481678"/>
          </a:xfrm>
          <a:prstGeom prst="roundRect">
            <a:avLst>
              <a:gd name="adj" fmla="val 2425"/>
            </a:avLst>
          </a:prstGeom>
          <a:solidFill>
            <a:srgbClr val="FFFFFF"/>
          </a:solidFill>
          <a:ln w="6350" cap="flat" cmpd="sng" algn="ctr">
            <a:solidFill>
              <a:srgbClr val="FFFFFF">
                <a:lumMod val="75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smtClean="0">
              <a:ln>
                <a:noFill/>
              </a:ln>
              <a:solidFill>
                <a:srgbClr val="FFFFFF"/>
              </a:solidFill>
              <a:effectLst/>
              <a:uLnTx/>
              <a:uFillTx/>
              <a:latin typeface="Arial" panose="020B0604020202020204" pitchFamily="34" charset="0"/>
              <a:ea typeface="+mn-ea"/>
              <a:cs typeface="Arial" panose="020B0604020202020204" pitchFamily="34" charset="0"/>
            </a:endParaRPr>
          </a:p>
        </p:txBody>
      </p:sp>
      <p:grpSp>
        <p:nvGrpSpPr>
          <p:cNvPr id="146" name="Group 145"/>
          <p:cNvGrpSpPr/>
          <p:nvPr/>
        </p:nvGrpSpPr>
        <p:grpSpPr>
          <a:xfrm>
            <a:off x="4405104" y="4120575"/>
            <a:ext cx="1232461" cy="360366"/>
            <a:chOff x="2594128" y="3889924"/>
            <a:chExt cx="1291827" cy="377851"/>
          </a:xfrm>
        </p:grpSpPr>
        <p:sp>
          <p:nvSpPr>
            <p:cNvPr id="247" name="object 264"/>
            <p:cNvSpPr/>
            <p:nvPr/>
          </p:nvSpPr>
          <p:spPr>
            <a:xfrm>
              <a:off x="2708536" y="3957842"/>
              <a:ext cx="304549" cy="282037"/>
            </a:xfrm>
            <a:prstGeom prst="rect">
              <a:avLst/>
            </a:prstGeom>
            <a:blipFill>
              <a:blip r:embed="rId2" cstate="print">
                <a:duotone>
                  <a:srgbClr val="7BA0FF">
                    <a:shade val="45000"/>
                    <a:satMod val="135000"/>
                  </a:srgbClr>
                  <a:prstClr val="white"/>
                </a:duotone>
              </a:blip>
              <a:stretch>
                <a:fillRect/>
              </a:stretch>
            </a:blipFill>
          </p:spPr>
          <p:txBody>
            <a:bodyPr wrap="square" lIns="0" tIns="0" rIns="0" bIns="0" rtlCol="0"/>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sz="1200" b="0" i="0" u="none" strike="noStrike" kern="0" cap="none" spc="0" normalizeH="0" baseline="0" noProof="0" dirty="0" smtClean="0">
                <a:ln>
                  <a:noFill/>
                </a:ln>
                <a:solidFill>
                  <a:prstClr val="black"/>
                </a:solidFill>
                <a:effectLst/>
                <a:uLnTx/>
                <a:uFillTx/>
                <a:latin typeface="Arial" panose="020B0604020202020204" pitchFamily="34" charset="0"/>
                <a:ea typeface="Calibri" charset="0"/>
                <a:cs typeface="Arial" panose="020B0604020202020204" pitchFamily="34" charset="0"/>
              </a:endParaRPr>
            </a:p>
          </p:txBody>
        </p:sp>
        <p:sp>
          <p:nvSpPr>
            <p:cNvPr id="248" name="TextBox 247"/>
            <p:cNvSpPr txBox="1"/>
            <p:nvPr/>
          </p:nvSpPr>
          <p:spPr>
            <a:xfrm>
              <a:off x="3023265" y="3909177"/>
              <a:ext cx="862690" cy="35498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smtClean="0">
                  <a:ln>
                    <a:noFill/>
                  </a:ln>
                  <a:solidFill>
                    <a:srgbClr val="000000"/>
                  </a:solidFill>
                  <a:effectLst/>
                  <a:uLnTx/>
                  <a:uFillTx/>
                  <a:latin typeface="Arial" panose="020B0604020202020204" pitchFamily="34" charset="0"/>
                  <a:ea typeface="+mn-ea"/>
                  <a:cs typeface="Arial" panose="020B0604020202020204" pitchFamily="34" charset="0"/>
                </a:rPr>
                <a:t>Building Data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smtClean="0">
                  <a:ln>
                    <a:noFill/>
                  </a:ln>
                  <a:solidFill>
                    <a:srgbClr val="000000"/>
                  </a:solidFill>
                  <a:effectLst/>
                  <a:uLnTx/>
                  <a:uFillTx/>
                  <a:latin typeface="Arial" panose="020B0604020202020204" pitchFamily="34" charset="0"/>
                  <a:ea typeface="+mn-ea"/>
                  <a:cs typeface="Arial" panose="020B0604020202020204" pitchFamily="34" charset="0"/>
                </a:rPr>
                <a:t>(Raw Data)</a:t>
              </a:r>
            </a:p>
          </p:txBody>
        </p:sp>
        <p:sp>
          <p:nvSpPr>
            <p:cNvPr id="249" name="Rounded Rectangle 248"/>
            <p:cNvSpPr/>
            <p:nvPr/>
          </p:nvSpPr>
          <p:spPr>
            <a:xfrm>
              <a:off x="2594128" y="3889924"/>
              <a:ext cx="1250104" cy="377851"/>
            </a:xfrm>
            <a:prstGeom prst="roundRect">
              <a:avLst>
                <a:gd name="adj" fmla="val 7500"/>
              </a:avLst>
            </a:prstGeom>
            <a:noFill/>
            <a:ln w="6350" cap="flat" cmpd="sng" algn="ctr">
              <a:solidFill>
                <a:srgbClr val="FFFFFF">
                  <a:lumMod val="75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smtClean="0">
                <a:ln>
                  <a:noFill/>
                </a:ln>
                <a:solidFill>
                  <a:srgbClr val="FFFFFF"/>
                </a:solidFill>
                <a:effectLst/>
                <a:uLnTx/>
                <a:uFillTx/>
                <a:latin typeface="Arial" panose="020B0604020202020204" pitchFamily="34" charset="0"/>
                <a:ea typeface="+mn-ea"/>
                <a:cs typeface="Arial" panose="020B0604020202020204" pitchFamily="34" charset="0"/>
              </a:endParaRPr>
            </a:p>
          </p:txBody>
        </p:sp>
      </p:grpSp>
      <p:grpSp>
        <p:nvGrpSpPr>
          <p:cNvPr id="147" name="Group 146"/>
          <p:cNvGrpSpPr/>
          <p:nvPr/>
        </p:nvGrpSpPr>
        <p:grpSpPr>
          <a:xfrm>
            <a:off x="5679407" y="4120575"/>
            <a:ext cx="1198076" cy="360366"/>
            <a:chOff x="3497705" y="2805432"/>
            <a:chExt cx="1255786" cy="377851"/>
          </a:xfrm>
        </p:grpSpPr>
        <p:sp>
          <p:nvSpPr>
            <p:cNvPr id="244" name="object 265"/>
            <p:cNvSpPr/>
            <p:nvPr/>
          </p:nvSpPr>
          <p:spPr>
            <a:xfrm>
              <a:off x="3576073" y="2854103"/>
              <a:ext cx="336667" cy="280508"/>
            </a:xfrm>
            <a:prstGeom prst="rect">
              <a:avLst/>
            </a:prstGeom>
            <a:blipFill>
              <a:blip r:embed="rId3" cstate="print">
                <a:duotone>
                  <a:srgbClr val="7BA0FF">
                    <a:shade val="45000"/>
                    <a:satMod val="135000"/>
                  </a:srgbClr>
                  <a:prstClr val="white"/>
                </a:duotone>
              </a:blip>
              <a:stretch>
                <a:fillRect/>
              </a:stretch>
            </a:blipFill>
          </p:spPr>
          <p:txBody>
            <a:bodyPr wrap="square" lIns="0" tIns="0" rIns="0" bIns="0" rtlCol="0"/>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sz="1200" b="1" i="0" u="none" strike="noStrike" kern="0" cap="none" spc="0" normalizeH="0" baseline="0" noProof="0" dirty="0" smtClean="0">
                <a:ln>
                  <a:noFill/>
                </a:ln>
                <a:solidFill>
                  <a:prstClr val="black"/>
                </a:solidFill>
                <a:effectLst/>
                <a:uLnTx/>
                <a:uFillTx/>
                <a:latin typeface="Arial" panose="020B0604020202020204" pitchFamily="34" charset="0"/>
                <a:ea typeface="Calibri" charset="0"/>
                <a:cs typeface="Arial" panose="020B0604020202020204" pitchFamily="34" charset="0"/>
              </a:endParaRPr>
            </a:p>
          </p:txBody>
        </p:sp>
        <p:sp>
          <p:nvSpPr>
            <p:cNvPr id="245" name="TextBox 244"/>
            <p:cNvSpPr txBox="1"/>
            <p:nvPr/>
          </p:nvSpPr>
          <p:spPr>
            <a:xfrm>
              <a:off x="3950742" y="2815935"/>
              <a:ext cx="802749" cy="354981"/>
            </a:xfrm>
            <a:prstGeom prst="rect">
              <a:avLst/>
            </a:prstGeom>
            <a:noFill/>
          </p:spPr>
          <p:txBody>
            <a:bodyPr wrap="square" rtlCol="0">
              <a:spAutoFit/>
            </a:bodyPr>
            <a:lstStyle>
              <a:defPPr>
                <a:defRPr lang="en-US"/>
              </a:defPPr>
              <a:lvl1pPr>
                <a:defRPr sz="900">
                  <a:solidFill>
                    <a:schemeClr val="tx2"/>
                  </a:solidFill>
                  <a:latin typeface="Calibri" panose="020F0502020204030204" pitchFamily="34" charset="0"/>
                  <a:cs typeface="Calibri" panose="020F0502020204030204"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Data Integration</a:t>
              </a:r>
            </a:p>
          </p:txBody>
        </p:sp>
        <p:sp>
          <p:nvSpPr>
            <p:cNvPr id="246" name="Rounded Rectangle 245"/>
            <p:cNvSpPr/>
            <p:nvPr/>
          </p:nvSpPr>
          <p:spPr>
            <a:xfrm>
              <a:off x="3497705" y="2805432"/>
              <a:ext cx="1136459" cy="377851"/>
            </a:xfrm>
            <a:prstGeom prst="roundRect">
              <a:avLst>
                <a:gd name="adj" fmla="val 10000"/>
              </a:avLst>
            </a:prstGeom>
            <a:noFill/>
            <a:ln w="6350" cap="flat" cmpd="sng" algn="ctr">
              <a:solidFill>
                <a:srgbClr val="FFFFFF">
                  <a:lumMod val="75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smtClean="0">
                <a:ln>
                  <a:noFill/>
                </a:ln>
                <a:solidFill>
                  <a:srgbClr val="FFFFFF"/>
                </a:solidFill>
                <a:effectLst/>
                <a:uLnTx/>
                <a:uFillTx/>
                <a:latin typeface="Arial" panose="020B0604020202020204" pitchFamily="34" charset="0"/>
                <a:ea typeface="+mn-ea"/>
                <a:cs typeface="Arial" panose="020B0604020202020204" pitchFamily="34" charset="0"/>
              </a:endParaRPr>
            </a:p>
          </p:txBody>
        </p:sp>
      </p:grpSp>
      <p:grpSp>
        <p:nvGrpSpPr>
          <p:cNvPr id="148" name="Group 147"/>
          <p:cNvGrpSpPr/>
          <p:nvPr/>
        </p:nvGrpSpPr>
        <p:grpSpPr>
          <a:xfrm>
            <a:off x="6848528" y="4120575"/>
            <a:ext cx="1168621" cy="360366"/>
            <a:chOff x="3269073" y="3291124"/>
            <a:chExt cx="1224912" cy="377851"/>
          </a:xfrm>
        </p:grpSpPr>
        <p:sp>
          <p:nvSpPr>
            <p:cNvPr id="241" name="object 266"/>
            <p:cNvSpPr/>
            <p:nvPr/>
          </p:nvSpPr>
          <p:spPr>
            <a:xfrm>
              <a:off x="3329216" y="3344460"/>
              <a:ext cx="252978" cy="289673"/>
            </a:xfrm>
            <a:prstGeom prst="rect">
              <a:avLst/>
            </a:prstGeom>
            <a:blipFill>
              <a:blip r:embed="rId4" cstate="print">
                <a:duotone>
                  <a:srgbClr val="7BA0FF">
                    <a:shade val="45000"/>
                    <a:satMod val="135000"/>
                  </a:srgbClr>
                  <a:prstClr val="white"/>
                </a:duotone>
              </a:blip>
              <a:stretch>
                <a:fillRect/>
              </a:stretch>
            </a:blipFill>
          </p:spPr>
          <p:txBody>
            <a:bodyPr wrap="square" lIns="0" tIns="0" rIns="0" bIns="0" rtlCol="0"/>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sz="1200" b="0" i="0" u="none" strike="noStrike" kern="0" cap="none" spc="0" normalizeH="0" baseline="0" noProof="0" dirty="0" smtClean="0">
                <a:ln>
                  <a:noFill/>
                </a:ln>
                <a:solidFill>
                  <a:prstClr val="black"/>
                </a:solidFill>
                <a:effectLst/>
                <a:uLnTx/>
                <a:uFillTx/>
                <a:latin typeface="Arial" panose="020B0604020202020204" pitchFamily="34" charset="0"/>
                <a:ea typeface="Calibri" charset="0"/>
                <a:cs typeface="Arial" panose="020B0604020202020204" pitchFamily="34" charset="0"/>
              </a:endParaRPr>
            </a:p>
          </p:txBody>
        </p:sp>
        <p:sp>
          <p:nvSpPr>
            <p:cNvPr id="242" name="Rounded Rectangle 241"/>
            <p:cNvSpPr/>
            <p:nvPr/>
          </p:nvSpPr>
          <p:spPr>
            <a:xfrm>
              <a:off x="3269073" y="3291124"/>
              <a:ext cx="1033145" cy="377851"/>
            </a:xfrm>
            <a:prstGeom prst="roundRect">
              <a:avLst>
                <a:gd name="adj" fmla="val 7500"/>
              </a:avLst>
            </a:prstGeom>
            <a:noFill/>
            <a:ln w="6350" cap="flat" cmpd="sng" algn="ctr">
              <a:solidFill>
                <a:srgbClr val="FFFFFF">
                  <a:lumMod val="75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smtClean="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243" name="TextBox 242"/>
            <p:cNvSpPr txBox="1"/>
            <p:nvPr/>
          </p:nvSpPr>
          <p:spPr>
            <a:xfrm>
              <a:off x="3691236" y="3301627"/>
              <a:ext cx="802749" cy="354981"/>
            </a:xfrm>
            <a:prstGeom prst="rect">
              <a:avLst/>
            </a:prstGeom>
            <a:noFill/>
          </p:spPr>
          <p:txBody>
            <a:bodyPr wrap="square" rtlCol="0">
              <a:spAutoFit/>
            </a:bodyPr>
            <a:lstStyle>
              <a:defPPr>
                <a:defRPr lang="en-US"/>
              </a:defPPr>
              <a:lvl1pPr>
                <a:defRPr sz="900">
                  <a:solidFill>
                    <a:schemeClr val="tx2"/>
                  </a:solidFill>
                  <a:latin typeface="Calibri" panose="020F0502020204030204" pitchFamily="34" charset="0"/>
                  <a:cs typeface="Calibri" panose="020F0502020204030204"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Advanced Analytics</a:t>
              </a:r>
            </a:p>
          </p:txBody>
        </p:sp>
      </p:grpSp>
      <p:sp>
        <p:nvSpPr>
          <p:cNvPr id="153" name="object 67"/>
          <p:cNvSpPr txBox="1"/>
          <p:nvPr/>
        </p:nvSpPr>
        <p:spPr>
          <a:xfrm>
            <a:off x="4037678" y="2150403"/>
            <a:ext cx="1233199" cy="132515"/>
          </a:xfrm>
          <a:prstGeom prst="rect">
            <a:avLst/>
          </a:prstGeom>
        </p:spPr>
        <p:txBody>
          <a:bodyPr vert="horz" wrap="square" lIns="0" tIns="16933" rIns="0" bIns="0" rtlCol="0">
            <a:spAutoFit/>
          </a:bodyPr>
          <a:lstStyle/>
          <a:p>
            <a:pPr marL="15875" marR="6773" lvl="0" indent="-15875" algn="ctr" defTabSz="1219170" rtl="0" eaLnBrk="1" fontAlgn="auto" latinLnBrk="0" hangingPunct="1">
              <a:lnSpc>
                <a:spcPct val="100000"/>
              </a:lnSpc>
              <a:spcBef>
                <a:spcPts val="133"/>
              </a:spcBef>
              <a:spcAft>
                <a:spcPts val="0"/>
              </a:spcAft>
              <a:buClrTx/>
              <a:buSzTx/>
              <a:buFontTx/>
              <a:buNone/>
              <a:tabLst/>
              <a:defRPr/>
            </a:pPr>
            <a:r>
              <a:rPr kumimoji="0" sz="750" b="1" i="1" u="none" strike="noStrike" kern="0" cap="none" spc="47" normalizeH="0" baseline="0" noProof="0" dirty="0" smtClean="0">
                <a:ln>
                  <a:noFill/>
                </a:ln>
                <a:solidFill>
                  <a:srgbClr val="000000"/>
                </a:solidFill>
                <a:effectLst/>
                <a:uLnTx/>
                <a:uFillTx/>
                <a:latin typeface="Arial" panose="020B0604020202020204" pitchFamily="34" charset="0"/>
                <a:ea typeface="Calibri" charset="0"/>
                <a:cs typeface="Arial" panose="020B0604020202020204" pitchFamily="34" charset="0"/>
              </a:rPr>
              <a:t>CORE</a:t>
            </a:r>
            <a:r>
              <a:rPr kumimoji="0" lang="en-US" sz="750" b="1" i="1" u="none" strike="noStrike" kern="0" cap="none" spc="47" normalizeH="0" baseline="0" noProof="0" dirty="0" smtClean="0">
                <a:ln>
                  <a:noFill/>
                </a:ln>
                <a:solidFill>
                  <a:srgbClr val="000000"/>
                </a:solidFill>
                <a:effectLst/>
                <a:uLnTx/>
                <a:uFillTx/>
                <a:latin typeface="Arial" panose="020B0604020202020204" pitchFamily="34" charset="0"/>
                <a:ea typeface="Calibri" charset="0"/>
                <a:cs typeface="Arial" panose="020B0604020202020204" pitchFamily="34" charset="0"/>
              </a:rPr>
              <a:t> S</a:t>
            </a:r>
            <a:r>
              <a:rPr kumimoji="0" sz="750" b="1" i="1" u="none" strike="noStrike" kern="0" cap="none" spc="40" normalizeH="0" baseline="0" noProof="0" dirty="0" smtClean="0">
                <a:ln>
                  <a:noFill/>
                </a:ln>
                <a:solidFill>
                  <a:srgbClr val="000000"/>
                </a:solidFill>
                <a:effectLst/>
                <a:uLnTx/>
                <a:uFillTx/>
                <a:latin typeface="Arial" panose="020B0604020202020204" pitchFamily="34" charset="0"/>
                <a:ea typeface="Calibri" charset="0"/>
                <a:cs typeface="Arial" panose="020B0604020202020204" pitchFamily="34" charset="0"/>
              </a:rPr>
              <a:t>ERVICES</a:t>
            </a:r>
            <a:endParaRPr kumimoji="0" sz="750" b="1" i="1" u="none" strike="noStrike" kern="0" cap="none" spc="0" normalizeH="0" baseline="0" noProof="0" dirty="0" smtClean="0">
              <a:ln>
                <a:noFill/>
              </a:ln>
              <a:solidFill>
                <a:srgbClr val="000000"/>
              </a:solidFill>
              <a:effectLst/>
              <a:uLnTx/>
              <a:uFillTx/>
              <a:latin typeface="Arial" panose="020B0604020202020204" pitchFamily="34" charset="0"/>
              <a:ea typeface="Calibri" charset="0"/>
              <a:cs typeface="Arial" panose="020B0604020202020204" pitchFamily="34" charset="0"/>
            </a:endParaRPr>
          </a:p>
        </p:txBody>
      </p:sp>
      <p:sp>
        <p:nvSpPr>
          <p:cNvPr id="154" name="object 72"/>
          <p:cNvSpPr txBox="1"/>
          <p:nvPr/>
        </p:nvSpPr>
        <p:spPr>
          <a:xfrm>
            <a:off x="5222731" y="2155239"/>
            <a:ext cx="1520814" cy="132515"/>
          </a:xfrm>
          <a:prstGeom prst="rect">
            <a:avLst/>
          </a:prstGeom>
        </p:spPr>
        <p:txBody>
          <a:bodyPr vert="horz" wrap="square" lIns="0" tIns="16933" rIns="0" bIns="0" rtlCol="0">
            <a:spAutoFit/>
          </a:bodyPr>
          <a:lstStyle>
            <a:defPPr>
              <a:defRPr lang="en-US"/>
            </a:defPPr>
            <a:lvl1pPr marL="15875" marR="6773" indent="-15875" algn="ctr" defTabSz="1219170">
              <a:spcBef>
                <a:spcPts val="133"/>
              </a:spcBef>
              <a:defRPr sz="900" i="1" spc="47">
                <a:solidFill>
                  <a:schemeClr val="tx2"/>
                </a:solidFill>
                <a:latin typeface="Calibri" panose="020F0502020204030204" pitchFamily="34" charset="0"/>
                <a:ea typeface="Calibri" charset="0"/>
                <a:cs typeface="Calibri" panose="020F0502020204030204" pitchFamily="34" charset="0"/>
              </a:defRPr>
            </a:lvl1pPr>
          </a:lstStyle>
          <a:p>
            <a:pPr marL="15875" marR="6773" lvl="0" indent="-15875" algn="ctr" defTabSz="1219170" rtl="0" eaLnBrk="1" fontAlgn="auto" latinLnBrk="0" hangingPunct="1">
              <a:lnSpc>
                <a:spcPct val="100000"/>
              </a:lnSpc>
              <a:spcBef>
                <a:spcPts val="133"/>
              </a:spcBef>
              <a:spcAft>
                <a:spcPts val="0"/>
              </a:spcAft>
              <a:buClrTx/>
              <a:buSzTx/>
              <a:buFontTx/>
              <a:buNone/>
              <a:tabLst/>
              <a:defRPr/>
            </a:pPr>
            <a:r>
              <a:rPr kumimoji="0" sz="750" b="1" i="1" u="none" strike="noStrike" kern="0" cap="none" spc="47" normalizeH="0" baseline="0" noProof="0" dirty="0">
                <a:ln>
                  <a:noFill/>
                </a:ln>
                <a:solidFill>
                  <a:srgbClr val="000000"/>
                </a:solidFill>
                <a:effectLst/>
                <a:uLnTx/>
                <a:uFillTx/>
                <a:latin typeface="Arial" panose="020B0604020202020204" pitchFamily="34" charset="0"/>
                <a:cs typeface="Arial" panose="020B0604020202020204" pitchFamily="34" charset="0"/>
              </a:rPr>
              <a:t>BUSINESS  MICRO SERVICES</a:t>
            </a:r>
          </a:p>
        </p:txBody>
      </p:sp>
      <p:sp>
        <p:nvSpPr>
          <p:cNvPr id="155" name="object 68"/>
          <p:cNvSpPr txBox="1"/>
          <p:nvPr/>
        </p:nvSpPr>
        <p:spPr>
          <a:xfrm>
            <a:off x="6798772" y="2338947"/>
            <a:ext cx="1129188" cy="1635434"/>
          </a:xfrm>
          <a:prstGeom prst="rect">
            <a:avLst/>
          </a:prstGeom>
          <a:solidFill>
            <a:schemeClr val="bg1">
              <a:lumMod val="75000"/>
            </a:schemeClr>
          </a:solidFill>
        </p:spPr>
        <p:txBody>
          <a:bodyPr vert="horz" wrap="square" lIns="0" tIns="0" rIns="0" bIns="0" rtlCol="0" anchor="ctr">
            <a:noAutofit/>
          </a:bodyPr>
          <a:lstStyle>
            <a:defPPr>
              <a:defRPr lang="en-US"/>
            </a:defPPr>
            <a:lvl1pPr marL="216741" marR="206582" indent="-847" algn="ctr" defTabSz="1219170">
              <a:spcBef>
                <a:spcPts val="780"/>
              </a:spcBef>
              <a:defRPr sz="900" spc="33">
                <a:solidFill>
                  <a:schemeClr val="tx2"/>
                </a:solidFill>
                <a:latin typeface="Calibri" panose="020F0502020204030204" pitchFamily="34" charset="0"/>
                <a:ea typeface="Calibri" charset="0"/>
                <a:cs typeface="Calibri" panose="020F0502020204030204" pitchFamily="34" charset="0"/>
              </a:defRPr>
            </a:lvl1pPr>
          </a:lstStyle>
          <a:p>
            <a:pPr marL="216741" marR="206582" lvl="0" indent="-847" algn="ctr" defTabSz="1219170" rtl="0" eaLnBrk="1" fontAlgn="auto" latinLnBrk="0" hangingPunct="1">
              <a:lnSpc>
                <a:spcPct val="100000"/>
              </a:lnSpc>
              <a:spcBef>
                <a:spcPts val="780"/>
              </a:spcBef>
              <a:spcAft>
                <a:spcPts val="0"/>
              </a:spcAft>
              <a:buClrTx/>
              <a:buSzTx/>
              <a:buFontTx/>
              <a:buNone/>
              <a:tabLst/>
              <a:defRPr/>
            </a:pPr>
            <a:endParaRPr kumimoji="0" sz="700" b="0" i="0" u="none" strike="noStrike" kern="0" cap="none" spc="33"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
        <p:nvSpPr>
          <p:cNvPr id="157" name="object 251"/>
          <p:cNvSpPr/>
          <p:nvPr/>
        </p:nvSpPr>
        <p:spPr>
          <a:xfrm>
            <a:off x="6908093" y="2463540"/>
            <a:ext cx="252162" cy="211500"/>
          </a:xfrm>
          <a:prstGeom prst="rect">
            <a:avLst/>
          </a:prstGeom>
          <a:blipFill>
            <a:blip r:embed="rId5" cstate="print">
              <a:extLst>
                <a:ext uri="{BEBA8EAE-BF5A-486C-A8C5-ECC9F3942E4B}">
                  <a14:imgProps xmlns:a14="http://schemas.microsoft.com/office/drawing/2010/main">
                    <a14:imgLayer r:embed="rId6">
                      <a14:imgEffect>
                        <a14:brightnessContrast bright="-100000" contrast="-5000"/>
                      </a14:imgEffect>
                    </a14:imgLayer>
                  </a14:imgProps>
                </a:ext>
              </a:extLst>
            </a:blip>
            <a:stretch>
              <a:fillRect/>
            </a:stretch>
          </a:blipFill>
        </p:spPr>
        <p:txBody>
          <a:bodyPr wrap="square" lIns="0" tIns="0" rIns="0" bIns="0" rtlCol="0"/>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smtClean="0">
              <a:ln>
                <a:noFill/>
              </a:ln>
              <a:solidFill>
                <a:prstClr val="black"/>
              </a:solidFill>
              <a:effectLst/>
              <a:uLnTx/>
              <a:uFillTx/>
              <a:latin typeface="Arial" panose="020B0604020202020204" pitchFamily="34" charset="0"/>
              <a:ea typeface="Calibri" charset="0"/>
              <a:cs typeface="Arial" panose="020B0604020202020204" pitchFamily="34" charset="0"/>
            </a:endParaRPr>
          </a:p>
        </p:txBody>
      </p:sp>
      <p:sp>
        <p:nvSpPr>
          <p:cNvPr id="158" name="object 252"/>
          <p:cNvSpPr/>
          <p:nvPr/>
        </p:nvSpPr>
        <p:spPr>
          <a:xfrm>
            <a:off x="6922083" y="2883394"/>
            <a:ext cx="238172" cy="223510"/>
          </a:xfrm>
          <a:prstGeom prst="rect">
            <a:avLst/>
          </a:prstGeom>
          <a:blipFill>
            <a:blip r:embed="rId7" cstate="print">
              <a:extLst>
                <a:ext uri="{BEBA8EAE-BF5A-486C-A8C5-ECC9F3942E4B}">
                  <a14:imgProps xmlns:a14="http://schemas.microsoft.com/office/drawing/2010/main">
                    <a14:imgLayer r:embed="rId8">
                      <a14:imgEffect>
                        <a14:brightnessContrast bright="-100000" contrast="-5000"/>
                      </a14:imgEffect>
                    </a14:imgLayer>
                  </a14:imgProps>
                </a:ext>
              </a:extLst>
            </a:blip>
            <a:stretch>
              <a:fillRect/>
            </a:stretch>
          </a:blipFill>
        </p:spPr>
        <p:txBody>
          <a:bodyPr wrap="square" lIns="0" tIns="0" rIns="0" bIns="0" rtlCol="0"/>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smtClean="0">
              <a:ln>
                <a:noFill/>
              </a:ln>
              <a:solidFill>
                <a:prstClr val="black"/>
              </a:solidFill>
              <a:effectLst/>
              <a:uLnTx/>
              <a:uFillTx/>
              <a:latin typeface="Arial" panose="020B0604020202020204" pitchFamily="34" charset="0"/>
              <a:ea typeface="Calibri" charset="0"/>
              <a:cs typeface="Arial" panose="020B0604020202020204" pitchFamily="34" charset="0"/>
            </a:endParaRPr>
          </a:p>
        </p:txBody>
      </p:sp>
      <p:sp>
        <p:nvSpPr>
          <p:cNvPr id="159" name="object 253"/>
          <p:cNvSpPr/>
          <p:nvPr/>
        </p:nvSpPr>
        <p:spPr>
          <a:xfrm>
            <a:off x="6927909" y="3275814"/>
            <a:ext cx="232346" cy="235143"/>
          </a:xfrm>
          <a:prstGeom prst="rect">
            <a:avLst/>
          </a:prstGeom>
          <a:blipFill>
            <a:blip r:embed="rId9" cstate="print">
              <a:extLst>
                <a:ext uri="{BEBA8EAE-BF5A-486C-A8C5-ECC9F3942E4B}">
                  <a14:imgProps xmlns:a14="http://schemas.microsoft.com/office/drawing/2010/main">
                    <a14:imgLayer r:embed="rId10">
                      <a14:imgEffect>
                        <a14:brightnessContrast bright="-100000" contrast="-5000"/>
                      </a14:imgEffect>
                    </a14:imgLayer>
                  </a14:imgProps>
                </a:ext>
              </a:extLst>
            </a:blip>
            <a:stretch>
              <a:fillRect/>
            </a:stretch>
          </a:blipFill>
        </p:spPr>
        <p:txBody>
          <a:bodyPr wrap="square" lIns="0" tIns="0" rIns="0" bIns="0" rtlCol="0"/>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smtClean="0">
              <a:ln>
                <a:noFill/>
              </a:ln>
              <a:solidFill>
                <a:prstClr val="black"/>
              </a:solidFill>
              <a:effectLst/>
              <a:uLnTx/>
              <a:uFillTx/>
              <a:latin typeface="Arial" panose="020B0604020202020204" pitchFamily="34" charset="0"/>
              <a:ea typeface="Calibri" charset="0"/>
              <a:cs typeface="Arial" panose="020B0604020202020204" pitchFamily="34" charset="0"/>
            </a:endParaRPr>
          </a:p>
        </p:txBody>
      </p:sp>
      <p:sp>
        <p:nvSpPr>
          <p:cNvPr id="160" name="object 254"/>
          <p:cNvSpPr/>
          <p:nvPr/>
        </p:nvSpPr>
        <p:spPr>
          <a:xfrm>
            <a:off x="6909323" y="3680995"/>
            <a:ext cx="266970" cy="208885"/>
          </a:xfrm>
          <a:prstGeom prst="rect">
            <a:avLst/>
          </a:prstGeom>
          <a:blipFill>
            <a:blip r:embed="rId11" cstate="print">
              <a:extLst>
                <a:ext uri="{BEBA8EAE-BF5A-486C-A8C5-ECC9F3942E4B}">
                  <a14:imgProps xmlns:a14="http://schemas.microsoft.com/office/drawing/2010/main">
                    <a14:imgLayer r:embed="rId12">
                      <a14:imgEffect>
                        <a14:brightnessContrast bright="-100000" contrast="-5000"/>
                      </a14:imgEffect>
                    </a14:imgLayer>
                  </a14:imgProps>
                </a:ext>
              </a:extLst>
            </a:blip>
            <a:stretch>
              <a:fillRect/>
            </a:stretch>
          </a:blipFill>
        </p:spPr>
        <p:txBody>
          <a:bodyPr wrap="square" lIns="0" tIns="0" rIns="0" bIns="0" rtlCol="0"/>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smtClean="0">
              <a:ln>
                <a:noFill/>
              </a:ln>
              <a:solidFill>
                <a:prstClr val="black"/>
              </a:solidFill>
              <a:effectLst/>
              <a:uLnTx/>
              <a:uFillTx/>
              <a:latin typeface="Arial" panose="020B0604020202020204" pitchFamily="34" charset="0"/>
              <a:ea typeface="Calibri" charset="0"/>
              <a:cs typeface="Arial" panose="020B0604020202020204" pitchFamily="34" charset="0"/>
            </a:endParaRPr>
          </a:p>
        </p:txBody>
      </p:sp>
      <p:sp>
        <p:nvSpPr>
          <p:cNvPr id="164" name="object 72"/>
          <p:cNvSpPr txBox="1"/>
          <p:nvPr/>
        </p:nvSpPr>
        <p:spPr>
          <a:xfrm>
            <a:off x="6990463" y="2150403"/>
            <a:ext cx="745468" cy="140209"/>
          </a:xfrm>
          <a:prstGeom prst="rect">
            <a:avLst/>
          </a:prstGeom>
        </p:spPr>
        <p:txBody>
          <a:bodyPr vert="horz" wrap="square" lIns="0" tIns="16933" rIns="0" bIns="0" rtlCol="0">
            <a:spAutoFit/>
          </a:bodyPr>
          <a:lstStyle>
            <a:defPPr>
              <a:defRPr lang="en-US"/>
            </a:defPPr>
            <a:lvl1pPr marL="15875" marR="6773" indent="-15875" algn="ctr" defTabSz="1219170">
              <a:spcBef>
                <a:spcPts val="133"/>
              </a:spcBef>
              <a:defRPr sz="900" i="1" spc="47">
                <a:solidFill>
                  <a:schemeClr val="tx2"/>
                </a:solidFill>
                <a:latin typeface="Calibri" panose="020F0502020204030204" pitchFamily="34" charset="0"/>
                <a:ea typeface="Calibri" charset="0"/>
                <a:cs typeface="Calibri" panose="020F0502020204030204" pitchFamily="34" charset="0"/>
              </a:defRPr>
            </a:lvl1pPr>
          </a:lstStyle>
          <a:p>
            <a:pPr marL="15875" marR="6773" lvl="0" indent="-15875" algn="ctr" defTabSz="1219170" rtl="0" eaLnBrk="1" fontAlgn="auto" latinLnBrk="0" hangingPunct="1">
              <a:lnSpc>
                <a:spcPct val="100000"/>
              </a:lnSpc>
              <a:spcBef>
                <a:spcPts val="133"/>
              </a:spcBef>
              <a:spcAft>
                <a:spcPts val="0"/>
              </a:spcAft>
              <a:buClrTx/>
              <a:buSzTx/>
              <a:buFontTx/>
              <a:buNone/>
              <a:tabLst/>
              <a:defRPr/>
            </a:pPr>
            <a:r>
              <a:rPr kumimoji="0" lang="en-US" sz="800" b="1" i="1" u="none" strike="noStrike" kern="0" cap="none" spc="47" normalizeH="0" baseline="0" noProof="0" dirty="0">
                <a:ln>
                  <a:noFill/>
                </a:ln>
                <a:solidFill>
                  <a:srgbClr val="000000"/>
                </a:solidFill>
                <a:effectLst/>
                <a:uLnTx/>
                <a:uFillTx/>
                <a:latin typeface="Arial" panose="020B0604020202020204" pitchFamily="34" charset="0"/>
                <a:cs typeface="Arial" panose="020B0604020202020204" pitchFamily="34" charset="0"/>
              </a:rPr>
              <a:t>APPS</a:t>
            </a:r>
            <a:endParaRPr kumimoji="0" sz="800" b="1" i="1" u="none" strike="noStrike" kern="0" cap="none" spc="47"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
        <p:nvSpPr>
          <p:cNvPr id="165" name="Rounded Rectangle 164"/>
          <p:cNvSpPr/>
          <p:nvPr/>
        </p:nvSpPr>
        <p:spPr>
          <a:xfrm>
            <a:off x="3835195" y="1912575"/>
            <a:ext cx="3422491" cy="193633"/>
          </a:xfrm>
          <a:prstGeom prst="roundRect">
            <a:avLst>
              <a:gd name="adj" fmla="val 50000"/>
            </a:avLst>
          </a:prstGeom>
          <a:solidFill>
            <a:srgbClr val="000000">
              <a:lumMod val="50000"/>
              <a:lumOff val="50000"/>
            </a:srgbClr>
          </a:solidFill>
          <a:ln w="6350" cap="flat" cmpd="sng" algn="ctr">
            <a:solidFill>
              <a:srgbClr val="FFFFFF">
                <a:lumMod val="50000"/>
              </a:srgbClr>
            </a:solidFill>
            <a:prstDash val="solid"/>
            <a:miter lim="800000"/>
          </a:ln>
          <a:effectLst/>
        </p:spPr>
        <p:txBody>
          <a:bodyPr rtlCol="0" anchor="ctr"/>
          <a:lstStyle/>
          <a:p>
            <a:pPr marL="88898" marR="78738" lvl="0" indent="0" algn="ctr" defTabSz="1219170" rtl="0" eaLnBrk="1" fontAlgn="auto" latinLnBrk="0" hangingPunct="1">
              <a:lnSpc>
                <a:spcPct val="100000"/>
              </a:lnSpc>
              <a:spcBef>
                <a:spcPts val="133"/>
              </a:spcBef>
              <a:spcAft>
                <a:spcPts val="0"/>
              </a:spcAft>
              <a:buClrTx/>
              <a:buSzTx/>
              <a:buFontTx/>
              <a:buNone/>
              <a:tabLst/>
              <a:defRPr/>
            </a:pPr>
            <a:r>
              <a:rPr kumimoji="0" lang="en-US" sz="800" b="1" i="0" u="none" strike="noStrike" kern="0" cap="none" spc="20" normalizeH="0" baseline="0" noProof="0">
                <a:ln>
                  <a:noFill/>
                </a:ln>
                <a:solidFill>
                  <a:srgbClr val="FFFFFF"/>
                </a:solidFill>
                <a:effectLst/>
                <a:uLnTx/>
                <a:uFillTx/>
                <a:latin typeface="Arial" panose="020B0604020202020204" pitchFamily="34" charset="0"/>
                <a:ea typeface="Calibri" charset="0"/>
                <a:cs typeface="Arial" panose="020B0604020202020204" pitchFamily="34" charset="0"/>
              </a:rPr>
              <a:t>CONNECTORS / INTEGRATORS</a:t>
            </a:r>
            <a:endParaRPr kumimoji="0" lang="en-US" sz="800" b="1" i="0" u="none" strike="noStrike" kern="0" cap="none" spc="0" normalizeH="0" baseline="0" noProof="0" dirty="0">
              <a:ln>
                <a:noFill/>
              </a:ln>
              <a:solidFill>
                <a:srgbClr val="FFFFFF"/>
              </a:solidFill>
              <a:effectLst/>
              <a:uLnTx/>
              <a:uFillTx/>
              <a:latin typeface="Arial" panose="020B0604020202020204" pitchFamily="34" charset="0"/>
              <a:ea typeface="Calibri" charset="0"/>
              <a:cs typeface="Arial" panose="020B0604020202020204" pitchFamily="34" charset="0"/>
            </a:endParaRPr>
          </a:p>
        </p:txBody>
      </p:sp>
      <p:sp>
        <p:nvSpPr>
          <p:cNvPr id="171" name="object 59"/>
          <p:cNvSpPr/>
          <p:nvPr/>
        </p:nvSpPr>
        <p:spPr>
          <a:xfrm>
            <a:off x="8449700" y="1643105"/>
            <a:ext cx="265444" cy="320485"/>
          </a:xfrm>
          <a:prstGeom prst="rect">
            <a:avLst/>
          </a:prstGeom>
          <a:blipFill>
            <a:blip r:embed="rId13" cstate="print">
              <a:duotone>
                <a:srgbClr val="7BA0FF">
                  <a:shade val="45000"/>
                  <a:satMod val="135000"/>
                </a:srgbClr>
                <a:prstClr val="white"/>
              </a:duotone>
            </a:blip>
            <a:stretch>
              <a:fillRect/>
            </a:stretch>
          </a:blipFill>
        </p:spPr>
        <p:txBody>
          <a:bodyPr wrap="square" lIns="0" tIns="0" rIns="0" bIns="0" rtlCol="0"/>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sz="1200" b="0" i="0" u="none" strike="noStrike" kern="0" cap="none" spc="0" normalizeH="0" baseline="0" noProof="0" dirty="0" smtClean="0">
              <a:ln>
                <a:noFill/>
              </a:ln>
              <a:solidFill>
                <a:prstClr val="black"/>
              </a:solidFill>
              <a:effectLst/>
              <a:uLnTx/>
              <a:uFillTx/>
              <a:latin typeface="Arial" panose="020B0604020202020204" pitchFamily="34" charset="0"/>
              <a:ea typeface="Calibri" charset="0"/>
              <a:cs typeface="Arial" panose="020B0604020202020204" pitchFamily="34" charset="0"/>
            </a:endParaRPr>
          </a:p>
        </p:txBody>
      </p:sp>
      <p:sp>
        <p:nvSpPr>
          <p:cNvPr id="172" name="object 60"/>
          <p:cNvSpPr/>
          <p:nvPr/>
        </p:nvSpPr>
        <p:spPr>
          <a:xfrm>
            <a:off x="8467628" y="2412398"/>
            <a:ext cx="229588" cy="307664"/>
          </a:xfrm>
          <a:prstGeom prst="rect">
            <a:avLst/>
          </a:prstGeom>
          <a:blipFill>
            <a:blip r:embed="rId14" cstate="print">
              <a:duotone>
                <a:srgbClr val="7BA0FF">
                  <a:shade val="45000"/>
                  <a:satMod val="135000"/>
                </a:srgbClr>
                <a:prstClr val="white"/>
              </a:duotone>
            </a:blip>
            <a:stretch>
              <a:fillRect/>
            </a:stretch>
          </a:blipFill>
        </p:spPr>
        <p:txBody>
          <a:bodyPr wrap="square" lIns="0" tIns="0" rIns="0" bIns="0" rtlCol="0"/>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sz="1200" b="0" i="0" u="none" strike="noStrike" kern="0" cap="none" spc="0" normalizeH="0" baseline="0" noProof="0" dirty="0" smtClean="0">
              <a:ln>
                <a:noFill/>
              </a:ln>
              <a:solidFill>
                <a:prstClr val="black"/>
              </a:solidFill>
              <a:effectLst/>
              <a:uLnTx/>
              <a:uFillTx/>
              <a:latin typeface="Arial" panose="020B0604020202020204" pitchFamily="34" charset="0"/>
              <a:ea typeface="Calibri" charset="0"/>
              <a:cs typeface="Arial" panose="020B0604020202020204" pitchFamily="34" charset="0"/>
            </a:endParaRPr>
          </a:p>
        </p:txBody>
      </p:sp>
      <p:sp>
        <p:nvSpPr>
          <p:cNvPr id="173" name="object 61"/>
          <p:cNvSpPr/>
          <p:nvPr/>
        </p:nvSpPr>
        <p:spPr>
          <a:xfrm>
            <a:off x="8425068" y="3205758"/>
            <a:ext cx="314709" cy="279908"/>
          </a:xfrm>
          <a:prstGeom prst="rect">
            <a:avLst/>
          </a:prstGeom>
          <a:blipFill>
            <a:blip r:embed="rId15" cstate="print">
              <a:duotone>
                <a:srgbClr val="7BA0FF">
                  <a:shade val="45000"/>
                  <a:satMod val="135000"/>
                </a:srgbClr>
                <a:prstClr val="white"/>
              </a:duotone>
            </a:blip>
            <a:stretch>
              <a:fillRect/>
            </a:stretch>
          </a:blipFill>
        </p:spPr>
        <p:txBody>
          <a:bodyPr wrap="square" lIns="0" tIns="0" rIns="0" bIns="0" rtlCol="0"/>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sz="1200" b="0" i="0" u="none" strike="noStrike" kern="0" cap="none" spc="0" normalizeH="0" baseline="0" noProof="0" dirty="0" smtClean="0">
              <a:ln>
                <a:noFill/>
              </a:ln>
              <a:solidFill>
                <a:prstClr val="black"/>
              </a:solidFill>
              <a:effectLst/>
              <a:uLnTx/>
              <a:uFillTx/>
              <a:latin typeface="Arial" panose="020B0604020202020204" pitchFamily="34" charset="0"/>
              <a:ea typeface="Calibri" charset="0"/>
              <a:cs typeface="Arial" panose="020B0604020202020204" pitchFamily="34" charset="0"/>
            </a:endParaRPr>
          </a:p>
        </p:txBody>
      </p:sp>
      <p:sp>
        <p:nvSpPr>
          <p:cNvPr id="174" name="object 62"/>
          <p:cNvSpPr/>
          <p:nvPr/>
        </p:nvSpPr>
        <p:spPr>
          <a:xfrm>
            <a:off x="8419016" y="3954981"/>
            <a:ext cx="326813" cy="307271"/>
          </a:xfrm>
          <a:prstGeom prst="rect">
            <a:avLst/>
          </a:prstGeom>
          <a:blipFill>
            <a:blip r:embed="rId16" cstate="print">
              <a:duotone>
                <a:srgbClr val="7BA0FF">
                  <a:shade val="45000"/>
                  <a:satMod val="135000"/>
                </a:srgbClr>
                <a:prstClr val="white"/>
              </a:duotone>
            </a:blip>
            <a:stretch>
              <a:fillRect/>
            </a:stretch>
          </a:blipFill>
        </p:spPr>
        <p:txBody>
          <a:bodyPr wrap="square" lIns="0" tIns="0" rIns="0" bIns="0" rtlCol="0"/>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sz="1200" b="0" i="0" u="none" strike="noStrike" kern="0" cap="none" spc="0" normalizeH="0" baseline="0" noProof="0" dirty="0" smtClean="0">
              <a:ln>
                <a:noFill/>
              </a:ln>
              <a:solidFill>
                <a:prstClr val="black"/>
              </a:solidFill>
              <a:effectLst/>
              <a:uLnTx/>
              <a:uFillTx/>
              <a:latin typeface="Arial" panose="020B0604020202020204" pitchFamily="34" charset="0"/>
              <a:ea typeface="Calibri" charset="0"/>
              <a:cs typeface="Arial" panose="020B0604020202020204" pitchFamily="34" charset="0"/>
            </a:endParaRPr>
          </a:p>
        </p:txBody>
      </p:sp>
      <p:sp>
        <p:nvSpPr>
          <p:cNvPr id="193" name="Down Arrow 192"/>
          <p:cNvSpPr/>
          <p:nvPr/>
        </p:nvSpPr>
        <p:spPr>
          <a:xfrm>
            <a:off x="6901368" y="1472197"/>
            <a:ext cx="198782" cy="429938"/>
          </a:xfrm>
          <a:prstGeom prst="downArrow">
            <a:avLst/>
          </a:prstGeom>
          <a:solidFill>
            <a:schemeClr val="bg1">
              <a:lumMod val="65000"/>
            </a:schemeClr>
          </a:solidFill>
          <a:ln w="635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smtClean="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234" name="Rounded Rectangle 233"/>
          <p:cNvSpPr/>
          <p:nvPr/>
        </p:nvSpPr>
        <p:spPr>
          <a:xfrm>
            <a:off x="1698858" y="1011215"/>
            <a:ext cx="3358923" cy="393422"/>
          </a:xfrm>
          <a:prstGeom prst="roundRect">
            <a:avLst>
              <a:gd name="adj" fmla="val 0"/>
            </a:avLst>
          </a:prstGeom>
          <a:solidFill>
            <a:srgbClr val="FFFFFF">
              <a:lumMod val="85000"/>
            </a:srgbClr>
          </a:solidFill>
          <a:ln w="6350" cap="flat" cmpd="sng" algn="ctr">
            <a:solidFill>
              <a:srgbClr val="FFFFFF">
                <a:lumMod val="75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smtClean="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235" name="Pentagon 234"/>
          <p:cNvSpPr/>
          <p:nvPr/>
        </p:nvSpPr>
        <p:spPr>
          <a:xfrm>
            <a:off x="1698858" y="1011215"/>
            <a:ext cx="803483" cy="393422"/>
          </a:xfrm>
          <a:prstGeom prst="homePlate">
            <a:avLst/>
          </a:prstGeom>
          <a:solidFill>
            <a:schemeClr val="bg2"/>
          </a:solidFill>
          <a:ln w="6350" cap="flat" cmpd="sng" algn="ctr">
            <a:noFill/>
            <a:prstDash val="solid"/>
            <a:miter lim="800000"/>
          </a:ln>
          <a:effectLst/>
        </p:spPr>
        <p:txBody>
          <a:bodyPr lIns="27432" rIns="27432" rtlCol="0" anchor="ctr"/>
          <a:lstStyle/>
          <a:p>
            <a:pPr marL="88898" marR="78738" lvl="0" indent="0" algn="ctr" defTabSz="1219170" rtl="0" eaLnBrk="1" fontAlgn="auto" latinLnBrk="0" hangingPunct="1">
              <a:lnSpc>
                <a:spcPct val="100000"/>
              </a:lnSpc>
              <a:spcBef>
                <a:spcPts val="133"/>
              </a:spcBef>
              <a:spcAft>
                <a:spcPts val="0"/>
              </a:spcAft>
              <a:buClrTx/>
              <a:buSzTx/>
              <a:buFontTx/>
              <a:buNone/>
              <a:tabLst/>
              <a:defRPr/>
            </a:pPr>
            <a:r>
              <a:rPr kumimoji="0" lang="en-US" sz="800" b="0" i="0" u="none" strike="noStrike" kern="0" cap="none" spc="20" normalizeH="0" baseline="0" noProof="0">
                <a:ln>
                  <a:noFill/>
                </a:ln>
                <a:solidFill>
                  <a:srgbClr val="FFFFFF"/>
                </a:solidFill>
                <a:effectLst/>
                <a:uLnTx/>
                <a:uFillTx/>
                <a:latin typeface="Arial" panose="020B0604020202020204" pitchFamily="34" charset="0"/>
                <a:ea typeface="Calibri" charset="0"/>
                <a:cs typeface="Arial" panose="020B0604020202020204" pitchFamily="34" charset="0"/>
              </a:rPr>
              <a:t>3</a:t>
            </a:r>
            <a:r>
              <a:rPr kumimoji="0" lang="en-US" sz="800" b="0" i="0" u="none" strike="noStrike" kern="0" cap="none" spc="20" normalizeH="0" baseline="30000" noProof="0">
                <a:ln>
                  <a:noFill/>
                </a:ln>
                <a:solidFill>
                  <a:srgbClr val="FFFFFF"/>
                </a:solidFill>
                <a:effectLst/>
                <a:uLnTx/>
                <a:uFillTx/>
                <a:latin typeface="Arial" panose="020B0604020202020204" pitchFamily="34" charset="0"/>
                <a:ea typeface="Calibri" charset="0"/>
                <a:cs typeface="Arial" panose="020B0604020202020204" pitchFamily="34" charset="0"/>
              </a:rPr>
              <a:t>RD</a:t>
            </a:r>
            <a:r>
              <a:rPr kumimoji="0" lang="en-US" sz="800" b="0" i="0" u="none" strike="noStrike" kern="0" cap="none" spc="20" normalizeH="0" baseline="0" noProof="0">
                <a:ln>
                  <a:noFill/>
                </a:ln>
                <a:solidFill>
                  <a:srgbClr val="FFFFFF"/>
                </a:solidFill>
                <a:effectLst/>
                <a:uLnTx/>
                <a:uFillTx/>
                <a:latin typeface="Arial" panose="020B0604020202020204" pitchFamily="34" charset="0"/>
                <a:ea typeface="Calibri" charset="0"/>
                <a:cs typeface="Arial" panose="020B0604020202020204" pitchFamily="34" charset="0"/>
              </a:rPr>
              <a:t> Party Services</a:t>
            </a:r>
            <a:endParaRPr kumimoji="0" lang="en-US" sz="800" b="0" i="0" u="none" strike="noStrike" kern="0" cap="none" spc="0" normalizeH="0" baseline="0" noProof="0" dirty="0">
              <a:ln>
                <a:noFill/>
              </a:ln>
              <a:solidFill>
                <a:srgbClr val="FFFFFF"/>
              </a:solidFill>
              <a:effectLst/>
              <a:uLnTx/>
              <a:uFillTx/>
              <a:latin typeface="Arial" panose="020B0604020202020204" pitchFamily="34" charset="0"/>
              <a:ea typeface="Calibri" charset="0"/>
              <a:cs typeface="Arial" panose="020B0604020202020204" pitchFamily="34" charset="0"/>
            </a:endParaRPr>
          </a:p>
        </p:txBody>
      </p:sp>
      <p:sp>
        <p:nvSpPr>
          <p:cNvPr id="236" name="Rectangle 235"/>
          <p:cNvSpPr/>
          <p:nvPr/>
        </p:nvSpPr>
        <p:spPr>
          <a:xfrm>
            <a:off x="1667613" y="1050875"/>
            <a:ext cx="771336" cy="215444"/>
          </a:xfrm>
          <a:prstGeom prst="rect">
            <a:avLst/>
          </a:prstGeom>
        </p:spPr>
        <p:txBody>
          <a:bodyPr wrap="square">
            <a:spAutoFit/>
          </a:bodyPr>
          <a:lstStyle/>
          <a:p>
            <a:pPr marL="88898" marR="78738" lvl="0" indent="0" algn="ctr" defTabSz="1219170" rtl="0" eaLnBrk="1" fontAlgn="auto" latinLnBrk="0" hangingPunct="1">
              <a:lnSpc>
                <a:spcPct val="100000"/>
              </a:lnSpc>
              <a:spcBef>
                <a:spcPts val="133"/>
              </a:spcBef>
              <a:spcAft>
                <a:spcPts val="0"/>
              </a:spcAft>
              <a:buClrTx/>
              <a:buSzTx/>
              <a:buFontTx/>
              <a:buNone/>
              <a:tabLst/>
              <a:defRPr/>
            </a:pPr>
            <a:endParaRPr kumimoji="0" lang="en-US" sz="800" b="0" i="0" u="none" strike="noStrike" kern="0" cap="none" spc="0" normalizeH="0" baseline="0" noProof="0" dirty="0" smtClean="0">
              <a:ln>
                <a:noFill/>
              </a:ln>
              <a:solidFill>
                <a:srgbClr val="000000"/>
              </a:solidFill>
              <a:effectLst/>
              <a:uLnTx/>
              <a:uFillTx/>
              <a:latin typeface="Arial" panose="020B0604020202020204" pitchFamily="34" charset="0"/>
              <a:ea typeface="Calibri" charset="0"/>
              <a:cs typeface="Arial" panose="020B0604020202020204" pitchFamily="34" charset="0"/>
            </a:endParaRPr>
          </a:p>
        </p:txBody>
      </p:sp>
      <p:sp>
        <p:nvSpPr>
          <p:cNvPr id="237" name="object 74"/>
          <p:cNvSpPr txBox="1"/>
          <p:nvPr/>
        </p:nvSpPr>
        <p:spPr>
          <a:xfrm>
            <a:off x="2554862" y="1073149"/>
            <a:ext cx="677431" cy="263320"/>
          </a:xfrm>
          <a:prstGeom prst="rect">
            <a:avLst/>
          </a:prstGeom>
        </p:spPr>
        <p:txBody>
          <a:bodyPr vert="horz" wrap="square" lIns="0" tIns="16933" rIns="0" bIns="0" rtlCol="0">
            <a:spAutoFit/>
          </a:bodyPr>
          <a:lstStyle/>
          <a:p>
            <a:pPr marL="16933" marR="0" lvl="0" indent="0" algn="ctr" defTabSz="1219170" rtl="0" eaLnBrk="1" fontAlgn="auto" latinLnBrk="0" hangingPunct="1">
              <a:lnSpc>
                <a:spcPct val="100000"/>
              </a:lnSpc>
              <a:spcBef>
                <a:spcPts val="133"/>
              </a:spcBef>
              <a:spcAft>
                <a:spcPts val="0"/>
              </a:spcAft>
              <a:buClrTx/>
              <a:buSzTx/>
              <a:buFontTx/>
              <a:buNone/>
              <a:tabLst/>
              <a:defRPr/>
            </a:pPr>
            <a:r>
              <a:rPr kumimoji="0" sz="800" b="1" i="0" u="none" strike="noStrike" kern="0" cap="none" spc="-20" normalizeH="0" baseline="0" noProof="0" dirty="0" smtClean="0">
                <a:ln>
                  <a:noFill/>
                </a:ln>
                <a:solidFill>
                  <a:srgbClr val="010101"/>
                </a:solidFill>
                <a:effectLst/>
                <a:uLnTx/>
                <a:uFillTx/>
                <a:latin typeface="Arial" panose="020B0604020202020204" pitchFamily="34" charset="0"/>
                <a:ea typeface="Calibri" charset="0"/>
                <a:cs typeface="Arial" panose="020B0604020202020204" pitchFamily="34" charset="0"/>
              </a:rPr>
              <a:t>LOCATION</a:t>
            </a:r>
            <a:r>
              <a:rPr kumimoji="0" sz="800" b="1" i="0" u="none" strike="noStrike" kern="0" cap="none" spc="-152" normalizeH="0" baseline="0" noProof="0" dirty="0" smtClean="0">
                <a:ln>
                  <a:noFill/>
                </a:ln>
                <a:solidFill>
                  <a:srgbClr val="010101"/>
                </a:solidFill>
                <a:effectLst/>
                <a:uLnTx/>
                <a:uFillTx/>
                <a:latin typeface="Arial" panose="020B0604020202020204" pitchFamily="34" charset="0"/>
                <a:ea typeface="Calibri" charset="0"/>
                <a:cs typeface="Arial" panose="020B0604020202020204" pitchFamily="34" charset="0"/>
              </a:rPr>
              <a:t> </a:t>
            </a:r>
            <a:r>
              <a:rPr kumimoji="0" lang="en-US" sz="800" b="1" i="0" u="none" strike="noStrike" kern="0" cap="none" spc="-152" normalizeH="0" baseline="0" noProof="0" dirty="0" smtClean="0">
                <a:ln>
                  <a:noFill/>
                </a:ln>
                <a:solidFill>
                  <a:srgbClr val="010101"/>
                </a:solidFill>
                <a:effectLst/>
                <a:uLnTx/>
                <a:uFillTx/>
                <a:latin typeface="Arial" panose="020B0604020202020204" pitchFamily="34" charset="0"/>
                <a:ea typeface="Calibri" charset="0"/>
                <a:cs typeface="Arial" panose="020B0604020202020204" pitchFamily="34" charset="0"/>
              </a:rPr>
              <a:t> </a:t>
            </a:r>
            <a:r>
              <a:rPr kumimoji="0" sz="800" b="1" i="0" u="none" strike="noStrike" kern="0" cap="none" spc="-20" normalizeH="0" baseline="0" noProof="0" dirty="0" smtClean="0">
                <a:ln>
                  <a:noFill/>
                </a:ln>
                <a:solidFill>
                  <a:srgbClr val="010101"/>
                </a:solidFill>
                <a:effectLst/>
                <a:uLnTx/>
                <a:uFillTx/>
                <a:latin typeface="Arial" panose="020B0604020202020204" pitchFamily="34" charset="0"/>
                <a:ea typeface="Calibri" charset="0"/>
                <a:cs typeface="Arial" panose="020B0604020202020204" pitchFamily="34" charset="0"/>
              </a:rPr>
              <a:t>SERVICE</a:t>
            </a:r>
            <a:endParaRPr kumimoji="0" sz="800" b="1" i="0" u="none" strike="noStrike" kern="0" cap="none" spc="0" normalizeH="0" baseline="0" noProof="0" dirty="0" smtClean="0">
              <a:ln>
                <a:noFill/>
              </a:ln>
              <a:solidFill>
                <a:prstClr val="black"/>
              </a:solidFill>
              <a:effectLst/>
              <a:uLnTx/>
              <a:uFillTx/>
              <a:latin typeface="Arial" panose="020B0604020202020204" pitchFamily="34" charset="0"/>
              <a:ea typeface="Calibri" charset="0"/>
              <a:cs typeface="Arial" panose="020B0604020202020204" pitchFamily="34" charset="0"/>
            </a:endParaRPr>
          </a:p>
        </p:txBody>
      </p:sp>
      <p:sp>
        <p:nvSpPr>
          <p:cNvPr id="238" name="object 76"/>
          <p:cNvSpPr txBox="1"/>
          <p:nvPr/>
        </p:nvSpPr>
        <p:spPr>
          <a:xfrm>
            <a:off x="3186722" y="1073149"/>
            <a:ext cx="616633" cy="263320"/>
          </a:xfrm>
          <a:prstGeom prst="rect">
            <a:avLst/>
          </a:prstGeom>
        </p:spPr>
        <p:txBody>
          <a:bodyPr vert="horz" wrap="square" lIns="0" tIns="16933" rIns="0" bIns="0" rtlCol="0">
            <a:spAutoFit/>
          </a:bodyPr>
          <a:lstStyle/>
          <a:p>
            <a:pPr marL="16933" marR="0" lvl="0" indent="0" algn="ctr" defTabSz="1219170" rtl="0" eaLnBrk="1" fontAlgn="auto" latinLnBrk="0" hangingPunct="1">
              <a:lnSpc>
                <a:spcPct val="100000"/>
              </a:lnSpc>
              <a:spcBef>
                <a:spcPts val="133"/>
              </a:spcBef>
              <a:spcAft>
                <a:spcPts val="0"/>
              </a:spcAft>
              <a:buClrTx/>
              <a:buSzTx/>
              <a:buFontTx/>
              <a:buNone/>
              <a:tabLst/>
              <a:defRPr/>
            </a:pPr>
            <a:r>
              <a:rPr kumimoji="0" sz="800" b="1" i="0" u="none" strike="noStrike" kern="0" cap="none" spc="-20" normalizeH="0" baseline="0" noProof="0" dirty="0" smtClean="0">
                <a:ln>
                  <a:noFill/>
                </a:ln>
                <a:solidFill>
                  <a:srgbClr val="010101"/>
                </a:solidFill>
                <a:effectLst/>
                <a:uLnTx/>
                <a:uFillTx/>
                <a:latin typeface="Arial" panose="020B0604020202020204" pitchFamily="34" charset="0"/>
                <a:ea typeface="Calibri" charset="0"/>
                <a:cs typeface="Arial" panose="020B0604020202020204" pitchFamily="34" charset="0"/>
              </a:rPr>
              <a:t>WEATHER</a:t>
            </a:r>
            <a:r>
              <a:rPr kumimoji="0" sz="800" b="1" i="0" u="none" strike="noStrike" kern="0" cap="none" spc="-152" normalizeH="0" baseline="0" noProof="0" dirty="0" smtClean="0">
                <a:ln>
                  <a:noFill/>
                </a:ln>
                <a:solidFill>
                  <a:srgbClr val="010101"/>
                </a:solidFill>
                <a:effectLst/>
                <a:uLnTx/>
                <a:uFillTx/>
                <a:latin typeface="Arial" panose="020B0604020202020204" pitchFamily="34" charset="0"/>
                <a:ea typeface="Calibri" charset="0"/>
                <a:cs typeface="Arial" panose="020B0604020202020204" pitchFamily="34" charset="0"/>
              </a:rPr>
              <a:t> </a:t>
            </a:r>
            <a:r>
              <a:rPr kumimoji="0" lang="en-US" sz="800" b="1" i="0" u="none" strike="noStrike" kern="0" cap="none" spc="-152" normalizeH="0" baseline="0" noProof="0" dirty="0" smtClean="0">
                <a:ln>
                  <a:noFill/>
                </a:ln>
                <a:solidFill>
                  <a:srgbClr val="010101"/>
                </a:solidFill>
                <a:effectLst/>
                <a:uLnTx/>
                <a:uFillTx/>
                <a:latin typeface="Arial" panose="020B0604020202020204" pitchFamily="34" charset="0"/>
                <a:ea typeface="Calibri" charset="0"/>
                <a:cs typeface="Arial" panose="020B0604020202020204" pitchFamily="34" charset="0"/>
              </a:rPr>
              <a:t> </a:t>
            </a:r>
            <a:r>
              <a:rPr kumimoji="0" sz="800" b="1" i="0" u="none" strike="noStrike" kern="0" cap="none" spc="-20" normalizeH="0" baseline="0" noProof="0" dirty="0" smtClean="0">
                <a:ln>
                  <a:noFill/>
                </a:ln>
                <a:solidFill>
                  <a:srgbClr val="010101"/>
                </a:solidFill>
                <a:effectLst/>
                <a:uLnTx/>
                <a:uFillTx/>
                <a:latin typeface="Arial" panose="020B0604020202020204" pitchFamily="34" charset="0"/>
                <a:ea typeface="Calibri" charset="0"/>
                <a:cs typeface="Arial" panose="020B0604020202020204" pitchFamily="34" charset="0"/>
              </a:rPr>
              <a:t>DATA</a:t>
            </a:r>
            <a:endParaRPr kumimoji="0" sz="800" b="1" i="0" u="none" strike="noStrike" kern="0" cap="none" spc="0" normalizeH="0" baseline="0" noProof="0" dirty="0" smtClean="0">
              <a:ln>
                <a:noFill/>
              </a:ln>
              <a:solidFill>
                <a:prstClr val="black"/>
              </a:solidFill>
              <a:effectLst/>
              <a:uLnTx/>
              <a:uFillTx/>
              <a:latin typeface="Arial" panose="020B0604020202020204" pitchFamily="34" charset="0"/>
              <a:ea typeface="Calibri" charset="0"/>
              <a:cs typeface="Arial" panose="020B0604020202020204" pitchFamily="34" charset="0"/>
            </a:endParaRPr>
          </a:p>
        </p:txBody>
      </p:sp>
      <p:sp>
        <p:nvSpPr>
          <p:cNvPr id="239" name="object 76"/>
          <p:cNvSpPr txBox="1"/>
          <p:nvPr/>
        </p:nvSpPr>
        <p:spPr>
          <a:xfrm>
            <a:off x="3810861" y="1067034"/>
            <a:ext cx="616633" cy="276145"/>
          </a:xfrm>
          <a:prstGeom prst="rect">
            <a:avLst/>
          </a:prstGeom>
        </p:spPr>
        <p:txBody>
          <a:bodyPr vert="horz" wrap="square" lIns="0" tIns="16933" rIns="0" bIns="0" rtlCol="0">
            <a:spAutoFit/>
          </a:bodyPr>
          <a:lstStyle/>
          <a:p>
            <a:pPr marL="16933" marR="0" lvl="0" indent="0" algn="ctr" defTabSz="1219170" rtl="0" eaLnBrk="1" fontAlgn="auto" latinLnBrk="0" hangingPunct="1">
              <a:lnSpc>
                <a:spcPct val="100000"/>
              </a:lnSpc>
              <a:spcBef>
                <a:spcPts val="133"/>
              </a:spcBef>
              <a:spcAft>
                <a:spcPts val="0"/>
              </a:spcAft>
              <a:buClrTx/>
              <a:buSzTx/>
              <a:buFontTx/>
              <a:buNone/>
              <a:tabLst/>
              <a:defRPr/>
            </a:pPr>
            <a:r>
              <a:rPr kumimoji="0" lang="en-US" sz="800" b="1" i="0" u="none" strike="noStrike" kern="0" cap="none" spc="-20" normalizeH="0" baseline="0" noProof="0" dirty="0" smtClean="0">
                <a:ln>
                  <a:noFill/>
                </a:ln>
                <a:solidFill>
                  <a:srgbClr val="010101"/>
                </a:solidFill>
                <a:effectLst/>
                <a:uLnTx/>
                <a:uFillTx/>
                <a:latin typeface="Arial" panose="020B0604020202020204" pitchFamily="34" charset="0"/>
                <a:ea typeface="Calibri" charset="0"/>
                <a:cs typeface="Arial" panose="020B0604020202020204" pitchFamily="34" charset="0"/>
              </a:rPr>
              <a:t> TRAFFIC</a:t>
            </a:r>
          </a:p>
          <a:p>
            <a:pPr marL="16933" marR="0" lvl="0" indent="0" algn="ctr" defTabSz="1219170" rtl="0" eaLnBrk="1" fontAlgn="auto" latinLnBrk="0" hangingPunct="1">
              <a:lnSpc>
                <a:spcPct val="100000"/>
              </a:lnSpc>
              <a:spcBef>
                <a:spcPts val="133"/>
              </a:spcBef>
              <a:spcAft>
                <a:spcPts val="0"/>
              </a:spcAft>
              <a:buClrTx/>
              <a:buSzTx/>
              <a:buFontTx/>
              <a:buNone/>
              <a:tabLst/>
              <a:defRPr/>
            </a:pPr>
            <a:r>
              <a:rPr kumimoji="0" sz="800" b="1" i="0" u="none" strike="noStrike" kern="0" cap="none" spc="-152" normalizeH="0" baseline="0" noProof="0" dirty="0" smtClean="0">
                <a:ln>
                  <a:noFill/>
                </a:ln>
                <a:solidFill>
                  <a:srgbClr val="010101"/>
                </a:solidFill>
                <a:effectLst/>
                <a:uLnTx/>
                <a:uFillTx/>
                <a:latin typeface="Arial" panose="020B0604020202020204" pitchFamily="34" charset="0"/>
                <a:ea typeface="Calibri" charset="0"/>
                <a:cs typeface="Arial" panose="020B0604020202020204" pitchFamily="34" charset="0"/>
              </a:rPr>
              <a:t> </a:t>
            </a:r>
            <a:r>
              <a:rPr kumimoji="0" lang="en-US" sz="800" b="1" i="0" u="none" strike="noStrike" kern="0" cap="none" spc="-152" normalizeH="0" baseline="0" noProof="0" dirty="0" smtClean="0">
                <a:ln>
                  <a:noFill/>
                </a:ln>
                <a:solidFill>
                  <a:srgbClr val="010101"/>
                </a:solidFill>
                <a:effectLst/>
                <a:uLnTx/>
                <a:uFillTx/>
                <a:latin typeface="Arial" panose="020B0604020202020204" pitchFamily="34" charset="0"/>
                <a:ea typeface="Calibri" charset="0"/>
                <a:cs typeface="Arial" panose="020B0604020202020204" pitchFamily="34" charset="0"/>
              </a:rPr>
              <a:t> </a:t>
            </a:r>
            <a:r>
              <a:rPr kumimoji="0" sz="800" b="1" i="0" u="none" strike="noStrike" kern="0" cap="none" spc="-20" normalizeH="0" baseline="0" noProof="0" dirty="0" smtClean="0">
                <a:ln>
                  <a:noFill/>
                </a:ln>
                <a:solidFill>
                  <a:srgbClr val="010101"/>
                </a:solidFill>
                <a:effectLst/>
                <a:uLnTx/>
                <a:uFillTx/>
                <a:latin typeface="Arial" panose="020B0604020202020204" pitchFamily="34" charset="0"/>
                <a:ea typeface="Calibri" charset="0"/>
                <a:cs typeface="Arial" panose="020B0604020202020204" pitchFamily="34" charset="0"/>
              </a:rPr>
              <a:t>DATA</a:t>
            </a:r>
            <a:endParaRPr kumimoji="0" sz="800" b="1" i="0" u="none" strike="noStrike" kern="0" cap="none" spc="0" normalizeH="0" baseline="0" noProof="0" dirty="0" smtClean="0">
              <a:ln>
                <a:noFill/>
              </a:ln>
              <a:solidFill>
                <a:prstClr val="black"/>
              </a:solidFill>
              <a:effectLst/>
              <a:uLnTx/>
              <a:uFillTx/>
              <a:latin typeface="Arial" panose="020B0604020202020204" pitchFamily="34" charset="0"/>
              <a:ea typeface="Calibri" charset="0"/>
              <a:cs typeface="Arial" panose="020B0604020202020204" pitchFamily="34" charset="0"/>
            </a:endParaRPr>
          </a:p>
        </p:txBody>
      </p:sp>
      <p:sp>
        <p:nvSpPr>
          <p:cNvPr id="240" name="object 75"/>
          <p:cNvSpPr txBox="1"/>
          <p:nvPr/>
        </p:nvSpPr>
        <p:spPr>
          <a:xfrm>
            <a:off x="4427494" y="1073149"/>
            <a:ext cx="592816" cy="263320"/>
          </a:xfrm>
          <a:prstGeom prst="rect">
            <a:avLst/>
          </a:prstGeom>
        </p:spPr>
        <p:txBody>
          <a:bodyPr vert="horz" wrap="square" lIns="0" tIns="16933" rIns="0" bIns="0" rtlCol="0">
            <a:spAutoFit/>
          </a:bodyPr>
          <a:lstStyle/>
          <a:p>
            <a:pPr marL="16933" marR="0" lvl="0" indent="0" algn="ctr" defTabSz="1219170" rtl="0" eaLnBrk="1" fontAlgn="auto" latinLnBrk="0" hangingPunct="1">
              <a:lnSpc>
                <a:spcPct val="100000"/>
              </a:lnSpc>
              <a:spcBef>
                <a:spcPts val="133"/>
              </a:spcBef>
              <a:spcAft>
                <a:spcPts val="0"/>
              </a:spcAft>
              <a:buClrTx/>
              <a:buSzTx/>
              <a:buFontTx/>
              <a:buNone/>
              <a:tabLst/>
              <a:defRPr/>
            </a:pPr>
            <a:r>
              <a:rPr kumimoji="0" sz="800" b="1" i="0" u="none" strike="noStrike" kern="0" cap="none" spc="-20" normalizeH="0" baseline="0" noProof="0" dirty="0" smtClean="0">
                <a:ln>
                  <a:noFill/>
                </a:ln>
                <a:solidFill>
                  <a:srgbClr val="010101"/>
                </a:solidFill>
                <a:effectLst/>
                <a:uLnTx/>
                <a:uFillTx/>
                <a:latin typeface="Arial" panose="020B0604020202020204" pitchFamily="34" charset="0"/>
                <a:ea typeface="Calibri" charset="0"/>
                <a:cs typeface="Arial" panose="020B0604020202020204" pitchFamily="34" charset="0"/>
              </a:rPr>
              <a:t>RISK</a:t>
            </a:r>
            <a:r>
              <a:rPr kumimoji="0" sz="800" b="1" i="0" u="none" strike="noStrike" kern="0" cap="none" spc="-152" normalizeH="0" baseline="0" noProof="0" dirty="0" smtClean="0">
                <a:ln>
                  <a:noFill/>
                </a:ln>
                <a:solidFill>
                  <a:srgbClr val="010101"/>
                </a:solidFill>
                <a:effectLst/>
                <a:uLnTx/>
                <a:uFillTx/>
                <a:latin typeface="Arial" panose="020B0604020202020204" pitchFamily="34" charset="0"/>
                <a:ea typeface="Calibri" charset="0"/>
                <a:cs typeface="Arial" panose="020B0604020202020204" pitchFamily="34" charset="0"/>
              </a:rPr>
              <a:t> </a:t>
            </a:r>
            <a:r>
              <a:rPr kumimoji="0" sz="800" b="1" i="0" u="none" strike="noStrike" kern="0" cap="none" spc="-20" normalizeH="0" baseline="0" noProof="0" dirty="0" smtClean="0">
                <a:ln>
                  <a:noFill/>
                </a:ln>
                <a:solidFill>
                  <a:srgbClr val="010101"/>
                </a:solidFill>
                <a:effectLst/>
                <a:uLnTx/>
                <a:uFillTx/>
                <a:latin typeface="Arial" panose="020B0604020202020204" pitchFamily="34" charset="0"/>
                <a:ea typeface="Calibri" charset="0"/>
                <a:cs typeface="Arial" panose="020B0604020202020204" pitchFamily="34" charset="0"/>
              </a:rPr>
              <a:t>PORTFOLIO</a:t>
            </a:r>
            <a:endParaRPr kumimoji="0" sz="800" b="1" i="0" u="none" strike="noStrike" kern="0" cap="none" spc="0" normalizeH="0" baseline="0" noProof="0" dirty="0" smtClean="0">
              <a:ln>
                <a:noFill/>
              </a:ln>
              <a:solidFill>
                <a:prstClr val="black"/>
              </a:solidFill>
              <a:effectLst/>
              <a:uLnTx/>
              <a:uFillTx/>
              <a:latin typeface="Arial" panose="020B0604020202020204" pitchFamily="34" charset="0"/>
              <a:ea typeface="Calibri" charset="0"/>
              <a:cs typeface="Arial" panose="020B0604020202020204" pitchFamily="34" charset="0"/>
            </a:endParaRPr>
          </a:p>
        </p:txBody>
      </p:sp>
      <p:sp>
        <p:nvSpPr>
          <p:cNvPr id="195" name="Down Arrow 194"/>
          <p:cNvSpPr/>
          <p:nvPr/>
        </p:nvSpPr>
        <p:spPr>
          <a:xfrm>
            <a:off x="3949627" y="1400602"/>
            <a:ext cx="198782" cy="515074"/>
          </a:xfrm>
          <a:prstGeom prst="downArrow">
            <a:avLst/>
          </a:prstGeom>
          <a:solidFill>
            <a:schemeClr val="bg1">
              <a:lumMod val="65000"/>
            </a:schemeClr>
          </a:solidFill>
          <a:ln w="635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smtClean="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196" name="Oval 195"/>
          <p:cNvSpPr/>
          <p:nvPr/>
        </p:nvSpPr>
        <p:spPr>
          <a:xfrm>
            <a:off x="859470" y="1507557"/>
            <a:ext cx="610665" cy="610461"/>
          </a:xfrm>
          <a:prstGeom prst="ellipse">
            <a:avLst/>
          </a:prstGeom>
          <a:solidFill>
            <a:schemeClr val="accent5">
              <a:lumMod val="40000"/>
              <a:lumOff val="60000"/>
            </a:schemeClr>
          </a:solidFill>
          <a:ln w="6350" cap="flat" cmpd="sng" algn="ctr">
            <a:solidFill>
              <a:schemeClr val="accent5">
                <a:lumMod val="40000"/>
                <a:lumOff val="60000"/>
              </a:scheme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smtClean="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197" name="Oval 196"/>
          <p:cNvSpPr/>
          <p:nvPr/>
        </p:nvSpPr>
        <p:spPr>
          <a:xfrm>
            <a:off x="859470" y="2138462"/>
            <a:ext cx="610665" cy="610461"/>
          </a:xfrm>
          <a:prstGeom prst="ellipse">
            <a:avLst/>
          </a:prstGeom>
          <a:solidFill>
            <a:schemeClr val="accent5">
              <a:lumMod val="40000"/>
              <a:lumOff val="60000"/>
            </a:schemeClr>
          </a:solidFill>
          <a:ln w="6350" cap="flat" cmpd="sng" algn="ctr">
            <a:solidFill>
              <a:schemeClr val="accent5">
                <a:lumMod val="40000"/>
                <a:lumOff val="60000"/>
              </a:scheme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smtClean="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198" name="Oval 197"/>
          <p:cNvSpPr/>
          <p:nvPr/>
        </p:nvSpPr>
        <p:spPr>
          <a:xfrm>
            <a:off x="859470" y="2769368"/>
            <a:ext cx="610665" cy="610461"/>
          </a:xfrm>
          <a:prstGeom prst="ellipse">
            <a:avLst/>
          </a:prstGeom>
          <a:solidFill>
            <a:schemeClr val="accent5">
              <a:lumMod val="40000"/>
              <a:lumOff val="60000"/>
            </a:schemeClr>
          </a:solidFill>
          <a:ln w="6350" cap="flat" cmpd="sng" algn="ctr">
            <a:solidFill>
              <a:schemeClr val="accent5">
                <a:lumMod val="40000"/>
                <a:lumOff val="60000"/>
              </a:scheme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smtClean="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199" name="Oval 198"/>
          <p:cNvSpPr/>
          <p:nvPr/>
        </p:nvSpPr>
        <p:spPr>
          <a:xfrm>
            <a:off x="859470" y="3400274"/>
            <a:ext cx="610665" cy="610461"/>
          </a:xfrm>
          <a:prstGeom prst="ellipse">
            <a:avLst/>
          </a:prstGeom>
          <a:solidFill>
            <a:schemeClr val="accent5">
              <a:lumMod val="40000"/>
              <a:lumOff val="60000"/>
            </a:schemeClr>
          </a:solidFill>
          <a:ln w="6350" cap="flat" cmpd="sng" algn="ctr">
            <a:solidFill>
              <a:schemeClr val="accent5">
                <a:lumMod val="40000"/>
                <a:lumOff val="60000"/>
              </a:scheme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smtClean="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200" name="Oval 199"/>
          <p:cNvSpPr/>
          <p:nvPr/>
        </p:nvSpPr>
        <p:spPr>
          <a:xfrm>
            <a:off x="859470" y="4031180"/>
            <a:ext cx="610665" cy="610461"/>
          </a:xfrm>
          <a:prstGeom prst="ellipse">
            <a:avLst/>
          </a:prstGeom>
          <a:solidFill>
            <a:schemeClr val="accent5">
              <a:lumMod val="40000"/>
              <a:lumOff val="60000"/>
            </a:schemeClr>
          </a:solidFill>
          <a:ln w="6350" cap="flat" cmpd="sng" algn="ctr">
            <a:solidFill>
              <a:schemeClr val="accent5">
                <a:lumMod val="40000"/>
                <a:lumOff val="60000"/>
              </a:scheme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smtClean="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201" name="Oval 200"/>
          <p:cNvSpPr/>
          <p:nvPr/>
        </p:nvSpPr>
        <p:spPr>
          <a:xfrm>
            <a:off x="280922" y="1784784"/>
            <a:ext cx="610665" cy="610461"/>
          </a:xfrm>
          <a:prstGeom prst="ellipse">
            <a:avLst/>
          </a:prstGeom>
          <a:solidFill>
            <a:schemeClr val="accent5">
              <a:lumMod val="40000"/>
              <a:lumOff val="60000"/>
            </a:schemeClr>
          </a:solidFill>
          <a:ln w="6350" cap="flat" cmpd="sng" algn="ctr">
            <a:solidFill>
              <a:schemeClr val="accent5">
                <a:lumMod val="40000"/>
                <a:lumOff val="60000"/>
              </a:scheme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smtClean="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202" name="Oval 201"/>
          <p:cNvSpPr/>
          <p:nvPr/>
        </p:nvSpPr>
        <p:spPr>
          <a:xfrm>
            <a:off x="280922" y="2415690"/>
            <a:ext cx="610665" cy="610461"/>
          </a:xfrm>
          <a:prstGeom prst="ellipse">
            <a:avLst/>
          </a:prstGeom>
          <a:solidFill>
            <a:schemeClr val="accent5">
              <a:lumMod val="40000"/>
              <a:lumOff val="60000"/>
            </a:schemeClr>
          </a:solidFill>
          <a:ln w="6350" cap="flat" cmpd="sng" algn="ctr">
            <a:solidFill>
              <a:schemeClr val="accent5">
                <a:lumMod val="40000"/>
                <a:lumOff val="60000"/>
              </a:scheme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smtClean="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203" name="Oval 202"/>
          <p:cNvSpPr/>
          <p:nvPr/>
        </p:nvSpPr>
        <p:spPr>
          <a:xfrm>
            <a:off x="280922" y="3046595"/>
            <a:ext cx="610665" cy="610461"/>
          </a:xfrm>
          <a:prstGeom prst="ellipse">
            <a:avLst/>
          </a:prstGeom>
          <a:solidFill>
            <a:schemeClr val="accent5">
              <a:lumMod val="40000"/>
              <a:lumOff val="60000"/>
            </a:schemeClr>
          </a:solidFill>
          <a:ln w="6350" cap="flat" cmpd="sng" algn="ctr">
            <a:solidFill>
              <a:schemeClr val="accent5">
                <a:lumMod val="40000"/>
                <a:lumOff val="60000"/>
              </a:scheme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smtClean="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204" name="Oval 203"/>
          <p:cNvSpPr/>
          <p:nvPr/>
        </p:nvSpPr>
        <p:spPr>
          <a:xfrm>
            <a:off x="280922" y="3677502"/>
            <a:ext cx="610665" cy="610461"/>
          </a:xfrm>
          <a:prstGeom prst="ellipse">
            <a:avLst/>
          </a:prstGeom>
          <a:solidFill>
            <a:schemeClr val="accent5">
              <a:lumMod val="40000"/>
              <a:lumOff val="60000"/>
            </a:schemeClr>
          </a:solidFill>
          <a:ln w="6350" cap="flat" cmpd="sng" algn="ctr">
            <a:solidFill>
              <a:schemeClr val="accent5">
                <a:lumMod val="40000"/>
                <a:lumOff val="60000"/>
              </a:scheme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smtClean="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205" name="object 35"/>
          <p:cNvSpPr txBox="1"/>
          <p:nvPr/>
        </p:nvSpPr>
        <p:spPr>
          <a:xfrm>
            <a:off x="401533" y="2148926"/>
            <a:ext cx="559105" cy="184666"/>
          </a:xfrm>
          <a:prstGeom prst="rect">
            <a:avLst/>
          </a:prstGeom>
        </p:spPr>
        <p:txBody>
          <a:bodyPr vert="horz" wrap="square" lIns="0" tIns="0" rIns="0" bIns="0" rtlCol="0" anchor="ctr">
            <a:noAutofit/>
          </a:bodyPr>
          <a:lstStyle/>
          <a:p>
            <a:pPr marL="0" marR="160863" lvl="0" indent="0" algn="r" defTabSz="1219170" rtl="0" eaLnBrk="1" fontAlgn="auto" latinLnBrk="0" hangingPunct="1">
              <a:lnSpc>
                <a:spcPct val="100000"/>
              </a:lnSpc>
              <a:spcBef>
                <a:spcPts val="133"/>
              </a:spcBef>
              <a:spcAft>
                <a:spcPts val="0"/>
              </a:spcAft>
              <a:buClrTx/>
              <a:buSzTx/>
              <a:buFontTx/>
              <a:buNone/>
              <a:tabLst/>
              <a:defRPr/>
            </a:pPr>
            <a:r>
              <a:rPr kumimoji="0" sz="600" b="0" i="1" u="none" strike="noStrike" kern="0" cap="none" spc="0" normalizeH="0" baseline="0" noProof="0" dirty="0" smtClean="0">
                <a:ln>
                  <a:noFill/>
                </a:ln>
                <a:solidFill>
                  <a:srgbClr val="231F20"/>
                </a:solidFill>
                <a:effectLst/>
                <a:uLnTx/>
                <a:uFillTx/>
                <a:latin typeface="Arial" panose="020B0604020202020204" pitchFamily="34" charset="0"/>
                <a:ea typeface="Calibri" charset="0"/>
                <a:cs typeface="Arial" panose="020B0604020202020204" pitchFamily="34" charset="0"/>
              </a:rPr>
              <a:t>LIGHTING  CONTROL</a:t>
            </a:r>
            <a:endParaRPr kumimoji="0" sz="600" b="0" i="1" u="none" strike="noStrike" kern="0" cap="none" spc="0" normalizeH="0" baseline="0" noProof="0" dirty="0" smtClean="0">
              <a:ln>
                <a:noFill/>
              </a:ln>
              <a:solidFill>
                <a:prstClr val="black"/>
              </a:solidFill>
              <a:effectLst/>
              <a:uLnTx/>
              <a:uFillTx/>
              <a:latin typeface="Arial" panose="020B0604020202020204" pitchFamily="34" charset="0"/>
              <a:ea typeface="Calibri" charset="0"/>
              <a:cs typeface="Arial" panose="020B0604020202020204" pitchFamily="34" charset="0"/>
            </a:endParaRPr>
          </a:p>
        </p:txBody>
      </p:sp>
      <p:sp>
        <p:nvSpPr>
          <p:cNvPr id="206" name="object 36"/>
          <p:cNvSpPr/>
          <p:nvPr/>
        </p:nvSpPr>
        <p:spPr>
          <a:xfrm>
            <a:off x="486851" y="1868188"/>
            <a:ext cx="245493" cy="249829"/>
          </a:xfrm>
          <a:prstGeom prst="rect">
            <a:avLst/>
          </a:prstGeom>
          <a:blipFill>
            <a:blip r:embed="rId17" cstate="print"/>
            <a:stretch>
              <a:fillRect/>
            </a:stretch>
          </a:blipFill>
        </p:spPr>
        <p:txBody>
          <a:bodyPr wrap="square" lIns="0" tIns="0" rIns="0" bIns="0" rtlCol="0"/>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sz="1200" b="0" i="0" u="none" strike="noStrike" kern="0" cap="none" spc="0" normalizeH="0" baseline="0" noProof="0" dirty="0" smtClean="0">
              <a:ln>
                <a:noFill/>
              </a:ln>
              <a:solidFill>
                <a:prstClr val="black"/>
              </a:solidFill>
              <a:effectLst/>
              <a:uLnTx/>
              <a:uFillTx/>
              <a:latin typeface="Arial" panose="020B0604020202020204" pitchFamily="34" charset="0"/>
              <a:ea typeface="Calibri" charset="0"/>
              <a:cs typeface="Arial" panose="020B0604020202020204" pitchFamily="34" charset="0"/>
            </a:endParaRPr>
          </a:p>
        </p:txBody>
      </p:sp>
      <p:sp>
        <p:nvSpPr>
          <p:cNvPr id="207" name="object 37"/>
          <p:cNvSpPr txBox="1"/>
          <p:nvPr/>
        </p:nvSpPr>
        <p:spPr>
          <a:xfrm>
            <a:off x="375414" y="2771430"/>
            <a:ext cx="565955" cy="184666"/>
          </a:xfrm>
          <a:prstGeom prst="rect">
            <a:avLst/>
          </a:prstGeom>
        </p:spPr>
        <p:txBody>
          <a:bodyPr vert="horz" wrap="square" lIns="0" tIns="0" rIns="0" bIns="0" rtlCol="0" anchor="ctr">
            <a:noAutofit/>
          </a:bodyPr>
          <a:lstStyle/>
          <a:p>
            <a:pPr marL="0" marR="167636" lvl="0" indent="0" algn="ctr" defTabSz="1219170" rtl="0" eaLnBrk="1" fontAlgn="auto" latinLnBrk="0" hangingPunct="1">
              <a:lnSpc>
                <a:spcPct val="100000"/>
              </a:lnSpc>
              <a:spcBef>
                <a:spcPts val="133"/>
              </a:spcBef>
              <a:spcAft>
                <a:spcPts val="0"/>
              </a:spcAft>
              <a:buClrTx/>
              <a:buSzTx/>
              <a:buFontTx/>
              <a:buNone/>
              <a:tabLst/>
              <a:defRPr/>
            </a:pPr>
            <a:r>
              <a:rPr kumimoji="0" sz="600" b="0" i="1" u="none" strike="noStrike" kern="0" cap="none" spc="0" normalizeH="0" baseline="0" noProof="0" dirty="0" smtClean="0">
                <a:ln>
                  <a:noFill/>
                </a:ln>
                <a:solidFill>
                  <a:srgbClr val="231F20"/>
                </a:solidFill>
                <a:effectLst/>
                <a:uLnTx/>
                <a:uFillTx/>
                <a:latin typeface="Arial" panose="020B0604020202020204" pitchFamily="34" charset="0"/>
                <a:ea typeface="Calibri" charset="0"/>
                <a:cs typeface="Arial" panose="020B0604020202020204" pitchFamily="34" charset="0"/>
              </a:rPr>
              <a:t>POWER  CONTROL</a:t>
            </a:r>
            <a:endParaRPr kumimoji="0" sz="600" b="0" i="1" u="none" strike="noStrike" kern="0" cap="none" spc="0" normalizeH="0" baseline="0" noProof="0" dirty="0" smtClean="0">
              <a:ln>
                <a:noFill/>
              </a:ln>
              <a:solidFill>
                <a:prstClr val="black"/>
              </a:solidFill>
              <a:effectLst/>
              <a:uLnTx/>
              <a:uFillTx/>
              <a:latin typeface="Arial" panose="020B0604020202020204" pitchFamily="34" charset="0"/>
              <a:ea typeface="Calibri" charset="0"/>
              <a:cs typeface="Arial" panose="020B0604020202020204" pitchFamily="34" charset="0"/>
            </a:endParaRPr>
          </a:p>
        </p:txBody>
      </p:sp>
      <p:sp>
        <p:nvSpPr>
          <p:cNvPr id="208" name="object 38"/>
          <p:cNvSpPr/>
          <p:nvPr/>
        </p:nvSpPr>
        <p:spPr>
          <a:xfrm>
            <a:off x="447883" y="2467482"/>
            <a:ext cx="301740" cy="285344"/>
          </a:xfrm>
          <a:prstGeom prst="rect">
            <a:avLst/>
          </a:prstGeom>
          <a:blipFill>
            <a:blip r:embed="rId18" cstate="print"/>
            <a:stretch>
              <a:fillRect/>
            </a:stretch>
          </a:blipFill>
        </p:spPr>
        <p:txBody>
          <a:bodyPr wrap="square" lIns="0" tIns="0" rIns="0" bIns="0" rtlCol="0"/>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sz="1200" b="0" i="0" u="none" strike="noStrike" kern="0" cap="none" spc="0" normalizeH="0" baseline="0" noProof="0" dirty="0" smtClean="0">
              <a:ln>
                <a:noFill/>
              </a:ln>
              <a:solidFill>
                <a:prstClr val="black"/>
              </a:solidFill>
              <a:effectLst/>
              <a:uLnTx/>
              <a:uFillTx/>
              <a:latin typeface="Arial" panose="020B0604020202020204" pitchFamily="34" charset="0"/>
              <a:ea typeface="Calibri" charset="0"/>
              <a:cs typeface="Arial" panose="020B0604020202020204" pitchFamily="34" charset="0"/>
            </a:endParaRPr>
          </a:p>
        </p:txBody>
      </p:sp>
      <p:sp>
        <p:nvSpPr>
          <p:cNvPr id="209" name="object 39"/>
          <p:cNvSpPr txBox="1"/>
          <p:nvPr/>
        </p:nvSpPr>
        <p:spPr>
          <a:xfrm>
            <a:off x="905278" y="1826644"/>
            <a:ext cx="643921" cy="184666"/>
          </a:xfrm>
          <a:prstGeom prst="rect">
            <a:avLst/>
          </a:prstGeom>
        </p:spPr>
        <p:txBody>
          <a:bodyPr vert="horz" wrap="square" lIns="0" tIns="0" rIns="0" bIns="0" rtlCol="0" anchor="ctr">
            <a:noAutofit/>
          </a:bodyPr>
          <a:lstStyle/>
          <a:p>
            <a:pPr marL="0" marR="44026" lvl="0" indent="0" algn="ctr" defTabSz="1219170" rtl="0" eaLnBrk="1" fontAlgn="auto" latinLnBrk="0" hangingPunct="1">
              <a:lnSpc>
                <a:spcPct val="100000"/>
              </a:lnSpc>
              <a:spcBef>
                <a:spcPts val="133"/>
              </a:spcBef>
              <a:spcAft>
                <a:spcPts val="0"/>
              </a:spcAft>
              <a:buClrTx/>
              <a:buSzTx/>
              <a:buFontTx/>
              <a:buNone/>
              <a:tabLst/>
              <a:defRPr/>
            </a:pPr>
            <a:r>
              <a:rPr kumimoji="0" sz="600" b="0" i="1" u="none" strike="noStrike" kern="0" cap="none" spc="0" normalizeH="0" baseline="0" noProof="0" dirty="0" smtClean="0">
                <a:ln>
                  <a:noFill/>
                </a:ln>
                <a:solidFill>
                  <a:srgbClr val="231F20"/>
                </a:solidFill>
                <a:effectLst/>
                <a:uLnTx/>
                <a:uFillTx/>
                <a:latin typeface="Arial" panose="020B0604020202020204" pitchFamily="34" charset="0"/>
                <a:ea typeface="Calibri" charset="0"/>
                <a:cs typeface="Arial" panose="020B0604020202020204" pitchFamily="34" charset="0"/>
              </a:rPr>
              <a:t>SECURITY  AUTOMATION</a:t>
            </a:r>
            <a:endParaRPr kumimoji="0" sz="600" b="0" i="1" u="none" strike="noStrike" kern="0" cap="none" spc="0" normalizeH="0" baseline="0" noProof="0" dirty="0" smtClean="0">
              <a:ln>
                <a:noFill/>
              </a:ln>
              <a:solidFill>
                <a:prstClr val="black"/>
              </a:solidFill>
              <a:effectLst/>
              <a:uLnTx/>
              <a:uFillTx/>
              <a:latin typeface="Arial" panose="020B0604020202020204" pitchFamily="34" charset="0"/>
              <a:ea typeface="Calibri" charset="0"/>
              <a:cs typeface="Arial" panose="020B0604020202020204" pitchFamily="34" charset="0"/>
            </a:endParaRPr>
          </a:p>
        </p:txBody>
      </p:sp>
      <p:sp>
        <p:nvSpPr>
          <p:cNvPr id="210" name="object 40"/>
          <p:cNvSpPr/>
          <p:nvPr/>
        </p:nvSpPr>
        <p:spPr>
          <a:xfrm>
            <a:off x="1067597" y="1563971"/>
            <a:ext cx="219116" cy="192018"/>
          </a:xfrm>
          <a:prstGeom prst="rect">
            <a:avLst/>
          </a:prstGeom>
          <a:blipFill>
            <a:blip r:embed="rId19" cstate="print"/>
            <a:stretch>
              <a:fillRect/>
            </a:stretch>
          </a:blipFill>
        </p:spPr>
        <p:txBody>
          <a:bodyPr wrap="square" lIns="0" tIns="0" rIns="0" bIns="0" rtlCol="0"/>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sz="1200" b="0" i="0" u="none" strike="noStrike" kern="0" cap="none" spc="0" normalizeH="0" baseline="0" noProof="0" dirty="0" smtClean="0">
              <a:ln>
                <a:noFill/>
              </a:ln>
              <a:solidFill>
                <a:prstClr val="black"/>
              </a:solidFill>
              <a:effectLst/>
              <a:uLnTx/>
              <a:uFillTx/>
              <a:latin typeface="Arial" panose="020B0604020202020204" pitchFamily="34" charset="0"/>
              <a:ea typeface="Calibri" charset="0"/>
              <a:cs typeface="Arial" panose="020B0604020202020204" pitchFamily="34" charset="0"/>
            </a:endParaRPr>
          </a:p>
        </p:txBody>
      </p:sp>
      <p:sp>
        <p:nvSpPr>
          <p:cNvPr id="211" name="object 41"/>
          <p:cNvSpPr txBox="1"/>
          <p:nvPr/>
        </p:nvSpPr>
        <p:spPr>
          <a:xfrm>
            <a:off x="1023807" y="2546176"/>
            <a:ext cx="250995" cy="92333"/>
          </a:xfrm>
          <a:prstGeom prst="rect">
            <a:avLst/>
          </a:prstGeom>
        </p:spPr>
        <p:txBody>
          <a:bodyPr vert="horz" wrap="square" lIns="0" tIns="0" rIns="0" bIns="0" rtlCol="0" anchor="ctr">
            <a:noAutofit/>
          </a:bodyPr>
          <a:lstStyle/>
          <a:p>
            <a:pPr marL="0" marR="0" lvl="0" indent="0" algn="ctr" defTabSz="1219170" rtl="0" eaLnBrk="1" fontAlgn="auto" latinLnBrk="0" hangingPunct="1">
              <a:lnSpc>
                <a:spcPct val="100000"/>
              </a:lnSpc>
              <a:spcBef>
                <a:spcPts val="133"/>
              </a:spcBef>
              <a:spcAft>
                <a:spcPts val="0"/>
              </a:spcAft>
              <a:buClrTx/>
              <a:buSzTx/>
              <a:buFontTx/>
              <a:buNone/>
              <a:tabLst/>
              <a:defRPr/>
            </a:pPr>
            <a:r>
              <a:rPr kumimoji="0" sz="600" b="0" i="1" u="none" strike="noStrike" kern="0" cap="none" spc="0" normalizeH="0" baseline="0" noProof="0" dirty="0" smtClean="0">
                <a:ln>
                  <a:noFill/>
                </a:ln>
                <a:solidFill>
                  <a:srgbClr val="231F20"/>
                </a:solidFill>
                <a:effectLst/>
                <a:uLnTx/>
                <a:uFillTx/>
                <a:latin typeface="Arial" panose="020B0604020202020204" pitchFamily="34" charset="0"/>
                <a:ea typeface="Calibri" charset="0"/>
                <a:cs typeface="Arial" panose="020B0604020202020204" pitchFamily="34" charset="0"/>
              </a:rPr>
              <a:t>CCTV</a:t>
            </a:r>
            <a:endParaRPr kumimoji="0" sz="600" b="0" i="1" u="none" strike="noStrike" kern="0" cap="none" spc="0" normalizeH="0" baseline="0" noProof="0" dirty="0" smtClean="0">
              <a:ln>
                <a:noFill/>
              </a:ln>
              <a:solidFill>
                <a:prstClr val="black"/>
              </a:solidFill>
              <a:effectLst/>
              <a:uLnTx/>
              <a:uFillTx/>
              <a:latin typeface="Arial" panose="020B0604020202020204" pitchFamily="34" charset="0"/>
              <a:ea typeface="Calibri" charset="0"/>
              <a:cs typeface="Arial" panose="020B0604020202020204" pitchFamily="34" charset="0"/>
            </a:endParaRPr>
          </a:p>
        </p:txBody>
      </p:sp>
      <p:sp>
        <p:nvSpPr>
          <p:cNvPr id="212" name="object 42"/>
          <p:cNvSpPr/>
          <p:nvPr/>
        </p:nvSpPr>
        <p:spPr>
          <a:xfrm>
            <a:off x="1062073" y="2211220"/>
            <a:ext cx="249604" cy="261883"/>
          </a:xfrm>
          <a:prstGeom prst="rect">
            <a:avLst/>
          </a:prstGeom>
          <a:blipFill>
            <a:blip r:embed="rId20" cstate="print"/>
            <a:stretch>
              <a:fillRect/>
            </a:stretch>
          </a:blipFill>
        </p:spPr>
        <p:txBody>
          <a:bodyPr wrap="square" lIns="0" tIns="0" rIns="0" bIns="0" rtlCol="0"/>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sz="1200" b="0" i="0" u="none" strike="noStrike" kern="0" cap="none" spc="0" normalizeH="0" baseline="0" noProof="0" dirty="0" smtClean="0">
              <a:ln>
                <a:noFill/>
              </a:ln>
              <a:solidFill>
                <a:prstClr val="black"/>
              </a:solidFill>
              <a:effectLst/>
              <a:uLnTx/>
              <a:uFillTx/>
              <a:latin typeface="Arial" panose="020B0604020202020204" pitchFamily="34" charset="0"/>
              <a:ea typeface="Calibri" charset="0"/>
              <a:cs typeface="Arial" panose="020B0604020202020204" pitchFamily="34" charset="0"/>
            </a:endParaRPr>
          </a:p>
        </p:txBody>
      </p:sp>
      <p:sp>
        <p:nvSpPr>
          <p:cNvPr id="213" name="object 43"/>
          <p:cNvSpPr txBox="1"/>
          <p:nvPr/>
        </p:nvSpPr>
        <p:spPr>
          <a:xfrm>
            <a:off x="995159" y="3121864"/>
            <a:ext cx="555132" cy="184666"/>
          </a:xfrm>
          <a:prstGeom prst="rect">
            <a:avLst/>
          </a:prstGeom>
        </p:spPr>
        <p:txBody>
          <a:bodyPr vert="horz" wrap="square" lIns="0" tIns="0" rIns="0" bIns="0" rtlCol="0" anchor="ctr">
            <a:noAutofit/>
          </a:bodyPr>
          <a:lstStyle/>
          <a:p>
            <a:pPr marL="0" marR="176102" lvl="0" indent="0" algn="ctr" defTabSz="1219170" rtl="0" eaLnBrk="1" fontAlgn="auto" latinLnBrk="0" hangingPunct="1">
              <a:lnSpc>
                <a:spcPct val="100000"/>
              </a:lnSpc>
              <a:spcBef>
                <a:spcPts val="133"/>
              </a:spcBef>
              <a:spcAft>
                <a:spcPts val="0"/>
              </a:spcAft>
              <a:buClrTx/>
              <a:buSzTx/>
              <a:buFontTx/>
              <a:buNone/>
              <a:tabLst/>
              <a:defRPr/>
            </a:pPr>
            <a:r>
              <a:rPr kumimoji="0" sz="600" b="0" i="1" u="none" strike="noStrike" kern="0" cap="none" spc="0" normalizeH="0" baseline="0" noProof="0" dirty="0" smtClean="0">
                <a:ln>
                  <a:noFill/>
                </a:ln>
                <a:solidFill>
                  <a:srgbClr val="231F20"/>
                </a:solidFill>
                <a:effectLst/>
                <a:uLnTx/>
                <a:uFillTx/>
                <a:latin typeface="Arial" panose="020B0604020202020204" pitchFamily="34" charset="0"/>
                <a:ea typeface="Calibri" charset="0"/>
                <a:cs typeface="Arial" panose="020B0604020202020204" pitchFamily="34" charset="0"/>
              </a:rPr>
              <a:t>ALARM  MONITOR</a:t>
            </a:r>
            <a:endParaRPr kumimoji="0" sz="600" b="0" i="1" u="none" strike="noStrike" kern="0" cap="none" spc="0" normalizeH="0" baseline="0" noProof="0" dirty="0" smtClean="0">
              <a:ln>
                <a:noFill/>
              </a:ln>
              <a:solidFill>
                <a:prstClr val="black"/>
              </a:solidFill>
              <a:effectLst/>
              <a:uLnTx/>
              <a:uFillTx/>
              <a:latin typeface="Arial" panose="020B0604020202020204" pitchFamily="34" charset="0"/>
              <a:ea typeface="Calibri" charset="0"/>
              <a:cs typeface="Arial" panose="020B0604020202020204" pitchFamily="34" charset="0"/>
            </a:endParaRPr>
          </a:p>
        </p:txBody>
      </p:sp>
      <p:sp>
        <p:nvSpPr>
          <p:cNvPr id="214" name="object 44"/>
          <p:cNvSpPr/>
          <p:nvPr/>
        </p:nvSpPr>
        <p:spPr>
          <a:xfrm>
            <a:off x="1045980" y="2832569"/>
            <a:ext cx="264687" cy="211332"/>
          </a:xfrm>
          <a:prstGeom prst="rect">
            <a:avLst/>
          </a:prstGeom>
          <a:blipFill>
            <a:blip r:embed="rId21" cstate="print"/>
            <a:stretch>
              <a:fillRect/>
            </a:stretch>
          </a:blipFill>
        </p:spPr>
        <p:txBody>
          <a:bodyPr wrap="square" lIns="0" tIns="0" rIns="0" bIns="0" rtlCol="0"/>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sz="1200" b="0" i="0" u="none" strike="noStrike" kern="0" cap="none" spc="0" normalizeH="0" baseline="0" noProof="0" dirty="0" smtClean="0">
              <a:ln>
                <a:noFill/>
              </a:ln>
              <a:solidFill>
                <a:prstClr val="black"/>
              </a:solidFill>
              <a:effectLst/>
              <a:uLnTx/>
              <a:uFillTx/>
              <a:latin typeface="Arial" panose="020B0604020202020204" pitchFamily="34" charset="0"/>
              <a:ea typeface="Calibri" charset="0"/>
              <a:cs typeface="Arial" panose="020B0604020202020204" pitchFamily="34" charset="0"/>
            </a:endParaRPr>
          </a:p>
        </p:txBody>
      </p:sp>
      <p:sp>
        <p:nvSpPr>
          <p:cNvPr id="215" name="object 45"/>
          <p:cNvSpPr txBox="1"/>
          <p:nvPr/>
        </p:nvSpPr>
        <p:spPr>
          <a:xfrm>
            <a:off x="411798" y="3405069"/>
            <a:ext cx="580609" cy="184666"/>
          </a:xfrm>
          <a:prstGeom prst="rect">
            <a:avLst/>
          </a:prstGeom>
        </p:spPr>
        <p:txBody>
          <a:bodyPr vert="horz" wrap="square" lIns="0" tIns="0" rIns="0" bIns="0" rtlCol="0" anchor="ctr">
            <a:noAutofit/>
          </a:bodyPr>
          <a:lstStyle/>
          <a:p>
            <a:pPr marL="0" marR="211661" lvl="0" indent="0" algn="ctr" defTabSz="1219170" rtl="0" eaLnBrk="1" fontAlgn="auto" latinLnBrk="0" hangingPunct="1">
              <a:lnSpc>
                <a:spcPct val="100000"/>
              </a:lnSpc>
              <a:spcBef>
                <a:spcPts val="133"/>
              </a:spcBef>
              <a:spcAft>
                <a:spcPts val="0"/>
              </a:spcAft>
              <a:buClrTx/>
              <a:buSzTx/>
              <a:buFontTx/>
              <a:buNone/>
              <a:tabLst/>
              <a:defRPr/>
            </a:pPr>
            <a:r>
              <a:rPr kumimoji="0" sz="600" b="0" i="1" u="none" strike="noStrike" kern="0" cap="none" spc="0" normalizeH="0" baseline="0" noProof="0" dirty="0" smtClean="0">
                <a:ln>
                  <a:noFill/>
                </a:ln>
                <a:solidFill>
                  <a:srgbClr val="231F20"/>
                </a:solidFill>
                <a:effectLst/>
                <a:uLnTx/>
                <a:uFillTx/>
                <a:latin typeface="Arial" panose="020B0604020202020204" pitchFamily="34" charset="0"/>
                <a:ea typeface="Calibri" charset="0"/>
                <a:cs typeface="Arial" panose="020B0604020202020204" pitchFamily="34" charset="0"/>
              </a:rPr>
              <a:t>PA  </a:t>
            </a:r>
            <a:r>
              <a:rPr kumimoji="0" lang="en-US" sz="600" b="0" i="1" u="none" strike="noStrike" kern="0" cap="none" spc="0" normalizeH="0" baseline="0" noProof="0" dirty="0" smtClean="0">
                <a:ln>
                  <a:noFill/>
                </a:ln>
                <a:solidFill>
                  <a:srgbClr val="231F20"/>
                </a:solidFill>
                <a:effectLst/>
                <a:uLnTx/>
                <a:uFillTx/>
                <a:latin typeface="Arial" panose="020B0604020202020204" pitchFamily="34" charset="0"/>
                <a:ea typeface="Calibri" charset="0"/>
                <a:cs typeface="Arial" panose="020B0604020202020204" pitchFamily="34" charset="0"/>
              </a:rPr>
              <a:t/>
            </a:r>
            <a:br>
              <a:rPr kumimoji="0" lang="en-US" sz="600" b="0" i="1" u="none" strike="noStrike" kern="0" cap="none" spc="0" normalizeH="0" baseline="0" noProof="0" dirty="0" smtClean="0">
                <a:ln>
                  <a:noFill/>
                </a:ln>
                <a:solidFill>
                  <a:srgbClr val="231F20"/>
                </a:solidFill>
                <a:effectLst/>
                <a:uLnTx/>
                <a:uFillTx/>
                <a:latin typeface="Arial" panose="020B0604020202020204" pitchFamily="34" charset="0"/>
                <a:ea typeface="Calibri" charset="0"/>
                <a:cs typeface="Arial" panose="020B0604020202020204" pitchFamily="34" charset="0"/>
              </a:rPr>
            </a:br>
            <a:r>
              <a:rPr kumimoji="0" sz="600" b="0" i="1" u="none" strike="noStrike" kern="0" cap="none" spc="0" normalizeH="0" baseline="0" noProof="0" dirty="0" smtClean="0">
                <a:ln>
                  <a:noFill/>
                </a:ln>
                <a:solidFill>
                  <a:srgbClr val="231F20"/>
                </a:solidFill>
                <a:effectLst/>
                <a:uLnTx/>
                <a:uFillTx/>
                <a:latin typeface="Arial" panose="020B0604020202020204" pitchFamily="34" charset="0"/>
                <a:ea typeface="Calibri" charset="0"/>
                <a:cs typeface="Arial" panose="020B0604020202020204" pitchFamily="34" charset="0"/>
              </a:rPr>
              <a:t>SYSTEM</a:t>
            </a:r>
            <a:endParaRPr kumimoji="0" sz="600" b="0" i="1" u="none" strike="noStrike" kern="0" cap="none" spc="0" normalizeH="0" baseline="0" noProof="0" dirty="0" smtClean="0">
              <a:ln>
                <a:noFill/>
              </a:ln>
              <a:solidFill>
                <a:prstClr val="black"/>
              </a:solidFill>
              <a:effectLst/>
              <a:uLnTx/>
              <a:uFillTx/>
              <a:latin typeface="Arial" panose="020B0604020202020204" pitchFamily="34" charset="0"/>
              <a:ea typeface="Calibri" charset="0"/>
              <a:cs typeface="Arial" panose="020B0604020202020204" pitchFamily="34" charset="0"/>
            </a:endParaRPr>
          </a:p>
        </p:txBody>
      </p:sp>
      <p:sp>
        <p:nvSpPr>
          <p:cNvPr id="216" name="object 46"/>
          <p:cNvSpPr/>
          <p:nvPr/>
        </p:nvSpPr>
        <p:spPr>
          <a:xfrm>
            <a:off x="489244" y="3158457"/>
            <a:ext cx="235062" cy="216850"/>
          </a:xfrm>
          <a:prstGeom prst="rect">
            <a:avLst/>
          </a:prstGeom>
          <a:blipFill>
            <a:blip r:embed="rId22" cstate="print"/>
            <a:stretch>
              <a:fillRect/>
            </a:stretch>
          </a:blipFill>
        </p:spPr>
        <p:txBody>
          <a:bodyPr wrap="square" lIns="0" tIns="0" rIns="0" bIns="0" rtlCol="0"/>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sz="1200" b="0" i="0" u="none" strike="noStrike" kern="0" cap="none" spc="0" normalizeH="0" baseline="0" noProof="0" dirty="0" smtClean="0">
              <a:ln>
                <a:noFill/>
              </a:ln>
              <a:solidFill>
                <a:prstClr val="black"/>
              </a:solidFill>
              <a:effectLst/>
              <a:uLnTx/>
              <a:uFillTx/>
              <a:latin typeface="Arial" panose="020B0604020202020204" pitchFamily="34" charset="0"/>
              <a:ea typeface="Calibri" charset="0"/>
              <a:cs typeface="Arial" panose="020B0604020202020204" pitchFamily="34" charset="0"/>
            </a:endParaRPr>
          </a:p>
        </p:txBody>
      </p:sp>
      <p:sp>
        <p:nvSpPr>
          <p:cNvPr id="217" name="object 47"/>
          <p:cNvSpPr txBox="1"/>
          <p:nvPr/>
        </p:nvSpPr>
        <p:spPr>
          <a:xfrm>
            <a:off x="1020414" y="3815022"/>
            <a:ext cx="359111" cy="92333"/>
          </a:xfrm>
          <a:prstGeom prst="rect">
            <a:avLst/>
          </a:prstGeom>
        </p:spPr>
        <p:txBody>
          <a:bodyPr vert="horz" wrap="square" lIns="0" tIns="0" rIns="0" bIns="0" rtlCol="0" anchor="ctr">
            <a:noAutofit/>
          </a:bodyPr>
          <a:lstStyle/>
          <a:p>
            <a:pPr marL="0" marR="0" lvl="0" indent="0" algn="l" defTabSz="1219170" rtl="0" eaLnBrk="1" fontAlgn="auto" latinLnBrk="0" hangingPunct="1">
              <a:lnSpc>
                <a:spcPct val="100000"/>
              </a:lnSpc>
              <a:spcBef>
                <a:spcPts val="133"/>
              </a:spcBef>
              <a:spcAft>
                <a:spcPts val="0"/>
              </a:spcAft>
              <a:buClrTx/>
              <a:buSzTx/>
              <a:buFontTx/>
              <a:buNone/>
              <a:tabLst/>
              <a:defRPr/>
            </a:pPr>
            <a:r>
              <a:rPr kumimoji="0" sz="600" b="0" i="1" u="none" strike="noStrike" kern="0" cap="none" spc="0" normalizeH="0" baseline="0" noProof="0" dirty="0" smtClean="0">
                <a:ln>
                  <a:noFill/>
                </a:ln>
                <a:solidFill>
                  <a:srgbClr val="231F20"/>
                </a:solidFill>
                <a:effectLst/>
                <a:uLnTx/>
                <a:uFillTx/>
                <a:latin typeface="Arial" panose="020B0604020202020204" pitchFamily="34" charset="0"/>
                <a:ea typeface="Calibri" charset="0"/>
                <a:cs typeface="Arial" panose="020B0604020202020204" pitchFamily="34" charset="0"/>
              </a:rPr>
              <a:t>HVAC</a:t>
            </a:r>
            <a:endParaRPr kumimoji="0" sz="600" b="0" i="1" u="none" strike="noStrike" kern="0" cap="none" spc="0" normalizeH="0" baseline="0" noProof="0" dirty="0" smtClean="0">
              <a:ln>
                <a:noFill/>
              </a:ln>
              <a:solidFill>
                <a:prstClr val="black"/>
              </a:solidFill>
              <a:effectLst/>
              <a:uLnTx/>
              <a:uFillTx/>
              <a:latin typeface="Arial" panose="020B0604020202020204" pitchFamily="34" charset="0"/>
              <a:ea typeface="Calibri" charset="0"/>
              <a:cs typeface="Arial" panose="020B0604020202020204" pitchFamily="34" charset="0"/>
            </a:endParaRPr>
          </a:p>
        </p:txBody>
      </p:sp>
      <p:sp>
        <p:nvSpPr>
          <p:cNvPr id="218" name="object 48"/>
          <p:cNvSpPr/>
          <p:nvPr/>
        </p:nvSpPr>
        <p:spPr>
          <a:xfrm>
            <a:off x="1048948" y="3510957"/>
            <a:ext cx="237649" cy="231322"/>
          </a:xfrm>
          <a:prstGeom prst="rect">
            <a:avLst/>
          </a:prstGeom>
          <a:blipFill>
            <a:blip r:embed="rId23" cstate="print"/>
            <a:stretch>
              <a:fillRect/>
            </a:stretch>
          </a:blipFill>
        </p:spPr>
        <p:txBody>
          <a:bodyPr wrap="square" lIns="0" tIns="0" rIns="0" bIns="0" rtlCol="0"/>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sz="1200" b="0" i="0" u="none" strike="noStrike" kern="0" cap="none" spc="0" normalizeH="0" baseline="0" noProof="0" dirty="0" smtClean="0">
              <a:ln>
                <a:noFill/>
              </a:ln>
              <a:solidFill>
                <a:prstClr val="black"/>
              </a:solidFill>
              <a:effectLst/>
              <a:uLnTx/>
              <a:uFillTx/>
              <a:latin typeface="Arial" panose="020B0604020202020204" pitchFamily="34" charset="0"/>
              <a:ea typeface="Calibri" charset="0"/>
              <a:cs typeface="Arial" panose="020B0604020202020204" pitchFamily="34" charset="0"/>
            </a:endParaRPr>
          </a:p>
        </p:txBody>
      </p:sp>
      <p:sp>
        <p:nvSpPr>
          <p:cNvPr id="219" name="object 50"/>
          <p:cNvSpPr txBox="1"/>
          <p:nvPr/>
        </p:nvSpPr>
        <p:spPr>
          <a:xfrm>
            <a:off x="960225" y="4369209"/>
            <a:ext cx="578548" cy="184666"/>
          </a:xfrm>
          <a:prstGeom prst="rect">
            <a:avLst/>
          </a:prstGeom>
        </p:spPr>
        <p:txBody>
          <a:bodyPr vert="horz" wrap="square" lIns="0" tIns="0" rIns="0" bIns="0" rtlCol="0" anchor="ctr">
            <a:noAutofit/>
          </a:bodyPr>
          <a:lstStyle/>
          <a:p>
            <a:pPr marL="0" marR="167636" lvl="0" indent="0" algn="ctr" defTabSz="1219170" rtl="0" eaLnBrk="1" fontAlgn="auto" latinLnBrk="0" hangingPunct="1">
              <a:lnSpc>
                <a:spcPct val="100000"/>
              </a:lnSpc>
              <a:spcBef>
                <a:spcPts val="133"/>
              </a:spcBef>
              <a:spcAft>
                <a:spcPts val="0"/>
              </a:spcAft>
              <a:buClrTx/>
              <a:buSzTx/>
              <a:buFontTx/>
              <a:buNone/>
              <a:tabLst/>
              <a:defRPr/>
            </a:pPr>
            <a:r>
              <a:rPr kumimoji="0" sz="600" b="0" i="1" u="none" strike="noStrike" kern="0" cap="none" spc="0" normalizeH="0" baseline="0" noProof="0" dirty="0" smtClean="0">
                <a:ln>
                  <a:noFill/>
                </a:ln>
                <a:solidFill>
                  <a:srgbClr val="231F20"/>
                </a:solidFill>
                <a:effectLst/>
                <a:uLnTx/>
                <a:uFillTx/>
                <a:latin typeface="Arial" panose="020B0604020202020204" pitchFamily="34" charset="0"/>
                <a:ea typeface="Calibri" charset="0"/>
                <a:cs typeface="Arial" panose="020B0604020202020204" pitchFamily="34" charset="0"/>
              </a:rPr>
              <a:t>NEW  SENSORS</a:t>
            </a:r>
            <a:endParaRPr kumimoji="0" sz="600" b="0" i="1" u="none" strike="noStrike" kern="0" cap="none" spc="0" normalizeH="0" baseline="0" noProof="0" dirty="0" smtClean="0">
              <a:ln>
                <a:noFill/>
              </a:ln>
              <a:solidFill>
                <a:prstClr val="black"/>
              </a:solidFill>
              <a:effectLst/>
              <a:uLnTx/>
              <a:uFillTx/>
              <a:latin typeface="Arial" panose="020B0604020202020204" pitchFamily="34" charset="0"/>
              <a:ea typeface="Calibri" charset="0"/>
              <a:cs typeface="Arial" panose="020B0604020202020204" pitchFamily="34" charset="0"/>
            </a:endParaRPr>
          </a:p>
        </p:txBody>
      </p:sp>
      <p:sp>
        <p:nvSpPr>
          <p:cNvPr id="220" name="object 91"/>
          <p:cNvSpPr/>
          <p:nvPr/>
        </p:nvSpPr>
        <p:spPr>
          <a:xfrm>
            <a:off x="1008633" y="4135420"/>
            <a:ext cx="310906" cy="186817"/>
          </a:xfrm>
          <a:prstGeom prst="rect">
            <a:avLst/>
          </a:prstGeom>
          <a:blipFill>
            <a:blip r:embed="rId24" cstate="print"/>
            <a:stretch>
              <a:fillRect/>
            </a:stretch>
          </a:blipFill>
        </p:spPr>
        <p:txBody>
          <a:bodyPr wrap="square" lIns="0" tIns="0" rIns="0" bIns="0" rtlCol="0"/>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sz="1200" b="0" i="0" u="none" strike="noStrike" kern="0" cap="none" spc="0" normalizeH="0" baseline="0" noProof="0" dirty="0" smtClean="0">
              <a:ln>
                <a:noFill/>
              </a:ln>
              <a:solidFill>
                <a:prstClr val="black"/>
              </a:solidFill>
              <a:effectLst/>
              <a:uLnTx/>
              <a:uFillTx/>
              <a:latin typeface="Arial" panose="020B0604020202020204" pitchFamily="34" charset="0"/>
              <a:ea typeface="Calibri" charset="0"/>
              <a:cs typeface="Arial" panose="020B0604020202020204" pitchFamily="34" charset="0"/>
            </a:endParaRPr>
          </a:p>
        </p:txBody>
      </p:sp>
      <p:sp>
        <p:nvSpPr>
          <p:cNvPr id="221" name="object 45"/>
          <p:cNvSpPr txBox="1"/>
          <p:nvPr/>
        </p:nvSpPr>
        <p:spPr>
          <a:xfrm>
            <a:off x="394914" y="4036569"/>
            <a:ext cx="624093" cy="184666"/>
          </a:xfrm>
          <a:prstGeom prst="rect">
            <a:avLst/>
          </a:prstGeom>
        </p:spPr>
        <p:txBody>
          <a:bodyPr vert="horz" wrap="square" lIns="0" tIns="0" rIns="0" bIns="0" rtlCol="0" anchor="ctr">
            <a:noAutofit/>
          </a:bodyPr>
          <a:lstStyle/>
          <a:p>
            <a:pPr marL="0" marR="211661" lvl="0" indent="0" algn="ctr" defTabSz="1219170" rtl="0" eaLnBrk="1" fontAlgn="auto" latinLnBrk="0" hangingPunct="1">
              <a:lnSpc>
                <a:spcPct val="100000"/>
              </a:lnSpc>
              <a:spcBef>
                <a:spcPts val="133"/>
              </a:spcBef>
              <a:spcAft>
                <a:spcPts val="0"/>
              </a:spcAft>
              <a:buClrTx/>
              <a:buSzTx/>
              <a:buFontTx/>
              <a:buNone/>
              <a:tabLst/>
              <a:defRPr/>
            </a:pPr>
            <a:r>
              <a:rPr kumimoji="0" lang="en-US" sz="600" b="0" i="1" u="none" strike="noStrike" kern="0" cap="none" spc="0" normalizeH="0" baseline="0" noProof="0" dirty="0" smtClean="0">
                <a:ln>
                  <a:noFill/>
                </a:ln>
                <a:solidFill>
                  <a:srgbClr val="231F20"/>
                </a:solidFill>
                <a:effectLst/>
                <a:uLnTx/>
                <a:uFillTx/>
                <a:latin typeface="Arial" panose="020B0604020202020204" pitchFamily="34" charset="0"/>
                <a:ea typeface="Calibri" charset="0"/>
                <a:cs typeface="Arial" panose="020B0604020202020204" pitchFamily="34" charset="0"/>
              </a:rPr>
              <a:t>Occupancy Control</a:t>
            </a:r>
            <a:endParaRPr kumimoji="0" sz="600" b="0" i="1" u="none" strike="noStrike" kern="0" cap="none" spc="0" normalizeH="0" baseline="0" noProof="0" dirty="0" smtClean="0">
              <a:ln>
                <a:noFill/>
              </a:ln>
              <a:solidFill>
                <a:prstClr val="black"/>
              </a:solidFill>
              <a:effectLst/>
              <a:uLnTx/>
              <a:uFillTx/>
              <a:latin typeface="Arial" panose="020B0604020202020204" pitchFamily="34" charset="0"/>
              <a:ea typeface="Calibri" charset="0"/>
              <a:cs typeface="Arial" panose="020B0604020202020204" pitchFamily="34" charset="0"/>
            </a:endParaRPr>
          </a:p>
        </p:txBody>
      </p:sp>
      <p:sp>
        <p:nvSpPr>
          <p:cNvPr id="222" name="Oval 221"/>
          <p:cNvSpPr/>
          <p:nvPr/>
        </p:nvSpPr>
        <p:spPr>
          <a:xfrm>
            <a:off x="381765" y="3840626"/>
            <a:ext cx="119922" cy="119882"/>
          </a:xfrm>
          <a:prstGeom prst="ellipse">
            <a:avLst/>
          </a:prstGeom>
          <a:solidFill>
            <a:srgbClr val="000000">
              <a:lumMod val="65000"/>
              <a:lumOff val="35000"/>
            </a:srgbClr>
          </a:solidFill>
          <a:ln w="12700" cap="flat" cmpd="sng" algn="ctr">
            <a:solidFill>
              <a:srgbClr val="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smtClean="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223" name="Oval 222"/>
          <p:cNvSpPr/>
          <p:nvPr/>
        </p:nvSpPr>
        <p:spPr>
          <a:xfrm>
            <a:off x="531761" y="3840626"/>
            <a:ext cx="119922" cy="119882"/>
          </a:xfrm>
          <a:prstGeom prst="ellipse">
            <a:avLst/>
          </a:prstGeom>
          <a:solidFill>
            <a:srgbClr val="000000">
              <a:lumMod val="65000"/>
              <a:lumOff val="35000"/>
            </a:srgbClr>
          </a:solidFill>
          <a:ln w="12700" cap="flat" cmpd="sng" algn="ctr">
            <a:solidFill>
              <a:srgbClr val="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smtClean="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224" name="Oval 223"/>
          <p:cNvSpPr/>
          <p:nvPr/>
        </p:nvSpPr>
        <p:spPr>
          <a:xfrm>
            <a:off x="681756" y="3840626"/>
            <a:ext cx="119922" cy="119882"/>
          </a:xfrm>
          <a:prstGeom prst="ellipse">
            <a:avLst/>
          </a:prstGeom>
          <a:solidFill>
            <a:srgbClr val="000000">
              <a:lumMod val="65000"/>
              <a:lumOff val="35000"/>
            </a:srgbClr>
          </a:solidFill>
          <a:ln w="12700" cap="flat" cmpd="sng" algn="ctr">
            <a:solidFill>
              <a:srgbClr val="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smtClean="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225" name="object 81"/>
          <p:cNvSpPr/>
          <p:nvPr/>
        </p:nvSpPr>
        <p:spPr>
          <a:xfrm>
            <a:off x="2466099" y="2543478"/>
            <a:ext cx="228406" cy="214727"/>
          </a:xfrm>
          <a:custGeom>
            <a:avLst/>
            <a:gdLst/>
            <a:ahLst/>
            <a:cxnLst/>
            <a:rect l="l" t="t" r="r" b="b"/>
            <a:pathLst>
              <a:path w="279400" h="279400">
                <a:moveTo>
                  <a:pt x="139700" y="0"/>
                </a:moveTo>
                <a:lnTo>
                  <a:pt x="95544" y="7122"/>
                </a:lnTo>
                <a:lnTo>
                  <a:pt x="57195" y="26954"/>
                </a:lnTo>
                <a:lnTo>
                  <a:pt x="26954" y="57195"/>
                </a:lnTo>
                <a:lnTo>
                  <a:pt x="7122" y="95544"/>
                </a:lnTo>
                <a:lnTo>
                  <a:pt x="0" y="139700"/>
                </a:lnTo>
                <a:lnTo>
                  <a:pt x="7122" y="183855"/>
                </a:lnTo>
                <a:lnTo>
                  <a:pt x="26954" y="222204"/>
                </a:lnTo>
                <a:lnTo>
                  <a:pt x="57195" y="252445"/>
                </a:lnTo>
                <a:lnTo>
                  <a:pt x="95544" y="272277"/>
                </a:lnTo>
                <a:lnTo>
                  <a:pt x="139700" y="279400"/>
                </a:lnTo>
                <a:lnTo>
                  <a:pt x="183855" y="272277"/>
                </a:lnTo>
                <a:lnTo>
                  <a:pt x="222204" y="252445"/>
                </a:lnTo>
                <a:lnTo>
                  <a:pt x="252445" y="222204"/>
                </a:lnTo>
                <a:lnTo>
                  <a:pt x="272277" y="183855"/>
                </a:lnTo>
                <a:lnTo>
                  <a:pt x="279400" y="139700"/>
                </a:lnTo>
                <a:lnTo>
                  <a:pt x="272277" y="95544"/>
                </a:lnTo>
                <a:lnTo>
                  <a:pt x="252445" y="57195"/>
                </a:lnTo>
                <a:lnTo>
                  <a:pt x="222204" y="26954"/>
                </a:lnTo>
                <a:lnTo>
                  <a:pt x="183855" y="7122"/>
                </a:lnTo>
                <a:lnTo>
                  <a:pt x="139700" y="0"/>
                </a:lnTo>
                <a:close/>
              </a:path>
            </a:pathLst>
          </a:custGeom>
          <a:solidFill>
            <a:srgbClr val="FFFFFF"/>
          </a:solidFill>
        </p:spPr>
        <p:txBody>
          <a:bodyPr wrap="square" lIns="0" tIns="0" rIns="0" bIns="0" rtlCol="0"/>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sz="1200" b="0" i="0" u="none" strike="noStrike" kern="0" cap="none" spc="0" normalizeH="0" baseline="0" noProof="0" dirty="0" smtClean="0">
              <a:ln>
                <a:noFill/>
              </a:ln>
              <a:solidFill>
                <a:prstClr val="black"/>
              </a:solidFill>
              <a:effectLst/>
              <a:uLnTx/>
              <a:uFillTx/>
              <a:latin typeface="Arial" panose="020B0604020202020204" pitchFamily="34" charset="0"/>
              <a:ea typeface="Calibri" charset="0"/>
              <a:cs typeface="Arial" panose="020B0604020202020204" pitchFamily="34" charset="0"/>
            </a:endParaRPr>
          </a:p>
        </p:txBody>
      </p:sp>
      <p:sp>
        <p:nvSpPr>
          <p:cNvPr id="226" name="object 82"/>
          <p:cNvSpPr/>
          <p:nvPr/>
        </p:nvSpPr>
        <p:spPr>
          <a:xfrm>
            <a:off x="2466099" y="2543478"/>
            <a:ext cx="228406" cy="214727"/>
          </a:xfrm>
          <a:custGeom>
            <a:avLst/>
            <a:gdLst/>
            <a:ahLst/>
            <a:cxnLst/>
            <a:rect l="l" t="t" r="r" b="b"/>
            <a:pathLst>
              <a:path w="279400" h="279400">
                <a:moveTo>
                  <a:pt x="279400" y="139700"/>
                </a:moveTo>
                <a:lnTo>
                  <a:pt x="272277" y="183855"/>
                </a:lnTo>
                <a:lnTo>
                  <a:pt x="252445" y="222204"/>
                </a:lnTo>
                <a:lnTo>
                  <a:pt x="222204" y="252445"/>
                </a:lnTo>
                <a:lnTo>
                  <a:pt x="183855" y="272277"/>
                </a:lnTo>
                <a:lnTo>
                  <a:pt x="139700" y="279400"/>
                </a:lnTo>
                <a:lnTo>
                  <a:pt x="95544" y="272277"/>
                </a:lnTo>
                <a:lnTo>
                  <a:pt x="57195" y="252445"/>
                </a:lnTo>
                <a:lnTo>
                  <a:pt x="26954" y="222204"/>
                </a:lnTo>
                <a:lnTo>
                  <a:pt x="7122" y="183855"/>
                </a:lnTo>
                <a:lnTo>
                  <a:pt x="0" y="139700"/>
                </a:lnTo>
                <a:lnTo>
                  <a:pt x="7122" y="95544"/>
                </a:lnTo>
                <a:lnTo>
                  <a:pt x="26954" y="57195"/>
                </a:lnTo>
                <a:lnTo>
                  <a:pt x="57195" y="26954"/>
                </a:lnTo>
                <a:lnTo>
                  <a:pt x="95544" y="7122"/>
                </a:lnTo>
                <a:lnTo>
                  <a:pt x="139700" y="0"/>
                </a:lnTo>
                <a:lnTo>
                  <a:pt x="183855" y="7122"/>
                </a:lnTo>
                <a:lnTo>
                  <a:pt x="222204" y="26954"/>
                </a:lnTo>
                <a:lnTo>
                  <a:pt x="252445" y="57195"/>
                </a:lnTo>
                <a:lnTo>
                  <a:pt x="272277" y="95544"/>
                </a:lnTo>
                <a:lnTo>
                  <a:pt x="279400" y="139700"/>
                </a:lnTo>
                <a:close/>
              </a:path>
            </a:pathLst>
          </a:custGeom>
          <a:ln w="7912">
            <a:solidFill>
              <a:srgbClr val="62A744"/>
            </a:solidFill>
          </a:ln>
        </p:spPr>
        <p:txBody>
          <a:bodyPr wrap="square" lIns="0" tIns="0" rIns="0" bIns="0" rtlCol="0"/>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sz="1200" b="0" i="0" u="none" strike="noStrike" kern="0" cap="none" spc="0" normalizeH="0" baseline="0" noProof="0" dirty="0" smtClean="0">
              <a:ln>
                <a:noFill/>
              </a:ln>
              <a:solidFill>
                <a:prstClr val="black"/>
              </a:solidFill>
              <a:effectLst/>
              <a:uLnTx/>
              <a:uFillTx/>
              <a:latin typeface="Arial" panose="020B0604020202020204" pitchFamily="34" charset="0"/>
              <a:ea typeface="Calibri" charset="0"/>
              <a:cs typeface="Arial" panose="020B0604020202020204" pitchFamily="34" charset="0"/>
            </a:endParaRPr>
          </a:p>
        </p:txBody>
      </p:sp>
      <p:sp>
        <p:nvSpPr>
          <p:cNvPr id="227" name="object 83"/>
          <p:cNvSpPr/>
          <p:nvPr/>
        </p:nvSpPr>
        <p:spPr>
          <a:xfrm>
            <a:off x="2526280" y="2593368"/>
            <a:ext cx="128738" cy="115172"/>
          </a:xfrm>
          <a:custGeom>
            <a:avLst/>
            <a:gdLst/>
            <a:ahLst/>
            <a:cxnLst/>
            <a:rect l="l" t="t" r="r" b="b"/>
            <a:pathLst>
              <a:path w="157480" h="149860">
                <a:moveTo>
                  <a:pt x="78638" y="0"/>
                </a:moveTo>
                <a:lnTo>
                  <a:pt x="54343" y="49237"/>
                </a:lnTo>
                <a:lnTo>
                  <a:pt x="0" y="57137"/>
                </a:lnTo>
                <a:lnTo>
                  <a:pt x="39319" y="95465"/>
                </a:lnTo>
                <a:lnTo>
                  <a:pt x="30035" y="149580"/>
                </a:lnTo>
                <a:lnTo>
                  <a:pt x="78638" y="124028"/>
                </a:lnTo>
                <a:lnTo>
                  <a:pt x="122857" y="124028"/>
                </a:lnTo>
                <a:lnTo>
                  <a:pt x="117957" y="95465"/>
                </a:lnTo>
                <a:lnTo>
                  <a:pt x="157276" y="57137"/>
                </a:lnTo>
                <a:lnTo>
                  <a:pt x="102946" y="49237"/>
                </a:lnTo>
                <a:lnTo>
                  <a:pt x="78638" y="0"/>
                </a:lnTo>
                <a:close/>
              </a:path>
              <a:path w="157480" h="149860">
                <a:moveTo>
                  <a:pt x="122857" y="124028"/>
                </a:moveTo>
                <a:lnTo>
                  <a:pt x="78638" y="124028"/>
                </a:lnTo>
                <a:lnTo>
                  <a:pt x="127241" y="149580"/>
                </a:lnTo>
                <a:lnTo>
                  <a:pt x="122857" y="124028"/>
                </a:lnTo>
                <a:close/>
              </a:path>
            </a:pathLst>
          </a:custGeom>
          <a:solidFill>
            <a:srgbClr val="62A744"/>
          </a:solidFill>
        </p:spPr>
        <p:txBody>
          <a:bodyPr wrap="square" lIns="0" tIns="0" rIns="0" bIns="0" rtlCol="0"/>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sz="1200" b="0" i="0" u="none" strike="noStrike" kern="0" cap="none" spc="0" normalizeH="0" baseline="0" noProof="0" dirty="0" smtClean="0">
              <a:ln>
                <a:noFill/>
              </a:ln>
              <a:solidFill>
                <a:prstClr val="black"/>
              </a:solidFill>
              <a:effectLst/>
              <a:uLnTx/>
              <a:uFillTx/>
              <a:latin typeface="Arial" panose="020B0604020202020204" pitchFamily="34" charset="0"/>
              <a:ea typeface="Calibri" charset="0"/>
              <a:cs typeface="Arial" panose="020B0604020202020204" pitchFamily="34" charset="0"/>
            </a:endParaRPr>
          </a:p>
        </p:txBody>
      </p:sp>
      <p:sp>
        <p:nvSpPr>
          <p:cNvPr id="228" name="object 144"/>
          <p:cNvSpPr/>
          <p:nvPr/>
        </p:nvSpPr>
        <p:spPr>
          <a:xfrm>
            <a:off x="2428071" y="2852433"/>
            <a:ext cx="302405" cy="234312"/>
          </a:xfrm>
          <a:prstGeom prst="rect">
            <a:avLst/>
          </a:prstGeom>
          <a:blipFill>
            <a:blip r:embed="rId25" cstate="print"/>
            <a:stretch>
              <a:fillRect/>
            </a:stretch>
          </a:blipFill>
        </p:spPr>
        <p:txBody>
          <a:bodyPr wrap="square" lIns="0" tIns="0" rIns="0" bIns="0" rtlCol="0"/>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sz="1200" b="0" i="0" u="none" strike="noStrike" kern="0" cap="none" spc="0" normalizeH="0" baseline="0" noProof="0" dirty="0" smtClean="0">
              <a:ln>
                <a:noFill/>
              </a:ln>
              <a:solidFill>
                <a:prstClr val="black"/>
              </a:solidFill>
              <a:effectLst/>
              <a:uLnTx/>
              <a:uFillTx/>
              <a:latin typeface="Arial" panose="020B0604020202020204" pitchFamily="34" charset="0"/>
              <a:ea typeface="Calibri" charset="0"/>
              <a:cs typeface="Arial" panose="020B0604020202020204" pitchFamily="34" charset="0"/>
            </a:endParaRPr>
          </a:p>
        </p:txBody>
      </p:sp>
      <p:sp>
        <p:nvSpPr>
          <p:cNvPr id="229" name="object 145"/>
          <p:cNvSpPr txBox="1"/>
          <p:nvPr/>
        </p:nvSpPr>
        <p:spPr>
          <a:xfrm>
            <a:off x="2381360" y="3532096"/>
            <a:ext cx="401881" cy="109431"/>
          </a:xfrm>
          <a:prstGeom prst="rect">
            <a:avLst/>
          </a:prstGeom>
        </p:spPr>
        <p:txBody>
          <a:bodyPr vert="horz" wrap="square" lIns="0" tIns="16933" rIns="0" bIns="0" rtlCol="0">
            <a:spAutoFit/>
          </a:bodyPr>
          <a:lstStyle/>
          <a:p>
            <a:pPr marL="16933" marR="0" lvl="0" indent="0" algn="ctr" defTabSz="1219170" rtl="0" eaLnBrk="1" fontAlgn="auto" latinLnBrk="0" hangingPunct="1">
              <a:lnSpc>
                <a:spcPct val="100000"/>
              </a:lnSpc>
              <a:spcBef>
                <a:spcPts val="133"/>
              </a:spcBef>
              <a:spcAft>
                <a:spcPts val="0"/>
              </a:spcAft>
              <a:buClrTx/>
              <a:buSzTx/>
              <a:buFontTx/>
              <a:buNone/>
              <a:tabLst/>
              <a:defRPr/>
            </a:pPr>
            <a:r>
              <a:rPr kumimoji="0" sz="600" b="0" i="1" u="none" strike="noStrike" kern="0" cap="none" spc="0" normalizeH="0" baseline="0" noProof="0" dirty="0" smtClean="0">
                <a:ln>
                  <a:noFill/>
                </a:ln>
                <a:solidFill>
                  <a:srgbClr val="231F20"/>
                </a:solidFill>
                <a:effectLst/>
                <a:uLnTx/>
                <a:uFillTx/>
                <a:latin typeface="Arial" panose="020B0604020202020204" pitchFamily="34" charset="0"/>
                <a:ea typeface="Calibri" charset="0"/>
                <a:cs typeface="Arial" panose="020B0604020202020204" pitchFamily="34" charset="0"/>
              </a:rPr>
              <a:t>GATEWAY</a:t>
            </a:r>
            <a:endParaRPr kumimoji="0" sz="600" b="0" i="1" u="none" strike="noStrike" kern="0" cap="none" spc="0" normalizeH="0" baseline="0" noProof="0" dirty="0" smtClean="0">
              <a:ln>
                <a:noFill/>
              </a:ln>
              <a:solidFill>
                <a:prstClr val="black"/>
              </a:solidFill>
              <a:effectLst/>
              <a:uLnTx/>
              <a:uFillTx/>
              <a:latin typeface="Arial" panose="020B0604020202020204" pitchFamily="34" charset="0"/>
              <a:ea typeface="Calibri" charset="0"/>
              <a:cs typeface="Arial" panose="020B0604020202020204" pitchFamily="34" charset="0"/>
            </a:endParaRPr>
          </a:p>
        </p:txBody>
      </p:sp>
      <p:sp>
        <p:nvSpPr>
          <p:cNvPr id="230" name="TextBox 229"/>
          <p:cNvSpPr txBox="1"/>
          <p:nvPr/>
        </p:nvSpPr>
        <p:spPr>
          <a:xfrm>
            <a:off x="2298408" y="3159618"/>
            <a:ext cx="587866"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1" u="none" strike="noStrike" kern="0" cap="none" spc="0" normalizeH="0" baseline="0" noProof="0" dirty="0" smtClean="0">
                <a:ln>
                  <a:noFill/>
                </a:ln>
                <a:solidFill>
                  <a:srgbClr val="000000"/>
                </a:solidFill>
                <a:effectLst/>
                <a:uLnTx/>
                <a:uFillTx/>
                <a:latin typeface="Arial" panose="020B0604020202020204" pitchFamily="34" charset="0"/>
                <a:ea typeface="+mn-ea"/>
                <a:cs typeface="Arial" panose="020B0604020202020204" pitchFamily="34" charset="0"/>
              </a:rPr>
              <a:t>Cognizant Connected Places</a:t>
            </a:r>
          </a:p>
        </p:txBody>
      </p:sp>
      <p:sp>
        <p:nvSpPr>
          <p:cNvPr id="231" name="Rounded Rectangle 230"/>
          <p:cNvSpPr/>
          <p:nvPr/>
        </p:nvSpPr>
        <p:spPr>
          <a:xfrm>
            <a:off x="1759829" y="2433305"/>
            <a:ext cx="460402" cy="1253760"/>
          </a:xfrm>
          <a:prstGeom prst="roundRect">
            <a:avLst>
              <a:gd name="adj" fmla="val 7500"/>
            </a:avLst>
          </a:prstGeom>
          <a:solidFill>
            <a:srgbClr val="FFFFFF"/>
          </a:solidFill>
          <a:ln w="6350" cap="flat" cmpd="sng" algn="ctr">
            <a:solidFill>
              <a:srgbClr val="FFFFFF">
                <a:lumMod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smtClean="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232" name="object 90"/>
          <p:cNvSpPr/>
          <p:nvPr/>
        </p:nvSpPr>
        <p:spPr>
          <a:xfrm>
            <a:off x="1846393" y="2577418"/>
            <a:ext cx="290576" cy="361573"/>
          </a:xfrm>
          <a:prstGeom prst="rect">
            <a:avLst/>
          </a:prstGeom>
          <a:blipFill>
            <a:blip r:embed="rId26" cstate="print">
              <a:duotone>
                <a:srgbClr val="FFFFFF">
                  <a:shade val="45000"/>
                  <a:satMod val="135000"/>
                </a:srgbClr>
                <a:prstClr val="white"/>
              </a:duotone>
            </a:blip>
            <a:stretch>
              <a:fillRect/>
            </a:stretch>
          </a:blipFill>
        </p:spPr>
        <p:txBody>
          <a:bodyPr wrap="square" lIns="0" tIns="0" rIns="0" bIns="0" rtlCol="0"/>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sz="1200" b="0" i="0" u="none" strike="noStrike" kern="0" cap="none" spc="0" normalizeH="0" baseline="0" noProof="0" dirty="0" smtClean="0">
              <a:ln>
                <a:noFill/>
              </a:ln>
              <a:solidFill>
                <a:prstClr val="black"/>
              </a:solidFill>
              <a:effectLst/>
              <a:uLnTx/>
              <a:uFillTx/>
              <a:latin typeface="Arial" panose="020B0604020202020204" pitchFamily="34" charset="0"/>
              <a:ea typeface="Calibri" charset="0"/>
              <a:cs typeface="Arial" panose="020B0604020202020204" pitchFamily="34" charset="0"/>
            </a:endParaRPr>
          </a:p>
        </p:txBody>
      </p:sp>
      <p:sp>
        <p:nvSpPr>
          <p:cNvPr id="233" name="object 89"/>
          <p:cNvSpPr txBox="1"/>
          <p:nvPr/>
        </p:nvSpPr>
        <p:spPr>
          <a:xfrm>
            <a:off x="1804126" y="2996449"/>
            <a:ext cx="334904" cy="566822"/>
          </a:xfrm>
          <a:prstGeom prst="rect">
            <a:avLst/>
          </a:prstGeom>
        </p:spPr>
        <p:txBody>
          <a:bodyPr vert="horz" wrap="square" lIns="0" tIns="68580" rIns="0" bIns="0" rtlCol="0">
            <a:spAutoFit/>
          </a:bodyPr>
          <a:lstStyle/>
          <a:p>
            <a:pPr marL="22859" marR="0" lvl="0" indent="0" algn="ctr" defTabSz="1219170" rtl="0" eaLnBrk="1" fontAlgn="auto" latinLnBrk="0" hangingPunct="1">
              <a:lnSpc>
                <a:spcPct val="100000"/>
              </a:lnSpc>
              <a:spcBef>
                <a:spcPts val="540"/>
              </a:spcBef>
              <a:spcAft>
                <a:spcPts val="0"/>
              </a:spcAft>
              <a:buClrTx/>
              <a:buSzTx/>
              <a:buFontTx/>
              <a:buNone/>
              <a:tabLst/>
              <a:defRPr/>
            </a:pPr>
            <a:r>
              <a:rPr kumimoji="0" sz="800" b="0" i="1" u="none" strike="noStrike" kern="0" cap="none" spc="33" normalizeH="0" baseline="0" noProof="0" dirty="0" smtClean="0">
                <a:ln>
                  <a:noFill/>
                </a:ln>
                <a:solidFill>
                  <a:srgbClr val="231F20"/>
                </a:solidFill>
                <a:effectLst/>
                <a:uLnTx/>
                <a:uFillTx/>
                <a:latin typeface="Arial" panose="020B0604020202020204" pitchFamily="34" charset="0"/>
                <a:ea typeface="Calibri" charset="0"/>
                <a:cs typeface="Arial" panose="020B0604020202020204" pitchFamily="34" charset="0"/>
              </a:rPr>
              <a:t>BAS</a:t>
            </a:r>
            <a:r>
              <a:rPr kumimoji="0" lang="en-US" sz="800" b="0" i="1" u="none" strike="noStrike" kern="0" cap="none" spc="33" normalizeH="0" baseline="0" noProof="0" dirty="0" smtClean="0">
                <a:ln>
                  <a:noFill/>
                </a:ln>
                <a:solidFill>
                  <a:srgbClr val="231F20"/>
                </a:solidFill>
                <a:effectLst/>
                <a:uLnTx/>
                <a:uFillTx/>
                <a:latin typeface="Arial" panose="020B0604020202020204" pitchFamily="34" charset="0"/>
                <a:ea typeface="Calibri" charset="0"/>
                <a:cs typeface="Arial" panose="020B0604020202020204" pitchFamily="34" charset="0"/>
              </a:rPr>
              <a:t> </a:t>
            </a:r>
          </a:p>
          <a:p>
            <a:pPr marL="22859" marR="0" lvl="0" indent="0" algn="ctr" defTabSz="1219170" rtl="0" eaLnBrk="1" fontAlgn="auto" latinLnBrk="0" hangingPunct="1">
              <a:lnSpc>
                <a:spcPct val="100000"/>
              </a:lnSpc>
              <a:spcBef>
                <a:spcPts val="540"/>
              </a:spcBef>
              <a:spcAft>
                <a:spcPts val="0"/>
              </a:spcAft>
              <a:buClrTx/>
              <a:buSzTx/>
              <a:buFontTx/>
              <a:buNone/>
              <a:tabLst/>
              <a:defRPr/>
            </a:pPr>
            <a:r>
              <a:rPr kumimoji="0" sz="800" b="0" i="1" u="none" strike="noStrike" kern="0" cap="none" spc="13" normalizeH="0" baseline="0" noProof="0" dirty="0" smtClean="0">
                <a:ln>
                  <a:noFill/>
                </a:ln>
                <a:solidFill>
                  <a:srgbClr val="231F20"/>
                </a:solidFill>
                <a:effectLst/>
                <a:uLnTx/>
                <a:uFillTx/>
                <a:latin typeface="Arial" panose="020B0604020202020204" pitchFamily="34" charset="0"/>
                <a:ea typeface="Calibri" charset="0"/>
                <a:cs typeface="Arial" panose="020B0604020202020204" pitchFamily="34" charset="0"/>
              </a:rPr>
              <a:t>(or)</a:t>
            </a:r>
            <a:endParaRPr kumimoji="0" lang="en-US" sz="800" b="0" i="1" u="none" strike="noStrike" kern="0" cap="none" spc="13" normalizeH="0" baseline="0" noProof="0" dirty="0" smtClean="0">
              <a:ln>
                <a:noFill/>
              </a:ln>
              <a:solidFill>
                <a:srgbClr val="231F20"/>
              </a:solidFill>
              <a:effectLst/>
              <a:uLnTx/>
              <a:uFillTx/>
              <a:latin typeface="Arial" panose="020B0604020202020204" pitchFamily="34" charset="0"/>
              <a:ea typeface="Calibri" charset="0"/>
              <a:cs typeface="Arial" panose="020B0604020202020204" pitchFamily="34" charset="0"/>
            </a:endParaRPr>
          </a:p>
          <a:p>
            <a:pPr marL="22859" marR="0" lvl="0" indent="0" algn="ctr" defTabSz="1219170" rtl="0" eaLnBrk="1" fontAlgn="auto" latinLnBrk="0" hangingPunct="1">
              <a:lnSpc>
                <a:spcPct val="100000"/>
              </a:lnSpc>
              <a:spcBef>
                <a:spcPts val="540"/>
              </a:spcBef>
              <a:spcAft>
                <a:spcPts val="0"/>
              </a:spcAft>
              <a:buClrTx/>
              <a:buSzTx/>
              <a:buFontTx/>
              <a:buNone/>
              <a:tabLst/>
              <a:defRPr/>
            </a:pPr>
            <a:r>
              <a:rPr kumimoji="0" sz="800" b="0" i="1" u="none" strike="noStrike" kern="0" cap="none" spc="33" normalizeH="0" baseline="0" noProof="0" dirty="0" smtClean="0">
                <a:ln>
                  <a:noFill/>
                </a:ln>
                <a:solidFill>
                  <a:srgbClr val="231F20"/>
                </a:solidFill>
                <a:effectLst/>
                <a:uLnTx/>
                <a:uFillTx/>
                <a:latin typeface="Arial" panose="020B0604020202020204" pitchFamily="34" charset="0"/>
                <a:ea typeface="Calibri" charset="0"/>
                <a:cs typeface="Arial" panose="020B0604020202020204" pitchFamily="34" charset="0"/>
              </a:rPr>
              <a:t>BMS</a:t>
            </a:r>
            <a:endParaRPr kumimoji="0" sz="800" b="0" i="1" u="none" strike="noStrike" kern="0" cap="none" spc="0" normalizeH="0" baseline="0" noProof="0" dirty="0" smtClean="0">
              <a:ln>
                <a:noFill/>
              </a:ln>
              <a:solidFill>
                <a:prstClr val="black"/>
              </a:solidFill>
              <a:effectLst/>
              <a:uLnTx/>
              <a:uFillTx/>
              <a:latin typeface="Arial" panose="020B0604020202020204" pitchFamily="34" charset="0"/>
              <a:ea typeface="Calibri" charset="0"/>
              <a:cs typeface="Arial" panose="020B0604020202020204" pitchFamily="34" charset="0"/>
            </a:endParaRPr>
          </a:p>
        </p:txBody>
      </p:sp>
      <p:sp>
        <p:nvSpPr>
          <p:cNvPr id="250" name="Down Arrow 249"/>
          <p:cNvSpPr/>
          <p:nvPr/>
        </p:nvSpPr>
        <p:spPr>
          <a:xfrm rot="16200000">
            <a:off x="1510673" y="2622373"/>
            <a:ext cx="183381" cy="271661"/>
          </a:xfrm>
          <a:prstGeom prst="downArrow">
            <a:avLst/>
          </a:prstGeom>
          <a:solidFill>
            <a:schemeClr val="bg1">
              <a:lumMod val="65000"/>
            </a:schemeClr>
          </a:solidFill>
          <a:ln w="635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smtClean="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258" name="Rounded Rectangle 257"/>
          <p:cNvSpPr/>
          <p:nvPr/>
        </p:nvSpPr>
        <p:spPr>
          <a:xfrm>
            <a:off x="5225965" y="1144250"/>
            <a:ext cx="502920" cy="256032"/>
          </a:xfrm>
          <a:prstGeom prst="roundRect">
            <a:avLst>
              <a:gd name="adj" fmla="val 5653"/>
            </a:avLst>
          </a:prstGeom>
          <a:solidFill>
            <a:schemeClr val="tx2">
              <a:lumMod val="60000"/>
              <a:lumOff val="40000"/>
            </a:schemeClr>
          </a:solidFill>
          <a:ln w="12700">
            <a:solidFill>
              <a:schemeClr val="bg1"/>
            </a:solidFill>
          </a:ln>
        </p:spPr>
        <p:style>
          <a:lnRef idx="1">
            <a:schemeClr val="accent1"/>
          </a:lnRef>
          <a:fillRef idx="0">
            <a:schemeClr val="accent1"/>
          </a:fillRef>
          <a:effectRef idx="0">
            <a:schemeClr val="accent1"/>
          </a:effectRef>
          <a:fontRef idx="minor">
            <a:schemeClr val="tx1"/>
          </a:fontRef>
        </p:style>
        <p:txBody>
          <a:bodyPr lIns="0" tIns="0" rIns="0" b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750" b="1" i="0" u="none" strike="noStrike" kern="1200" cap="none" spc="0" normalizeH="0" baseline="0" noProof="0" dirty="0">
                <a:ln>
                  <a:noFill/>
                </a:ln>
                <a:solidFill>
                  <a:srgbClr val="FFFFFF"/>
                </a:solidFill>
                <a:effectLst/>
                <a:uLnTx/>
                <a:uFillTx/>
                <a:latin typeface="Arial"/>
                <a:ea typeface="+mn-ea"/>
                <a:cs typeface="+mn-cs"/>
              </a:rPr>
              <a:t>BIM</a:t>
            </a:r>
          </a:p>
        </p:txBody>
      </p:sp>
      <p:sp>
        <p:nvSpPr>
          <p:cNvPr id="259" name="Rounded Rectangle 258"/>
          <p:cNvSpPr/>
          <p:nvPr/>
        </p:nvSpPr>
        <p:spPr>
          <a:xfrm>
            <a:off x="5809275" y="1144250"/>
            <a:ext cx="502920" cy="256032"/>
          </a:xfrm>
          <a:prstGeom prst="roundRect">
            <a:avLst>
              <a:gd name="adj" fmla="val 5653"/>
            </a:avLst>
          </a:prstGeom>
          <a:solidFill>
            <a:schemeClr val="tx2">
              <a:lumMod val="60000"/>
              <a:lumOff val="40000"/>
            </a:schemeClr>
          </a:solidFill>
          <a:ln w="12700">
            <a:solidFill>
              <a:schemeClr val="bg1"/>
            </a:solidFill>
          </a:ln>
        </p:spPr>
        <p:style>
          <a:lnRef idx="1">
            <a:schemeClr val="accent1"/>
          </a:lnRef>
          <a:fillRef idx="0">
            <a:schemeClr val="accent1"/>
          </a:fillRef>
          <a:effectRef idx="0">
            <a:schemeClr val="accent1"/>
          </a:effectRef>
          <a:fontRef idx="minor">
            <a:schemeClr val="tx1"/>
          </a:fontRef>
        </p:style>
        <p:txBody>
          <a:bodyPr lIns="0" tIns="0" rIns="0" b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750" b="1" i="0" u="none" strike="noStrike" kern="1200" cap="none" spc="0" normalizeH="0" baseline="0" noProof="0" dirty="0">
                <a:ln>
                  <a:noFill/>
                </a:ln>
                <a:solidFill>
                  <a:srgbClr val="FFFFFF"/>
                </a:solidFill>
                <a:effectLst/>
                <a:uLnTx/>
                <a:uFillTx/>
                <a:latin typeface="Arial"/>
                <a:ea typeface="+mn-ea"/>
                <a:cs typeface="+mn-cs"/>
              </a:rPr>
              <a:t>LEASE MGMT.</a:t>
            </a:r>
          </a:p>
        </p:txBody>
      </p:sp>
      <p:sp>
        <p:nvSpPr>
          <p:cNvPr id="260" name="Rounded Rectangle 259"/>
          <p:cNvSpPr/>
          <p:nvPr/>
        </p:nvSpPr>
        <p:spPr>
          <a:xfrm>
            <a:off x="6392585" y="1144250"/>
            <a:ext cx="502920" cy="256032"/>
          </a:xfrm>
          <a:prstGeom prst="roundRect">
            <a:avLst>
              <a:gd name="adj" fmla="val 5653"/>
            </a:avLst>
          </a:prstGeom>
          <a:solidFill>
            <a:schemeClr val="tx1">
              <a:lumMod val="65000"/>
              <a:lumOff val="35000"/>
            </a:schemeClr>
          </a:solidFill>
          <a:ln w="12700">
            <a:solidFill>
              <a:schemeClr val="bg1"/>
            </a:solidFill>
          </a:ln>
        </p:spPr>
        <p:style>
          <a:lnRef idx="1">
            <a:schemeClr val="accent1"/>
          </a:lnRef>
          <a:fillRef idx="0">
            <a:schemeClr val="accent1"/>
          </a:fillRef>
          <a:effectRef idx="0">
            <a:schemeClr val="accent1"/>
          </a:effectRef>
          <a:fontRef idx="minor">
            <a:schemeClr val="tx1"/>
          </a:fontRef>
        </p:style>
        <p:txBody>
          <a:bodyPr lIns="0" tIns="0" rIns="0" b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750" b="1" i="0" u="none" strike="noStrike" kern="1200" cap="none" spc="0" normalizeH="0" baseline="0" noProof="0" dirty="0">
                <a:ln>
                  <a:noFill/>
                </a:ln>
                <a:solidFill>
                  <a:srgbClr val="FFFFFF"/>
                </a:solidFill>
                <a:effectLst/>
                <a:uLnTx/>
                <a:uFillTx/>
                <a:latin typeface="Arial"/>
                <a:ea typeface="+mn-ea"/>
                <a:cs typeface="+mn-cs"/>
              </a:rPr>
              <a:t>IWMS</a:t>
            </a:r>
          </a:p>
        </p:txBody>
      </p:sp>
      <p:sp>
        <p:nvSpPr>
          <p:cNvPr id="261" name="Rounded Rectangle 260"/>
          <p:cNvSpPr/>
          <p:nvPr/>
        </p:nvSpPr>
        <p:spPr>
          <a:xfrm>
            <a:off x="6975895" y="1144250"/>
            <a:ext cx="502920" cy="256032"/>
          </a:xfrm>
          <a:prstGeom prst="roundRect">
            <a:avLst>
              <a:gd name="adj" fmla="val 5653"/>
            </a:avLst>
          </a:prstGeom>
          <a:solidFill>
            <a:schemeClr val="tx2">
              <a:lumMod val="60000"/>
              <a:lumOff val="40000"/>
            </a:schemeClr>
          </a:solidFill>
          <a:ln w="12700">
            <a:solidFill>
              <a:schemeClr val="bg1"/>
            </a:solidFill>
          </a:ln>
        </p:spPr>
        <p:style>
          <a:lnRef idx="1">
            <a:schemeClr val="accent1"/>
          </a:lnRef>
          <a:fillRef idx="0">
            <a:schemeClr val="accent1"/>
          </a:fillRef>
          <a:effectRef idx="0">
            <a:schemeClr val="accent1"/>
          </a:effectRef>
          <a:fontRef idx="minor">
            <a:schemeClr val="tx1"/>
          </a:fontRef>
        </p:style>
        <p:txBody>
          <a:bodyPr lIns="0" tIns="0" rIns="0" b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750" b="1" i="0" u="none" strike="noStrike" kern="1200" cap="none" spc="0" normalizeH="0" baseline="0" noProof="0" dirty="0">
                <a:ln>
                  <a:noFill/>
                </a:ln>
                <a:solidFill>
                  <a:srgbClr val="FFFFFF"/>
                </a:solidFill>
                <a:effectLst/>
                <a:uLnTx/>
                <a:uFillTx/>
                <a:latin typeface="Arial"/>
                <a:ea typeface="+mn-ea"/>
                <a:cs typeface="+mn-cs"/>
              </a:rPr>
              <a:t>SERVICE MGMT.</a:t>
            </a:r>
          </a:p>
        </p:txBody>
      </p:sp>
      <p:sp>
        <p:nvSpPr>
          <p:cNvPr id="262" name="Rounded Rectangle 261"/>
          <p:cNvSpPr/>
          <p:nvPr/>
        </p:nvSpPr>
        <p:spPr>
          <a:xfrm>
            <a:off x="7559205" y="1144250"/>
            <a:ext cx="502920" cy="256032"/>
          </a:xfrm>
          <a:prstGeom prst="roundRect">
            <a:avLst>
              <a:gd name="adj" fmla="val 5653"/>
            </a:avLst>
          </a:prstGeom>
          <a:solidFill>
            <a:schemeClr val="tx2">
              <a:lumMod val="60000"/>
              <a:lumOff val="40000"/>
            </a:schemeClr>
          </a:solidFill>
          <a:ln w="12700">
            <a:solidFill>
              <a:schemeClr val="bg1"/>
            </a:solidFill>
          </a:ln>
        </p:spPr>
        <p:style>
          <a:lnRef idx="1">
            <a:schemeClr val="accent1"/>
          </a:lnRef>
          <a:fillRef idx="0">
            <a:schemeClr val="accent1"/>
          </a:fillRef>
          <a:effectRef idx="0">
            <a:schemeClr val="accent1"/>
          </a:effectRef>
          <a:fontRef idx="minor">
            <a:schemeClr val="tx1"/>
          </a:fontRef>
        </p:style>
        <p:txBody>
          <a:bodyPr lIns="0" tIns="0" rIns="0" b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750" b="1" i="0" u="none" strike="noStrike" kern="1200" cap="none" spc="0" normalizeH="0" baseline="0" noProof="0" dirty="0">
                <a:ln>
                  <a:noFill/>
                </a:ln>
                <a:solidFill>
                  <a:srgbClr val="FFFFFF"/>
                </a:solidFill>
                <a:effectLst/>
                <a:uLnTx/>
                <a:uFillTx/>
                <a:latin typeface="Arial"/>
                <a:ea typeface="+mn-ea"/>
                <a:cs typeface="+mn-cs"/>
              </a:rPr>
              <a:t>CRM</a:t>
            </a:r>
          </a:p>
        </p:txBody>
      </p:sp>
      <p:sp>
        <p:nvSpPr>
          <p:cNvPr id="263" name="Rounded Rectangle 262"/>
          <p:cNvSpPr/>
          <p:nvPr/>
        </p:nvSpPr>
        <p:spPr>
          <a:xfrm>
            <a:off x="8142514" y="1144250"/>
            <a:ext cx="502920" cy="256032"/>
          </a:xfrm>
          <a:prstGeom prst="roundRect">
            <a:avLst>
              <a:gd name="adj" fmla="val 5653"/>
            </a:avLst>
          </a:prstGeom>
          <a:solidFill>
            <a:schemeClr val="tx2">
              <a:lumMod val="60000"/>
              <a:lumOff val="40000"/>
            </a:schemeClr>
          </a:solidFill>
          <a:ln w="12700">
            <a:solidFill>
              <a:schemeClr val="bg1"/>
            </a:solidFill>
          </a:ln>
        </p:spPr>
        <p:style>
          <a:lnRef idx="1">
            <a:schemeClr val="accent1"/>
          </a:lnRef>
          <a:fillRef idx="0">
            <a:schemeClr val="accent1"/>
          </a:fillRef>
          <a:effectRef idx="0">
            <a:schemeClr val="accent1"/>
          </a:effectRef>
          <a:fontRef idx="minor">
            <a:schemeClr val="tx1"/>
          </a:fontRef>
        </p:style>
        <p:txBody>
          <a:bodyPr lIns="0" tIns="0" rIns="0" b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750" b="1" i="0" u="none" strike="noStrike" kern="1200" cap="none" spc="0" normalizeH="0" baseline="0" noProof="0" dirty="0" smtClean="0">
                <a:ln>
                  <a:noFill/>
                </a:ln>
                <a:solidFill>
                  <a:srgbClr val="FFFFFF"/>
                </a:solidFill>
                <a:effectLst/>
                <a:uLnTx/>
                <a:uFillTx/>
                <a:latin typeface="Arial"/>
                <a:ea typeface="+mn-ea"/>
                <a:cs typeface="+mn-cs"/>
              </a:rPr>
              <a:t>ERP</a:t>
            </a:r>
            <a:endParaRPr kumimoji="0" lang="en-US" sz="750" b="1" i="0" u="none" strike="noStrike" kern="1200" cap="none" spc="0" normalizeH="0" baseline="0" noProof="0" dirty="0">
              <a:ln>
                <a:noFill/>
              </a:ln>
              <a:solidFill>
                <a:srgbClr val="FFFFFF"/>
              </a:solidFill>
              <a:effectLst/>
              <a:uLnTx/>
              <a:uFillTx/>
              <a:latin typeface="Arial"/>
              <a:ea typeface="+mn-ea"/>
              <a:cs typeface="+mn-cs"/>
            </a:endParaRPr>
          </a:p>
        </p:txBody>
      </p:sp>
      <p:sp>
        <p:nvSpPr>
          <p:cNvPr id="264" name="Rectangle 263"/>
          <p:cNvSpPr/>
          <p:nvPr/>
        </p:nvSpPr>
        <p:spPr>
          <a:xfrm>
            <a:off x="3098184" y="2369595"/>
            <a:ext cx="918083" cy="747169"/>
          </a:xfrm>
          <a:prstGeom prst="rect">
            <a:avLst/>
          </a:prstGeom>
          <a:solidFill>
            <a:schemeClr val="bg1">
              <a:lumMod val="75000"/>
            </a:schemeClr>
          </a:solidFill>
          <a:ln w="12700">
            <a:noFill/>
          </a:ln>
        </p:spPr>
        <p:style>
          <a:lnRef idx="1">
            <a:schemeClr val="accent1"/>
          </a:lnRef>
          <a:fillRef idx="0">
            <a:schemeClr val="accent1"/>
          </a:fillRef>
          <a:effectRef idx="0">
            <a:schemeClr val="accent1"/>
          </a:effectRef>
          <a:fontRef idx="minor">
            <a:schemeClr val="tx1"/>
          </a:fontRef>
        </p:style>
        <p:txBody>
          <a:bodyPr lIns="0" tIns="0" rIns="0" bIns="0" rtlCol="0" anchor="ctr"/>
          <a:lstStyle/>
          <a:p>
            <a:pPr marL="0" marR="0" lvl="0" indent="0" algn="ctr" defTabSz="457200" rtl="0" eaLnBrk="1" fontAlgn="auto" latinLnBrk="0" hangingPunct="1">
              <a:lnSpc>
                <a:spcPct val="100000"/>
              </a:lnSpc>
              <a:spcBef>
                <a:spcPts val="0"/>
              </a:spcBef>
              <a:spcAft>
                <a:spcPts val="1500"/>
              </a:spcAft>
              <a:buClrTx/>
              <a:buSzTx/>
              <a:buFontTx/>
              <a:buNone/>
              <a:tabLst/>
              <a:defRPr/>
            </a:pPr>
            <a:r>
              <a:rPr kumimoji="0" lang="en-US" sz="700" b="1" i="0" u="none" strike="noStrike" kern="1200" cap="none" spc="0" normalizeH="0" baseline="0" noProof="0" dirty="0" smtClean="0">
                <a:ln>
                  <a:noFill/>
                </a:ln>
                <a:solidFill>
                  <a:srgbClr val="000000"/>
                </a:solidFill>
                <a:effectLst/>
                <a:uLnTx/>
                <a:uFillTx/>
                <a:latin typeface="Arial"/>
                <a:ea typeface="+mn-ea"/>
                <a:cs typeface="+mn-cs"/>
              </a:rPr>
              <a:t>DATA</a:t>
            </a:r>
            <a:br>
              <a:rPr kumimoji="0" lang="en-US" sz="700" b="1" i="0" u="none" strike="noStrike" kern="1200" cap="none" spc="0" normalizeH="0" baseline="0" noProof="0" dirty="0" smtClean="0">
                <a:ln>
                  <a:noFill/>
                </a:ln>
                <a:solidFill>
                  <a:srgbClr val="000000"/>
                </a:solidFill>
                <a:effectLst/>
                <a:uLnTx/>
                <a:uFillTx/>
                <a:latin typeface="Arial"/>
                <a:ea typeface="+mn-ea"/>
                <a:cs typeface="+mn-cs"/>
              </a:rPr>
            </a:br>
            <a:r>
              <a:rPr kumimoji="0" lang="en-US" sz="700" b="1" i="0" u="none" strike="noStrike" kern="1200" cap="none" spc="0" normalizeH="0" baseline="0" noProof="0" dirty="0" smtClean="0">
                <a:ln>
                  <a:noFill/>
                </a:ln>
                <a:solidFill>
                  <a:srgbClr val="000000"/>
                </a:solidFill>
                <a:effectLst/>
                <a:uLnTx/>
                <a:uFillTx/>
                <a:latin typeface="Arial"/>
                <a:ea typeface="+mn-ea"/>
                <a:cs typeface="+mn-cs"/>
              </a:rPr>
              <a:t>INGESTION</a:t>
            </a:r>
          </a:p>
          <a:p>
            <a:pPr marL="0" marR="0" lvl="0" indent="0" algn="ctr" defTabSz="457200" rtl="0" eaLnBrk="1" fontAlgn="auto" latinLnBrk="0" hangingPunct="1">
              <a:lnSpc>
                <a:spcPct val="100000"/>
              </a:lnSpc>
              <a:spcBef>
                <a:spcPts val="0"/>
              </a:spcBef>
              <a:spcAft>
                <a:spcPts val="1500"/>
              </a:spcAft>
              <a:buClrTx/>
              <a:buSzTx/>
              <a:buFontTx/>
              <a:buNone/>
              <a:tabLst/>
              <a:defRPr/>
            </a:pPr>
            <a:r>
              <a:rPr kumimoji="0" lang="en-US" sz="700" b="1" i="0" u="none" strike="noStrike" kern="1200" cap="none" spc="0" normalizeH="0" baseline="0" noProof="0" dirty="0" smtClean="0">
                <a:ln>
                  <a:noFill/>
                </a:ln>
                <a:solidFill>
                  <a:srgbClr val="000000"/>
                </a:solidFill>
                <a:effectLst/>
                <a:uLnTx/>
                <a:uFillTx/>
                <a:latin typeface="Arial"/>
                <a:ea typeface="+mn-ea"/>
                <a:cs typeface="+mn-cs"/>
              </a:rPr>
              <a:t>STREAMING ANALYTICS</a:t>
            </a:r>
            <a:endParaRPr kumimoji="0" lang="en-US" sz="700" b="1" i="0" u="none" strike="noStrike" kern="1200" cap="none" spc="0" normalizeH="0" baseline="0" noProof="0" dirty="0">
              <a:ln>
                <a:noFill/>
              </a:ln>
              <a:solidFill>
                <a:srgbClr val="000000"/>
              </a:solidFill>
              <a:effectLst/>
              <a:uLnTx/>
              <a:uFillTx/>
              <a:latin typeface="Arial"/>
              <a:ea typeface="+mn-ea"/>
              <a:cs typeface="+mn-cs"/>
            </a:endParaRPr>
          </a:p>
        </p:txBody>
      </p:sp>
      <p:sp>
        <p:nvSpPr>
          <p:cNvPr id="265" name="Rectangle 264"/>
          <p:cNvSpPr/>
          <p:nvPr/>
        </p:nvSpPr>
        <p:spPr>
          <a:xfrm>
            <a:off x="3098184" y="3216150"/>
            <a:ext cx="918083" cy="747169"/>
          </a:xfrm>
          <a:prstGeom prst="rect">
            <a:avLst/>
          </a:prstGeom>
          <a:solidFill>
            <a:schemeClr val="bg1">
              <a:lumMod val="75000"/>
            </a:schemeClr>
          </a:solidFill>
          <a:ln w="12700">
            <a:noFill/>
          </a:ln>
        </p:spPr>
        <p:style>
          <a:lnRef idx="1">
            <a:schemeClr val="accent1"/>
          </a:lnRef>
          <a:fillRef idx="0">
            <a:schemeClr val="accent1"/>
          </a:fillRef>
          <a:effectRef idx="0">
            <a:schemeClr val="accent1"/>
          </a:effectRef>
          <a:fontRef idx="minor">
            <a:schemeClr val="tx1"/>
          </a:fontRef>
        </p:style>
        <p:txBody>
          <a:bodyPr lIns="0" tIns="0" rIns="0" bIns="0" rtlCol="0" anchor="ctr"/>
          <a:lstStyle/>
          <a:p>
            <a:pPr marL="0" marR="0" lvl="0" indent="0" algn="ctr" defTabSz="457200" rtl="0" eaLnBrk="1" fontAlgn="auto" latinLnBrk="0" hangingPunct="1">
              <a:lnSpc>
                <a:spcPct val="100000"/>
              </a:lnSpc>
              <a:spcBef>
                <a:spcPts val="0"/>
              </a:spcBef>
              <a:spcAft>
                <a:spcPts val="150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Arial"/>
                <a:ea typeface="+mn-ea"/>
                <a:cs typeface="+mn-cs"/>
              </a:rPr>
              <a:t>COMMAND &amp;  CONTROL</a:t>
            </a:r>
          </a:p>
        </p:txBody>
      </p:sp>
      <p:sp>
        <p:nvSpPr>
          <p:cNvPr id="266" name="Rectangle 265"/>
          <p:cNvSpPr/>
          <p:nvPr/>
        </p:nvSpPr>
        <p:spPr>
          <a:xfrm>
            <a:off x="4103937" y="2369595"/>
            <a:ext cx="1060515" cy="1593724"/>
          </a:xfrm>
          <a:prstGeom prst="rect">
            <a:avLst/>
          </a:prstGeom>
          <a:solidFill>
            <a:schemeClr val="bg1">
              <a:lumMod val="75000"/>
            </a:schemeClr>
          </a:solidFill>
          <a:ln w="12700">
            <a:noFill/>
          </a:ln>
        </p:spPr>
        <p:style>
          <a:lnRef idx="1">
            <a:schemeClr val="accent1"/>
          </a:lnRef>
          <a:fillRef idx="0">
            <a:schemeClr val="accent1"/>
          </a:fillRef>
          <a:effectRef idx="0">
            <a:schemeClr val="accent1"/>
          </a:effectRef>
          <a:fontRef idx="minor">
            <a:schemeClr val="tx1"/>
          </a:fontRef>
        </p:style>
        <p:txBody>
          <a:bodyPr lIns="0" tIns="0" rIns="0" bIns="0" rtlCol="0" anchor="ctr"/>
          <a:lstStyle/>
          <a:p>
            <a:pPr marL="0" marR="0" lvl="0" indent="0" algn="ctr" defTabSz="457200" rtl="0" eaLnBrk="1" fontAlgn="auto" latinLnBrk="0" hangingPunct="1">
              <a:lnSpc>
                <a:spcPct val="100000"/>
              </a:lnSpc>
              <a:spcBef>
                <a:spcPts val="0"/>
              </a:spcBef>
              <a:spcAft>
                <a:spcPts val="150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Arial"/>
                <a:ea typeface="+mn-ea"/>
                <a:cs typeface="+mn-cs"/>
              </a:rPr>
              <a:t>ALERTS</a:t>
            </a:r>
          </a:p>
          <a:p>
            <a:pPr marL="0" marR="0" lvl="0" indent="0" algn="ctr" defTabSz="457200" rtl="0" eaLnBrk="1" fontAlgn="auto" latinLnBrk="0" hangingPunct="1">
              <a:lnSpc>
                <a:spcPct val="100000"/>
              </a:lnSpc>
              <a:spcBef>
                <a:spcPts val="0"/>
              </a:spcBef>
              <a:spcAft>
                <a:spcPts val="150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Arial"/>
                <a:ea typeface="+mn-ea"/>
                <a:cs typeface="+mn-cs"/>
              </a:rPr>
              <a:t>ANALYTICAL ENGINE</a:t>
            </a:r>
          </a:p>
          <a:p>
            <a:pPr marL="0" marR="0" lvl="0" indent="0" algn="ctr" defTabSz="457200" rtl="0" eaLnBrk="1" fontAlgn="auto" latinLnBrk="0" hangingPunct="1">
              <a:lnSpc>
                <a:spcPct val="100000"/>
              </a:lnSpc>
              <a:spcBef>
                <a:spcPts val="0"/>
              </a:spcBef>
              <a:spcAft>
                <a:spcPts val="150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Arial"/>
                <a:ea typeface="+mn-ea"/>
                <a:cs typeface="+mn-cs"/>
              </a:rPr>
              <a:t>WORKFLOW</a:t>
            </a:r>
          </a:p>
          <a:p>
            <a:pPr marL="0" marR="0" lvl="0" indent="0" algn="ctr" defTabSz="457200" rtl="0" eaLnBrk="1" fontAlgn="auto" latinLnBrk="0" hangingPunct="1">
              <a:lnSpc>
                <a:spcPct val="100000"/>
              </a:lnSpc>
              <a:spcBef>
                <a:spcPts val="0"/>
              </a:spcBef>
              <a:spcAft>
                <a:spcPts val="150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Arial"/>
                <a:ea typeface="+mn-ea"/>
                <a:cs typeface="+mn-cs"/>
              </a:rPr>
              <a:t>RULES ENGINE</a:t>
            </a:r>
          </a:p>
          <a:p>
            <a:pPr marL="0" marR="0" lvl="0" indent="0" algn="ctr" defTabSz="457200" rtl="0" eaLnBrk="1" fontAlgn="auto" latinLnBrk="0" hangingPunct="1">
              <a:lnSpc>
                <a:spcPct val="100000"/>
              </a:lnSpc>
              <a:spcBef>
                <a:spcPts val="0"/>
              </a:spcBef>
              <a:spcAft>
                <a:spcPts val="150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Arial"/>
                <a:ea typeface="+mn-ea"/>
                <a:cs typeface="+mn-cs"/>
              </a:rPr>
              <a:t>MACHINE LEARNING</a:t>
            </a:r>
          </a:p>
        </p:txBody>
      </p:sp>
      <p:sp>
        <p:nvSpPr>
          <p:cNvPr id="267" name="Rectangle 266"/>
          <p:cNvSpPr/>
          <p:nvPr/>
        </p:nvSpPr>
        <p:spPr>
          <a:xfrm>
            <a:off x="5247629" y="2369595"/>
            <a:ext cx="1466049" cy="1593724"/>
          </a:xfrm>
          <a:prstGeom prst="rect">
            <a:avLst/>
          </a:prstGeom>
          <a:solidFill>
            <a:schemeClr val="bg1">
              <a:lumMod val="75000"/>
            </a:schemeClr>
          </a:solidFill>
          <a:ln w="12700">
            <a:noFill/>
          </a:ln>
        </p:spPr>
        <p:style>
          <a:lnRef idx="1">
            <a:schemeClr val="accent1"/>
          </a:lnRef>
          <a:fillRef idx="0">
            <a:schemeClr val="accent1"/>
          </a:fillRef>
          <a:effectRef idx="0">
            <a:schemeClr val="accent1"/>
          </a:effectRef>
          <a:fontRef idx="minor">
            <a:schemeClr val="tx1"/>
          </a:fontRef>
        </p:style>
        <p:txBody>
          <a:bodyPr lIns="0" tIns="0" rIns="0" bIns="0" rtlCol="0" anchor="ctr"/>
          <a:lstStyle/>
          <a:p>
            <a:pPr marL="0" marR="0" lvl="0" indent="0" algn="ctr" defTabSz="457200" rtl="0" eaLnBrk="1" fontAlgn="auto" latinLnBrk="0" hangingPunct="1">
              <a:lnSpc>
                <a:spcPct val="100000"/>
              </a:lnSpc>
              <a:spcBef>
                <a:spcPts val="0"/>
              </a:spcBef>
              <a:spcAft>
                <a:spcPts val="90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Arial"/>
                <a:ea typeface="+mn-ea"/>
                <a:cs typeface="+mn-cs"/>
              </a:rPr>
              <a:t>ENERGY MANAGEMENT </a:t>
            </a:r>
          </a:p>
          <a:p>
            <a:pPr marL="0" marR="0" lvl="0" indent="0" algn="ctr" defTabSz="457200" rtl="0" eaLnBrk="1" fontAlgn="auto" latinLnBrk="0" hangingPunct="1">
              <a:lnSpc>
                <a:spcPct val="100000"/>
              </a:lnSpc>
              <a:spcBef>
                <a:spcPts val="0"/>
              </a:spcBef>
              <a:spcAft>
                <a:spcPts val="90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Arial"/>
                <a:ea typeface="+mn-ea"/>
                <a:cs typeface="+mn-cs"/>
              </a:rPr>
              <a:t> FOOD SAFETY</a:t>
            </a:r>
          </a:p>
          <a:p>
            <a:pPr marL="0" marR="0" lvl="0" indent="0" algn="ctr" defTabSz="457200" rtl="0" eaLnBrk="1" fontAlgn="auto" latinLnBrk="0" hangingPunct="1">
              <a:lnSpc>
                <a:spcPct val="100000"/>
              </a:lnSpc>
              <a:spcBef>
                <a:spcPts val="0"/>
              </a:spcBef>
              <a:spcAft>
                <a:spcPts val="90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Arial"/>
                <a:ea typeface="+mn-ea"/>
                <a:cs typeface="+mn-cs"/>
              </a:rPr>
              <a:t>FIELD SERVICE OPTIMIZATION</a:t>
            </a:r>
          </a:p>
          <a:p>
            <a:pPr marL="0" marR="0" lvl="0" indent="0" algn="ctr" defTabSz="457200" rtl="0" eaLnBrk="1" fontAlgn="auto" latinLnBrk="0" hangingPunct="1">
              <a:lnSpc>
                <a:spcPct val="100000"/>
              </a:lnSpc>
              <a:spcBef>
                <a:spcPts val="0"/>
              </a:spcBef>
              <a:spcAft>
                <a:spcPts val="90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Arial"/>
                <a:ea typeface="+mn-ea"/>
                <a:cs typeface="+mn-cs"/>
              </a:rPr>
              <a:t>LAYOUT &amp; SPACE MGMT</a:t>
            </a:r>
          </a:p>
          <a:p>
            <a:pPr marL="0" marR="0" lvl="0" indent="0" algn="ctr" defTabSz="457200" rtl="0" eaLnBrk="1" fontAlgn="auto" latinLnBrk="0" hangingPunct="1">
              <a:lnSpc>
                <a:spcPct val="100000"/>
              </a:lnSpc>
              <a:spcBef>
                <a:spcPts val="0"/>
              </a:spcBef>
              <a:spcAft>
                <a:spcPts val="90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Arial"/>
                <a:ea typeface="+mn-ea"/>
                <a:cs typeface="+mn-cs"/>
              </a:rPr>
              <a:t>SAFETY &amp; SECURITY MGMT</a:t>
            </a:r>
          </a:p>
          <a:p>
            <a:pPr marL="0" marR="0" lvl="0" indent="0" algn="ctr" defTabSz="457200" rtl="0" eaLnBrk="1" fontAlgn="auto" latinLnBrk="0" hangingPunct="1">
              <a:lnSpc>
                <a:spcPct val="100000"/>
              </a:lnSpc>
              <a:spcBef>
                <a:spcPts val="0"/>
              </a:spcBef>
              <a:spcAft>
                <a:spcPts val="90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Arial"/>
                <a:ea typeface="+mn-ea"/>
                <a:cs typeface="+mn-cs"/>
              </a:rPr>
              <a:t>ASSET TRACKING</a:t>
            </a:r>
          </a:p>
          <a:p>
            <a:pPr marL="0" marR="0" lvl="0" indent="0" algn="ctr" defTabSz="457200" rtl="0" eaLnBrk="1" fontAlgn="auto" latinLnBrk="0" hangingPunct="1">
              <a:lnSpc>
                <a:spcPct val="100000"/>
              </a:lnSpc>
              <a:spcBef>
                <a:spcPts val="0"/>
              </a:spcBef>
              <a:spcAft>
                <a:spcPts val="90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Arial"/>
                <a:ea typeface="+mn-ea"/>
                <a:cs typeface="+mn-cs"/>
              </a:rPr>
              <a:t>RISK PROFILING &amp; MGMT</a:t>
            </a:r>
          </a:p>
        </p:txBody>
      </p:sp>
      <p:sp>
        <p:nvSpPr>
          <p:cNvPr id="268" name="Rounded Rectangle 267"/>
          <p:cNvSpPr/>
          <p:nvPr/>
        </p:nvSpPr>
        <p:spPr>
          <a:xfrm>
            <a:off x="7270399" y="2423115"/>
            <a:ext cx="632188" cy="320064"/>
          </a:xfrm>
          <a:prstGeom prst="roundRect">
            <a:avLst>
              <a:gd name="adj" fmla="val 0"/>
            </a:avLst>
          </a:prstGeom>
          <a:noFill/>
          <a:ln w="12700">
            <a:noFill/>
          </a:ln>
        </p:spPr>
        <p:style>
          <a:lnRef idx="1">
            <a:schemeClr val="accent1"/>
          </a:lnRef>
          <a:fillRef idx="0">
            <a:schemeClr val="accent1"/>
          </a:fillRef>
          <a:effectRef idx="0">
            <a:schemeClr val="accent1"/>
          </a:effectRef>
          <a:fontRef idx="minor">
            <a:schemeClr val="tx1"/>
          </a:fontRef>
        </p:style>
        <p:txBody>
          <a:bodyPr lIns="0" tIns="0" rIns="0" bIns="0"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000000"/>
                </a:solidFill>
                <a:effectLst/>
                <a:uLnTx/>
                <a:uFillTx/>
                <a:latin typeface="Arial"/>
                <a:ea typeface="+mn-ea"/>
                <a:cs typeface="+mn-cs"/>
              </a:rPr>
              <a:t>FIELD SERVICE APP</a:t>
            </a:r>
          </a:p>
        </p:txBody>
      </p:sp>
      <p:sp>
        <p:nvSpPr>
          <p:cNvPr id="269" name="Rounded Rectangle 268"/>
          <p:cNvSpPr/>
          <p:nvPr/>
        </p:nvSpPr>
        <p:spPr>
          <a:xfrm>
            <a:off x="7270399" y="2844856"/>
            <a:ext cx="632188" cy="320064"/>
          </a:xfrm>
          <a:prstGeom prst="roundRect">
            <a:avLst>
              <a:gd name="adj" fmla="val 0"/>
            </a:avLst>
          </a:prstGeom>
          <a:noFill/>
          <a:ln w="12700">
            <a:noFill/>
          </a:ln>
        </p:spPr>
        <p:style>
          <a:lnRef idx="1">
            <a:schemeClr val="accent1"/>
          </a:lnRef>
          <a:fillRef idx="0">
            <a:schemeClr val="accent1"/>
          </a:fillRef>
          <a:effectRef idx="0">
            <a:schemeClr val="accent1"/>
          </a:effectRef>
          <a:fontRef idx="minor">
            <a:schemeClr val="tx1"/>
          </a:fontRef>
        </p:style>
        <p:txBody>
          <a:bodyPr lIns="0" tIns="0" rIns="0" bIns="0"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000000"/>
                </a:solidFill>
                <a:effectLst/>
                <a:uLnTx/>
                <a:uFillTx/>
                <a:latin typeface="Arial"/>
                <a:ea typeface="+mn-ea"/>
                <a:cs typeface="+mn-cs"/>
              </a:rPr>
              <a:t>OPERATIONAL  DASHBOARD</a:t>
            </a:r>
          </a:p>
        </p:txBody>
      </p:sp>
      <p:sp>
        <p:nvSpPr>
          <p:cNvPr id="270" name="Rounded Rectangle 269"/>
          <p:cNvSpPr/>
          <p:nvPr/>
        </p:nvSpPr>
        <p:spPr>
          <a:xfrm>
            <a:off x="7270399" y="3241915"/>
            <a:ext cx="632188" cy="287035"/>
          </a:xfrm>
          <a:prstGeom prst="roundRect">
            <a:avLst>
              <a:gd name="adj" fmla="val 0"/>
            </a:avLst>
          </a:prstGeom>
          <a:noFill/>
          <a:ln w="12700">
            <a:noFill/>
          </a:ln>
        </p:spPr>
        <p:style>
          <a:lnRef idx="1">
            <a:schemeClr val="accent1"/>
          </a:lnRef>
          <a:fillRef idx="0">
            <a:schemeClr val="accent1"/>
          </a:fillRef>
          <a:effectRef idx="0">
            <a:schemeClr val="accent1"/>
          </a:effectRef>
          <a:fontRef idx="minor">
            <a:schemeClr val="tx1"/>
          </a:fontRef>
        </p:style>
        <p:txBody>
          <a:bodyPr lIns="0" tIns="0" rIns="0" bIns="0"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000000"/>
                </a:solidFill>
                <a:effectLst/>
                <a:uLnTx/>
                <a:uFillTx/>
                <a:latin typeface="Arial"/>
                <a:ea typeface="+mn-ea"/>
                <a:cs typeface="+mn-cs"/>
              </a:rPr>
              <a:t>PORTAL</a:t>
            </a:r>
          </a:p>
        </p:txBody>
      </p:sp>
      <p:sp>
        <p:nvSpPr>
          <p:cNvPr id="271" name="Rounded Rectangle 270"/>
          <p:cNvSpPr/>
          <p:nvPr/>
        </p:nvSpPr>
        <p:spPr>
          <a:xfrm>
            <a:off x="7270399" y="3629819"/>
            <a:ext cx="632188" cy="287035"/>
          </a:xfrm>
          <a:prstGeom prst="roundRect">
            <a:avLst>
              <a:gd name="adj" fmla="val 0"/>
            </a:avLst>
          </a:prstGeom>
          <a:noFill/>
          <a:ln w="12700">
            <a:noFill/>
          </a:ln>
        </p:spPr>
        <p:style>
          <a:lnRef idx="1">
            <a:schemeClr val="accent1"/>
          </a:lnRef>
          <a:fillRef idx="0">
            <a:schemeClr val="accent1"/>
          </a:fillRef>
          <a:effectRef idx="0">
            <a:schemeClr val="accent1"/>
          </a:effectRef>
          <a:fontRef idx="minor">
            <a:schemeClr val="tx1"/>
          </a:fontRef>
        </p:style>
        <p:txBody>
          <a:bodyPr lIns="0" tIns="0" rIns="0" bIns="0"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000000"/>
                </a:solidFill>
                <a:effectLst/>
                <a:uLnTx/>
                <a:uFillTx/>
                <a:latin typeface="Arial"/>
                <a:ea typeface="+mn-ea"/>
                <a:cs typeface="+mn-cs"/>
              </a:rPr>
              <a:t>BUILDING  ANALYTICS</a:t>
            </a:r>
          </a:p>
        </p:txBody>
      </p:sp>
      <p:sp>
        <p:nvSpPr>
          <p:cNvPr id="123" name="Rounded Rectangle 122"/>
          <p:cNvSpPr/>
          <p:nvPr/>
        </p:nvSpPr>
        <p:spPr>
          <a:xfrm>
            <a:off x="5179694" y="501869"/>
            <a:ext cx="3513136" cy="382112"/>
          </a:xfrm>
          <a:prstGeom prst="roundRect">
            <a:avLst>
              <a:gd name="adj" fmla="val 7500"/>
            </a:avLst>
          </a:prstGeom>
          <a:solidFill>
            <a:srgbClr val="0033B4">
              <a:lumMod val="20000"/>
              <a:lumOff val="80000"/>
            </a:srgbClr>
          </a:solidFill>
          <a:ln w="6350" cap="flat" cmpd="sng" algn="ctr">
            <a:solidFill>
              <a:srgbClr val="FFFFFF">
                <a:lumMod val="75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smtClean="0">
              <a:ln>
                <a:noFill/>
              </a:ln>
              <a:solidFill>
                <a:srgbClr val="FFFFFF"/>
              </a:solidFill>
              <a:effectLst/>
              <a:uLnTx/>
              <a:uFillTx/>
              <a:latin typeface="Arial" panose="020B0604020202020204"/>
              <a:ea typeface="+mn-ea"/>
              <a:cs typeface="+mn-cs"/>
            </a:endParaRPr>
          </a:p>
        </p:txBody>
      </p:sp>
      <p:sp>
        <p:nvSpPr>
          <p:cNvPr id="124" name="Rectangle 123"/>
          <p:cNvSpPr/>
          <p:nvPr/>
        </p:nvSpPr>
        <p:spPr>
          <a:xfrm>
            <a:off x="5103688" y="538216"/>
            <a:ext cx="986507" cy="351378"/>
          </a:xfrm>
          <a:prstGeom prst="rect">
            <a:avLst/>
          </a:prstGeom>
        </p:spPr>
        <p:txBody>
          <a:bodyPr wrap="square">
            <a:spAutoFit/>
          </a:bodyPr>
          <a:lstStyle/>
          <a:p>
            <a:pPr marL="88896" marR="78736" lvl="0" indent="0" algn="ctr" defTabSz="1219139" rtl="0" eaLnBrk="1" fontAlgn="auto" latinLnBrk="0" hangingPunct="1">
              <a:lnSpc>
                <a:spcPct val="100000"/>
              </a:lnSpc>
              <a:spcBef>
                <a:spcPts val="133"/>
              </a:spcBef>
              <a:spcAft>
                <a:spcPts val="0"/>
              </a:spcAft>
              <a:buClrTx/>
              <a:buSzTx/>
              <a:buFontTx/>
              <a:buNone/>
              <a:tabLst/>
              <a:defRPr/>
            </a:pPr>
            <a:r>
              <a:rPr kumimoji="0" lang="en-US" sz="800" b="1" i="1" u="none" strike="noStrike" kern="1200" cap="none" spc="20" normalizeH="0" baseline="0" noProof="0" dirty="0">
                <a:ln>
                  <a:noFill/>
                </a:ln>
                <a:solidFill>
                  <a:srgbClr val="000000"/>
                </a:solidFill>
                <a:effectLst/>
                <a:uLnTx/>
                <a:uFillTx/>
                <a:latin typeface="Calibri" panose="020F0502020204030204" pitchFamily="34" charset="0"/>
                <a:ea typeface="Calibri" charset="0"/>
                <a:cs typeface="Calibri" panose="020F0502020204030204" pitchFamily="34" charset="0"/>
              </a:rPr>
              <a:t>Real Estate</a:t>
            </a:r>
          </a:p>
          <a:p>
            <a:pPr marL="88896" marR="78736" lvl="0" indent="0" algn="ctr" defTabSz="1219139" rtl="0" eaLnBrk="1" fontAlgn="auto" latinLnBrk="0" hangingPunct="1">
              <a:lnSpc>
                <a:spcPct val="100000"/>
              </a:lnSpc>
              <a:spcBef>
                <a:spcPts val="133"/>
              </a:spcBef>
              <a:spcAft>
                <a:spcPts val="0"/>
              </a:spcAft>
              <a:buClrTx/>
              <a:buSzTx/>
              <a:buFontTx/>
              <a:buNone/>
              <a:tabLst/>
              <a:defRPr/>
            </a:pPr>
            <a:r>
              <a:rPr kumimoji="0" lang="en-US" sz="800" b="1" i="1" u="none" strike="noStrike" kern="1200" cap="none" spc="20" normalizeH="0" baseline="0" noProof="0" dirty="0">
                <a:ln>
                  <a:noFill/>
                </a:ln>
                <a:solidFill>
                  <a:srgbClr val="000000"/>
                </a:solidFill>
                <a:effectLst/>
                <a:uLnTx/>
                <a:uFillTx/>
                <a:latin typeface="Calibri" panose="020F0502020204030204" pitchFamily="34" charset="0"/>
                <a:ea typeface="Calibri" charset="0"/>
                <a:cs typeface="Calibri" panose="020F0502020204030204" pitchFamily="34" charset="0"/>
              </a:rPr>
              <a:t>Mgmt.</a:t>
            </a:r>
            <a:endParaRPr kumimoji="0" lang="en-US" sz="800" b="1" i="1" u="none" strike="noStrike" kern="1200" cap="none" spc="0" normalizeH="0" baseline="0" noProof="0" dirty="0">
              <a:ln>
                <a:noFill/>
              </a:ln>
              <a:solidFill>
                <a:srgbClr val="000000"/>
              </a:solidFill>
              <a:effectLst/>
              <a:uLnTx/>
              <a:uFillTx/>
              <a:latin typeface="Calibri" panose="020F0502020204030204" pitchFamily="34" charset="0"/>
              <a:ea typeface="Calibri" charset="0"/>
              <a:cs typeface="Calibri" panose="020F0502020204030204" pitchFamily="34" charset="0"/>
            </a:endParaRPr>
          </a:p>
        </p:txBody>
      </p:sp>
      <p:sp>
        <p:nvSpPr>
          <p:cNvPr id="125" name="Rectangle 124"/>
          <p:cNvSpPr/>
          <p:nvPr/>
        </p:nvSpPr>
        <p:spPr>
          <a:xfrm>
            <a:off x="5969367" y="537446"/>
            <a:ext cx="656474" cy="351378"/>
          </a:xfrm>
          <a:prstGeom prst="rect">
            <a:avLst/>
          </a:prstGeom>
        </p:spPr>
        <p:txBody>
          <a:bodyPr wrap="square">
            <a:spAutoFit/>
          </a:bodyPr>
          <a:lstStyle/>
          <a:p>
            <a:pPr marL="88896" marR="78736" lvl="0" indent="0" algn="ctr" defTabSz="1219139" rtl="0" eaLnBrk="1" fontAlgn="auto" latinLnBrk="0" hangingPunct="1">
              <a:lnSpc>
                <a:spcPct val="100000"/>
              </a:lnSpc>
              <a:spcBef>
                <a:spcPts val="133"/>
              </a:spcBef>
              <a:spcAft>
                <a:spcPts val="0"/>
              </a:spcAft>
              <a:buClrTx/>
              <a:buSzTx/>
              <a:buFontTx/>
              <a:buNone/>
              <a:tabLst/>
              <a:defRPr/>
            </a:pPr>
            <a:r>
              <a:rPr kumimoji="0" lang="en-US" sz="800" b="1" i="1" u="none" strike="noStrike" kern="1200" cap="none" spc="20" normalizeH="0" baseline="0" noProof="0" dirty="0">
                <a:ln>
                  <a:noFill/>
                </a:ln>
                <a:solidFill>
                  <a:srgbClr val="000000"/>
                </a:solidFill>
                <a:effectLst/>
                <a:uLnTx/>
                <a:uFillTx/>
                <a:latin typeface="Calibri" panose="020F0502020204030204" pitchFamily="34" charset="0"/>
                <a:ea typeface="Calibri" charset="0"/>
                <a:cs typeface="Calibri" panose="020F0502020204030204" pitchFamily="34" charset="0"/>
              </a:rPr>
              <a:t>Space</a:t>
            </a:r>
          </a:p>
          <a:p>
            <a:pPr marL="88896" marR="78736" lvl="0" indent="0" algn="ctr" defTabSz="1219139" rtl="0" eaLnBrk="1" fontAlgn="auto" latinLnBrk="0" hangingPunct="1">
              <a:lnSpc>
                <a:spcPct val="100000"/>
              </a:lnSpc>
              <a:spcBef>
                <a:spcPts val="133"/>
              </a:spcBef>
              <a:spcAft>
                <a:spcPts val="0"/>
              </a:spcAft>
              <a:buClrTx/>
              <a:buSzTx/>
              <a:buFontTx/>
              <a:buNone/>
              <a:tabLst/>
              <a:defRPr/>
            </a:pPr>
            <a:r>
              <a:rPr kumimoji="0" lang="en-US" sz="800" b="1" i="1" u="none" strike="noStrike" kern="1200" cap="none" spc="20" normalizeH="0" baseline="0" noProof="0" dirty="0">
                <a:ln>
                  <a:noFill/>
                </a:ln>
                <a:solidFill>
                  <a:srgbClr val="000000"/>
                </a:solidFill>
                <a:effectLst/>
                <a:uLnTx/>
                <a:uFillTx/>
                <a:latin typeface="Calibri" panose="020F0502020204030204" pitchFamily="34" charset="0"/>
                <a:ea typeface="Calibri" charset="0"/>
                <a:cs typeface="Calibri" panose="020F0502020204030204" pitchFamily="34" charset="0"/>
              </a:rPr>
              <a:t>Mgmt.</a:t>
            </a:r>
            <a:endParaRPr kumimoji="0" lang="en-US" sz="800" b="1" i="1" u="none" strike="noStrike" kern="1200" cap="none" spc="0" normalizeH="0" baseline="0" noProof="0" dirty="0">
              <a:ln>
                <a:noFill/>
              </a:ln>
              <a:solidFill>
                <a:srgbClr val="000000"/>
              </a:solidFill>
              <a:effectLst/>
              <a:uLnTx/>
              <a:uFillTx/>
              <a:latin typeface="Calibri" panose="020F0502020204030204" pitchFamily="34" charset="0"/>
              <a:ea typeface="Calibri" charset="0"/>
              <a:cs typeface="Calibri" panose="020F0502020204030204" pitchFamily="34" charset="0"/>
            </a:endParaRPr>
          </a:p>
        </p:txBody>
      </p:sp>
      <p:sp>
        <p:nvSpPr>
          <p:cNvPr id="126" name="Rectangle 125"/>
          <p:cNvSpPr/>
          <p:nvPr/>
        </p:nvSpPr>
        <p:spPr>
          <a:xfrm>
            <a:off x="7312225" y="537446"/>
            <a:ext cx="947486" cy="338554"/>
          </a:xfrm>
          <a:prstGeom prst="rect">
            <a:avLst/>
          </a:prstGeom>
        </p:spPr>
        <p:txBody>
          <a:bodyPr wrap="square">
            <a:spAutoFit/>
          </a:bodyPr>
          <a:lstStyle/>
          <a:p>
            <a:pPr marL="88896" marR="78736" lvl="0" indent="0" algn="ctr" defTabSz="1219139" rtl="0" eaLnBrk="1" fontAlgn="auto" latinLnBrk="0" hangingPunct="1">
              <a:lnSpc>
                <a:spcPct val="100000"/>
              </a:lnSpc>
              <a:spcBef>
                <a:spcPts val="133"/>
              </a:spcBef>
              <a:spcAft>
                <a:spcPts val="0"/>
              </a:spcAft>
              <a:buClrTx/>
              <a:buSzTx/>
              <a:buFontTx/>
              <a:buNone/>
              <a:tabLst/>
              <a:defRPr/>
            </a:pPr>
            <a:r>
              <a:rPr kumimoji="0" lang="en-US" sz="800" b="1" i="1" u="none" strike="noStrike" kern="1200" cap="none" spc="20" normalizeH="0" baseline="0" noProof="0" dirty="0">
                <a:ln>
                  <a:noFill/>
                </a:ln>
                <a:solidFill>
                  <a:srgbClr val="000000"/>
                </a:solidFill>
                <a:effectLst/>
                <a:uLnTx/>
                <a:uFillTx/>
                <a:latin typeface="Calibri" panose="020F0502020204030204" pitchFamily="34" charset="0"/>
                <a:ea typeface="Calibri" charset="0"/>
                <a:cs typeface="Calibri" panose="020F0502020204030204" pitchFamily="34" charset="0"/>
              </a:rPr>
              <a:t>Facility Maintenance</a:t>
            </a:r>
            <a:endParaRPr kumimoji="0" lang="en-US" sz="800" b="1" i="1" u="none" strike="noStrike" kern="1200" cap="none" spc="0" normalizeH="0" baseline="0" noProof="0" dirty="0">
              <a:ln>
                <a:noFill/>
              </a:ln>
              <a:solidFill>
                <a:srgbClr val="000000"/>
              </a:solidFill>
              <a:effectLst/>
              <a:uLnTx/>
              <a:uFillTx/>
              <a:latin typeface="Calibri" panose="020F0502020204030204" pitchFamily="34" charset="0"/>
              <a:ea typeface="Calibri" charset="0"/>
              <a:cs typeface="Calibri" panose="020F0502020204030204" pitchFamily="34" charset="0"/>
            </a:endParaRPr>
          </a:p>
        </p:txBody>
      </p:sp>
      <p:sp>
        <p:nvSpPr>
          <p:cNvPr id="127" name="Rectangle 126"/>
          <p:cNvSpPr/>
          <p:nvPr/>
        </p:nvSpPr>
        <p:spPr>
          <a:xfrm>
            <a:off x="8062218" y="537446"/>
            <a:ext cx="711860" cy="338554"/>
          </a:xfrm>
          <a:prstGeom prst="rect">
            <a:avLst/>
          </a:prstGeom>
        </p:spPr>
        <p:txBody>
          <a:bodyPr wrap="square">
            <a:spAutoFit/>
          </a:bodyPr>
          <a:lstStyle/>
          <a:p>
            <a:pPr marL="88896" marR="78736" lvl="0" indent="0" algn="ctr" defTabSz="1219139" rtl="0" eaLnBrk="1" fontAlgn="auto" latinLnBrk="0" hangingPunct="1">
              <a:lnSpc>
                <a:spcPct val="100000"/>
              </a:lnSpc>
              <a:spcBef>
                <a:spcPts val="133"/>
              </a:spcBef>
              <a:spcAft>
                <a:spcPts val="0"/>
              </a:spcAft>
              <a:buClrTx/>
              <a:buSzTx/>
              <a:buFontTx/>
              <a:buNone/>
              <a:tabLst/>
              <a:defRPr/>
            </a:pPr>
            <a:r>
              <a:rPr kumimoji="0" lang="en-US" sz="800" b="1" i="1" u="none" strike="noStrike" kern="1200" cap="none" spc="20" normalizeH="0" baseline="0" noProof="0" dirty="0">
                <a:ln>
                  <a:noFill/>
                </a:ln>
                <a:solidFill>
                  <a:srgbClr val="000000"/>
                </a:solidFill>
                <a:effectLst/>
                <a:uLnTx/>
                <a:uFillTx/>
                <a:latin typeface="Calibri" panose="020F0502020204030204" pitchFamily="34" charset="0"/>
                <a:ea typeface="Calibri" charset="0"/>
                <a:cs typeface="Calibri" panose="020F0502020204030204" pitchFamily="34" charset="0"/>
              </a:rPr>
              <a:t>Energy Mgmt.</a:t>
            </a:r>
            <a:endParaRPr kumimoji="0" lang="en-US" sz="800" b="1" i="1" u="none" strike="noStrike" kern="1200" cap="none" spc="0" normalizeH="0" baseline="0" noProof="0" dirty="0">
              <a:ln>
                <a:noFill/>
              </a:ln>
              <a:solidFill>
                <a:srgbClr val="000000"/>
              </a:solidFill>
              <a:effectLst/>
              <a:uLnTx/>
              <a:uFillTx/>
              <a:latin typeface="Calibri" panose="020F0502020204030204" pitchFamily="34" charset="0"/>
              <a:ea typeface="Calibri" charset="0"/>
              <a:cs typeface="Calibri" panose="020F0502020204030204" pitchFamily="34" charset="0"/>
            </a:endParaRPr>
          </a:p>
        </p:txBody>
      </p:sp>
      <p:cxnSp>
        <p:nvCxnSpPr>
          <p:cNvPr id="128" name="Straight Connector 127"/>
          <p:cNvCxnSpPr/>
          <p:nvPr/>
        </p:nvCxnSpPr>
        <p:spPr>
          <a:xfrm>
            <a:off x="5968606" y="579737"/>
            <a:ext cx="0" cy="266957"/>
          </a:xfrm>
          <a:prstGeom prst="line">
            <a:avLst/>
          </a:prstGeom>
          <a:noFill/>
          <a:ln w="12700" cap="flat" cmpd="sng" algn="ctr">
            <a:solidFill>
              <a:srgbClr val="FFFFFF"/>
            </a:solidFill>
            <a:prstDash val="solid"/>
            <a:miter lim="800000"/>
          </a:ln>
          <a:effectLst/>
        </p:spPr>
      </p:cxnSp>
      <p:cxnSp>
        <p:nvCxnSpPr>
          <p:cNvPr id="131" name="Straight Connector 130"/>
          <p:cNvCxnSpPr/>
          <p:nvPr/>
        </p:nvCxnSpPr>
        <p:spPr>
          <a:xfrm>
            <a:off x="6588983" y="579736"/>
            <a:ext cx="0" cy="266957"/>
          </a:xfrm>
          <a:prstGeom prst="line">
            <a:avLst/>
          </a:prstGeom>
          <a:noFill/>
          <a:ln w="12700" cap="flat" cmpd="sng" algn="ctr">
            <a:solidFill>
              <a:srgbClr val="FFFFFF"/>
            </a:solidFill>
            <a:prstDash val="solid"/>
            <a:miter lim="800000"/>
          </a:ln>
          <a:effectLst/>
        </p:spPr>
      </p:cxnSp>
      <p:cxnSp>
        <p:nvCxnSpPr>
          <p:cNvPr id="137" name="Straight Connector 136"/>
          <p:cNvCxnSpPr/>
          <p:nvPr/>
        </p:nvCxnSpPr>
        <p:spPr>
          <a:xfrm>
            <a:off x="8189413" y="589871"/>
            <a:ext cx="0" cy="266957"/>
          </a:xfrm>
          <a:prstGeom prst="line">
            <a:avLst/>
          </a:prstGeom>
          <a:noFill/>
          <a:ln w="12700" cap="flat" cmpd="sng" algn="ctr">
            <a:solidFill>
              <a:srgbClr val="FFFFFF"/>
            </a:solidFill>
            <a:prstDash val="solid"/>
            <a:miter lim="800000"/>
          </a:ln>
          <a:effectLst/>
        </p:spPr>
      </p:cxnSp>
      <p:cxnSp>
        <p:nvCxnSpPr>
          <p:cNvPr id="138" name="Elbow Connector 137"/>
          <p:cNvCxnSpPr>
            <a:stCxn id="123" idx="1"/>
          </p:cNvCxnSpPr>
          <p:nvPr/>
        </p:nvCxnSpPr>
        <p:spPr>
          <a:xfrm rot="10800000" flipH="1" flipV="1">
            <a:off x="5179693" y="692925"/>
            <a:ext cx="1479785" cy="413714"/>
          </a:xfrm>
          <a:prstGeom prst="bentConnector4">
            <a:avLst>
              <a:gd name="adj1" fmla="val -3862"/>
              <a:gd name="adj2" fmla="val 73090"/>
            </a:avLst>
          </a:prstGeom>
          <a:noFill/>
          <a:ln w="12700" cap="flat" cmpd="sng" algn="ctr">
            <a:solidFill>
              <a:srgbClr val="0033B4"/>
            </a:solidFill>
            <a:prstDash val="solid"/>
            <a:miter lim="800000"/>
          </a:ln>
          <a:effectLst/>
        </p:spPr>
      </p:cxnSp>
      <p:sp>
        <p:nvSpPr>
          <p:cNvPr id="139" name="Rectangle 138"/>
          <p:cNvSpPr/>
          <p:nvPr/>
        </p:nvSpPr>
        <p:spPr>
          <a:xfrm>
            <a:off x="6616391" y="537446"/>
            <a:ext cx="656474" cy="351378"/>
          </a:xfrm>
          <a:prstGeom prst="rect">
            <a:avLst/>
          </a:prstGeom>
        </p:spPr>
        <p:txBody>
          <a:bodyPr wrap="square">
            <a:spAutoFit/>
          </a:bodyPr>
          <a:lstStyle/>
          <a:p>
            <a:pPr marL="88896" marR="78736" lvl="0" indent="0" algn="ctr" defTabSz="1219139" rtl="0" eaLnBrk="1" fontAlgn="auto" latinLnBrk="0" hangingPunct="1">
              <a:lnSpc>
                <a:spcPct val="100000"/>
              </a:lnSpc>
              <a:spcBef>
                <a:spcPts val="133"/>
              </a:spcBef>
              <a:spcAft>
                <a:spcPts val="0"/>
              </a:spcAft>
              <a:buClrTx/>
              <a:buSzTx/>
              <a:buFontTx/>
              <a:buNone/>
              <a:tabLst/>
              <a:defRPr/>
            </a:pPr>
            <a:r>
              <a:rPr kumimoji="0" lang="en-US" sz="800" b="1" i="1" u="none" strike="noStrike" kern="1200" cap="none" spc="20" normalizeH="0" baseline="0" noProof="0" dirty="0">
                <a:ln>
                  <a:noFill/>
                </a:ln>
                <a:solidFill>
                  <a:srgbClr val="000000"/>
                </a:solidFill>
                <a:effectLst/>
                <a:uLnTx/>
                <a:uFillTx/>
                <a:latin typeface="Calibri" panose="020F0502020204030204" pitchFamily="34" charset="0"/>
                <a:ea typeface="Calibri" charset="0"/>
                <a:cs typeface="Calibri" panose="020F0502020204030204" pitchFamily="34" charset="0"/>
              </a:rPr>
              <a:t>Lease</a:t>
            </a:r>
          </a:p>
          <a:p>
            <a:pPr marL="88896" marR="78736" lvl="0" indent="0" algn="ctr" defTabSz="1219139" rtl="0" eaLnBrk="1" fontAlgn="auto" latinLnBrk="0" hangingPunct="1">
              <a:lnSpc>
                <a:spcPct val="100000"/>
              </a:lnSpc>
              <a:spcBef>
                <a:spcPts val="133"/>
              </a:spcBef>
              <a:spcAft>
                <a:spcPts val="0"/>
              </a:spcAft>
              <a:buClrTx/>
              <a:buSzTx/>
              <a:buFontTx/>
              <a:buNone/>
              <a:tabLst/>
              <a:defRPr/>
            </a:pPr>
            <a:r>
              <a:rPr kumimoji="0" lang="en-US" sz="800" b="1" i="1" u="none" strike="noStrike" kern="1200" cap="none" spc="20" normalizeH="0" baseline="0" noProof="0" dirty="0">
                <a:ln>
                  <a:noFill/>
                </a:ln>
                <a:solidFill>
                  <a:srgbClr val="000000"/>
                </a:solidFill>
                <a:effectLst/>
                <a:uLnTx/>
                <a:uFillTx/>
                <a:latin typeface="Calibri" panose="020F0502020204030204" pitchFamily="34" charset="0"/>
                <a:ea typeface="Calibri" charset="0"/>
                <a:cs typeface="Calibri" panose="020F0502020204030204" pitchFamily="34" charset="0"/>
              </a:rPr>
              <a:t>Mgmt.</a:t>
            </a:r>
            <a:endParaRPr kumimoji="0" lang="en-US" sz="800" b="1" i="1" u="none" strike="noStrike" kern="1200" cap="none" spc="0" normalizeH="0" baseline="0" noProof="0" dirty="0">
              <a:ln>
                <a:noFill/>
              </a:ln>
              <a:solidFill>
                <a:srgbClr val="000000"/>
              </a:solidFill>
              <a:effectLst/>
              <a:uLnTx/>
              <a:uFillTx/>
              <a:latin typeface="Calibri" panose="020F0502020204030204" pitchFamily="34" charset="0"/>
              <a:ea typeface="Calibri" charset="0"/>
              <a:cs typeface="Calibri" panose="020F0502020204030204" pitchFamily="34" charset="0"/>
            </a:endParaRPr>
          </a:p>
        </p:txBody>
      </p:sp>
      <p:cxnSp>
        <p:nvCxnSpPr>
          <p:cNvPr id="140" name="Straight Connector 139"/>
          <p:cNvCxnSpPr/>
          <p:nvPr/>
        </p:nvCxnSpPr>
        <p:spPr>
          <a:xfrm>
            <a:off x="7329520" y="579736"/>
            <a:ext cx="0" cy="266957"/>
          </a:xfrm>
          <a:prstGeom prst="line">
            <a:avLst/>
          </a:prstGeom>
          <a:noFill/>
          <a:ln w="12700" cap="flat" cmpd="sng" algn="ctr">
            <a:solidFill>
              <a:srgbClr val="FFFFFF"/>
            </a:solidFill>
            <a:prstDash val="solid"/>
            <a:miter lim="800000"/>
          </a:ln>
          <a:effectLst/>
        </p:spPr>
      </p:cxnSp>
      <p:cxnSp>
        <p:nvCxnSpPr>
          <p:cNvPr id="142" name="Elbow Connector 141"/>
          <p:cNvCxnSpPr/>
          <p:nvPr/>
        </p:nvCxnSpPr>
        <p:spPr>
          <a:xfrm flipH="1">
            <a:off x="6659479" y="692925"/>
            <a:ext cx="2033351" cy="413714"/>
          </a:xfrm>
          <a:prstGeom prst="bentConnector4">
            <a:avLst>
              <a:gd name="adj1" fmla="val -8432"/>
              <a:gd name="adj2" fmla="val 73090"/>
            </a:avLst>
          </a:prstGeom>
          <a:noFill/>
          <a:ln w="12700" cap="flat" cmpd="sng" algn="ctr">
            <a:solidFill>
              <a:srgbClr val="0033B4"/>
            </a:solidFill>
            <a:prstDash val="solid"/>
            <a:miter lim="800000"/>
          </a:ln>
          <a:effectLst/>
        </p:spPr>
      </p:cxnSp>
      <p:sp>
        <p:nvSpPr>
          <p:cNvPr id="116" name="Footer Placeholder 6"/>
          <p:cNvSpPr>
            <a:spLocks noGrp="1"/>
          </p:cNvSpPr>
          <p:nvPr>
            <p:ph type="ftr" sz="quarter" idx="11"/>
          </p:nvPr>
        </p:nvSpPr>
        <p:spPr>
          <a:xfrm>
            <a:off x="640080" y="4800600"/>
            <a:ext cx="4572000" cy="155448"/>
          </a:xfr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smtClean="0">
                <a:ln>
                  <a:noFill/>
                </a:ln>
                <a:solidFill>
                  <a:srgbClr val="0033A0"/>
                </a:solidFill>
                <a:effectLst/>
                <a:uLnTx/>
                <a:uFillTx/>
                <a:latin typeface="Arial" panose="020B0604020202020204"/>
                <a:ea typeface="+mn-ea"/>
                <a:cs typeface="+mn-cs"/>
              </a:rPr>
              <a:t>© 2019 Cognizant</a:t>
            </a:r>
            <a:endParaRPr kumimoji="0" lang="en-US" sz="750" b="0" i="0" u="none" strike="noStrike" kern="1200" cap="none" spc="0" normalizeH="0" baseline="0" noProof="0" dirty="0">
              <a:ln>
                <a:noFill/>
              </a:ln>
              <a:solidFill>
                <a:srgbClr val="0033A0"/>
              </a:solidFill>
              <a:effectLst/>
              <a:uLnTx/>
              <a:uFillTx/>
              <a:latin typeface="Arial" panose="020B0604020202020204"/>
              <a:ea typeface="+mn-ea"/>
              <a:cs typeface="+mn-cs"/>
            </a:endParaRPr>
          </a:p>
        </p:txBody>
      </p:sp>
      <p:sp>
        <p:nvSpPr>
          <p:cNvPr id="117" name="Slide Number Placeholder 8"/>
          <p:cNvSpPr>
            <a:spLocks noGrp="1"/>
          </p:cNvSpPr>
          <p:nvPr>
            <p:ph type="sldNum" sz="quarter" idx="12"/>
          </p:nvPr>
        </p:nvSpPr>
        <p:spPr>
          <a:xfrm>
            <a:off x="384048" y="4800600"/>
            <a:ext cx="228600" cy="155448"/>
          </a:xfr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2EFEF571-C9B4-4D92-A7F7-315B894862A8}" type="slidenum">
              <a:rPr kumimoji="0" lang="en-US" sz="900" b="1" i="0" u="none" strike="noStrike" kern="1200" cap="none" spc="0" normalizeH="0" baseline="0" noProof="0" smtClean="0">
                <a:ln>
                  <a:noFill/>
                </a:ln>
                <a:solidFill>
                  <a:srgbClr val="00B140"/>
                </a:solidFill>
                <a:effectLst/>
                <a:uLnTx/>
                <a:uFillTx/>
                <a:latin typeface="Arial" panose="020B060402020202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18</a:t>
            </a:fld>
            <a:endParaRPr kumimoji="0" lang="en-US" sz="900" b="1" i="0" u="none" strike="noStrike" kern="1200" cap="none" spc="0" normalizeH="0" baseline="0" noProof="0" dirty="0">
              <a:ln>
                <a:noFill/>
              </a:ln>
              <a:solidFill>
                <a:srgbClr val="00B140"/>
              </a:solidFill>
              <a:effectLst/>
              <a:uLnTx/>
              <a:uFillTx/>
              <a:latin typeface="Arial" panose="020B0604020202020204"/>
              <a:ea typeface="+mn-ea"/>
              <a:cs typeface="+mn-cs"/>
            </a:endParaRPr>
          </a:p>
        </p:txBody>
      </p:sp>
    </p:spTree>
    <p:extLst>
      <p:ext uri="{BB962C8B-B14F-4D97-AF65-F5344CB8AC3E}">
        <p14:creationId xmlns:p14="http://schemas.microsoft.com/office/powerpoint/2010/main" val="47108946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image9.png"/>
          <p:cNvPicPr>
            <a:picLocks noChangeAspect="1"/>
          </p:cNvPicPr>
          <p:nvPr/>
        </p:nvPicPr>
        <p:blipFill>
          <a:blip r:embed="rId3">
            <a:extLst>
              <a:ext uri="{BEBA8EAE-BF5A-486C-A8C5-ECC9F3942E4B}">
                <a14:imgProps xmlns:a14="http://schemas.microsoft.com/office/drawing/2010/main">
                  <a14:imgLayer r:embed="rId4">
                    <a14:imgEffect>
                      <a14:brightnessContrast bright="-40000" contrast="-40000"/>
                    </a14:imgEffect>
                  </a14:imgLayer>
                </a14:imgProps>
              </a:ext>
            </a:extLst>
          </a:blip>
          <a:stretch>
            <a:fillRect/>
          </a:stretch>
        </p:blipFill>
        <p:spPr>
          <a:xfrm>
            <a:off x="14993" y="0"/>
            <a:ext cx="9131388" cy="5143500"/>
          </a:xfrm>
          <a:prstGeom prst="rect">
            <a:avLst/>
          </a:prstGeom>
          <a:ln w="12700">
            <a:miter lim="400000"/>
          </a:ln>
        </p:spPr>
      </p:pic>
      <p:sp>
        <p:nvSpPr>
          <p:cNvPr id="11" name="Isosceles Triangle 10"/>
          <p:cNvSpPr/>
          <p:nvPr/>
        </p:nvSpPr>
        <p:spPr>
          <a:xfrm rot="5400000">
            <a:off x="-720295" y="692719"/>
            <a:ext cx="4615646" cy="3165782"/>
          </a:xfrm>
          <a:prstGeom prst="triangle">
            <a:avLst>
              <a:gd name="adj" fmla="val 48467"/>
            </a:avLst>
          </a:prstGeom>
          <a:solidFill>
            <a:schemeClr val="tx2">
              <a:alpha val="56000"/>
            </a:schemeClr>
          </a:solidFill>
          <a:ln w="25400" cap="flat">
            <a:no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4275" tIns="34275" rIns="34275" bIns="34275" numCol="1" spcCol="38095" rtlCol="0" anchor="ctr">
            <a:noAutofit/>
          </a:bodyPr>
          <a:lstStyle/>
          <a:p>
            <a:pPr marL="0" marR="0" lvl="0" indent="0" algn="l" defTabSz="342719" rtl="0" eaLnBrk="1" fontAlgn="auto" latinLnBrk="1" hangingPunct="0">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Helvetica" panose="020B0604020202020204" pitchFamily="34" charset="0"/>
              <a:ea typeface="+mn-ea"/>
              <a:cs typeface="Helvetica" panose="020B0604020202020204" pitchFamily="34" charset="0"/>
              <a:sym typeface="Helvetica"/>
            </a:endParaRPr>
          </a:p>
        </p:txBody>
      </p:sp>
      <p:grpSp>
        <p:nvGrpSpPr>
          <p:cNvPr id="22" name="Group 21"/>
          <p:cNvGrpSpPr/>
          <p:nvPr/>
        </p:nvGrpSpPr>
        <p:grpSpPr>
          <a:xfrm>
            <a:off x="3170421" y="1360309"/>
            <a:ext cx="5778709" cy="3392822"/>
            <a:chOff x="3393333" y="1533360"/>
            <a:chExt cx="8249324" cy="3820411"/>
          </a:xfrm>
        </p:grpSpPr>
        <p:sp>
          <p:nvSpPr>
            <p:cNvPr id="10" name="Shape 271"/>
            <p:cNvSpPr/>
            <p:nvPr/>
          </p:nvSpPr>
          <p:spPr>
            <a:xfrm>
              <a:off x="3393333" y="1533361"/>
              <a:ext cx="8249324" cy="3444848"/>
            </a:xfrm>
            <a:prstGeom prst="rect">
              <a:avLst/>
            </a:prstGeom>
            <a:solidFill>
              <a:srgbClr val="000000">
                <a:alpha val="74902"/>
              </a:srgbClr>
            </a:solidFill>
            <a:ln w="12700">
              <a:miter lim="400000"/>
            </a:ln>
          </p:spPr>
          <p:txBody>
            <a:bodyPr lIns="0" tIns="0" rIns="0" bIns="0" anchor="ctr"/>
            <a:lstStyle/>
            <a:p>
              <a:pPr marL="0" marR="0" lvl="0" indent="0" algn="ctr" defTabSz="342719"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prstClr val="black"/>
                </a:solidFill>
                <a:effectLst/>
                <a:uLnTx/>
                <a:uFillTx/>
                <a:latin typeface="Helvetica" panose="020B0604020202020204" pitchFamily="34" charset="0"/>
                <a:ea typeface="Arial"/>
                <a:cs typeface="Helvetica" panose="020B0604020202020204" pitchFamily="34" charset="0"/>
              </a:endParaRPr>
            </a:p>
          </p:txBody>
        </p:sp>
        <p:sp>
          <p:nvSpPr>
            <p:cNvPr id="12" name="Shape 544"/>
            <p:cNvSpPr/>
            <p:nvPr/>
          </p:nvSpPr>
          <p:spPr>
            <a:xfrm>
              <a:off x="3429000" y="1533360"/>
              <a:ext cx="8098435" cy="3820411"/>
            </a:xfrm>
            <a:prstGeom prst="rect">
              <a:avLst/>
            </a:prstGeom>
            <a:ln w="12700">
              <a:miter lim="400000"/>
            </a:ln>
            <a:extLst>
              <a:ext uri="{C572A759-6A51-4108-AA02-DFA0A04FC94B}">
                <ma14:wrappingTextBoxFlag xmlns:ma14="http://schemas.microsoft.com/office/mac/drawingml/2011/main" xmlns="" val="1"/>
              </a:ext>
            </a:extLst>
          </p:spPr>
          <p:txBody>
            <a:bodyPr wrap="square" lIns="34275" tIns="34275" rIns="34275" bIns="34275">
              <a:spAutoFit/>
            </a:bodyPr>
            <a:lstStyle/>
            <a:p>
              <a:pPr marL="0" marR="0" lvl="0" indent="0" algn="l" defTabSz="342719" rtl="0" eaLnBrk="1" fontAlgn="auto" latinLnBrk="0" hangingPunct="1">
                <a:lnSpc>
                  <a:spcPct val="100000"/>
                </a:lnSpc>
                <a:spcBef>
                  <a:spcPts val="0"/>
                </a:spcBef>
                <a:spcAft>
                  <a:spcPts val="0"/>
                </a:spcAft>
                <a:buClr>
                  <a:srgbClr val="FFFFFF"/>
                </a:buClr>
                <a:buSzPct val="100000"/>
                <a:buFontTx/>
                <a:buNone/>
                <a:tabLst/>
                <a:defRPr>
                  <a:solidFill>
                    <a:srgbClr val="000000"/>
                  </a:solidFill>
                </a:defRPr>
              </a:pPr>
              <a:r>
                <a:rPr kumimoji="0" lang="en-US" sz="1799" b="0" i="0" u="none" strike="noStrike" kern="1200" cap="none" spc="0" normalizeH="0" baseline="0" noProof="0" dirty="0">
                  <a:ln>
                    <a:noFill/>
                  </a:ln>
                  <a:solidFill>
                    <a:prstClr val="white"/>
                  </a:solidFill>
                  <a:effectLst/>
                  <a:uLnTx/>
                  <a:uFillTx/>
                  <a:latin typeface="Arial" panose="020B0604020202020204" pitchFamily="34" charset="0"/>
                  <a:ea typeface="Arial"/>
                  <a:cs typeface="Arial" panose="020B0604020202020204" pitchFamily="34" charset="0"/>
                  <a:sym typeface="Arial"/>
                </a:rPr>
                <a:t>The Challenge</a:t>
              </a:r>
            </a:p>
            <a:p>
              <a:pPr marL="0" marR="0" lvl="0" indent="0" algn="l" defTabSz="342719" rtl="0" eaLnBrk="1" fontAlgn="auto" latinLnBrk="0" hangingPunct="1">
                <a:lnSpc>
                  <a:spcPct val="100000"/>
                </a:lnSpc>
                <a:spcBef>
                  <a:spcPts val="0"/>
                </a:spcBef>
                <a:spcAft>
                  <a:spcPts val="0"/>
                </a:spcAft>
                <a:buClr>
                  <a:srgbClr val="FFFFFF"/>
                </a:buClr>
                <a:buSzPct val="100000"/>
                <a:buFontTx/>
                <a:buNone/>
                <a:tabLst/>
                <a:defRPr>
                  <a:solidFill>
                    <a:srgbClr val="000000"/>
                  </a:solidFill>
                </a:defRPr>
              </a:pPr>
              <a:r>
                <a:rPr kumimoji="0" lang="en-US" sz="900" b="0" i="0" u="none" strike="noStrike" kern="1200" cap="none" spc="0" normalizeH="0" baseline="0" noProof="0" dirty="0">
                  <a:ln>
                    <a:noFill/>
                  </a:ln>
                  <a:solidFill>
                    <a:prstClr val="white"/>
                  </a:solidFill>
                  <a:effectLst/>
                  <a:uLnTx/>
                  <a:uFillTx/>
                  <a:latin typeface="Arial" panose="020B0604020202020204" pitchFamily="34" charset="0"/>
                  <a:ea typeface="Arial" charset="0"/>
                  <a:cs typeface="Arial" panose="020B0604020202020204" pitchFamily="34" charset="0"/>
                  <a:sym typeface="Arial"/>
                </a:rPr>
                <a:t>Leading insurer required to</a:t>
              </a:r>
            </a:p>
            <a:p>
              <a:pPr marL="171442" marR="0" lvl="0" indent="-171442" algn="l" defTabSz="609508"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prstClr val="white"/>
                  </a:solidFill>
                  <a:effectLst/>
                  <a:uLnTx/>
                  <a:uFillTx/>
                  <a:latin typeface="Arial" panose="020B0604020202020204" pitchFamily="34" charset="0"/>
                  <a:ea typeface="Arial" charset="0"/>
                  <a:cs typeface="Arial" panose="020B0604020202020204" pitchFamily="34" charset="0"/>
                  <a:sym typeface="Arial"/>
                </a:rPr>
                <a:t>Reduce claims in Commercial Building Insurance.</a:t>
              </a:r>
            </a:p>
            <a:p>
              <a:pPr marL="171442" marR="0" lvl="0" indent="-171442" algn="l" defTabSz="609508"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prstClr val="white"/>
                  </a:solidFill>
                  <a:effectLst/>
                  <a:uLnTx/>
                  <a:uFillTx/>
                  <a:latin typeface="Arial" panose="020B0604020202020204" pitchFamily="34" charset="0"/>
                  <a:ea typeface="Arial" charset="0"/>
                  <a:cs typeface="Arial" panose="020B0604020202020204" pitchFamily="34" charset="0"/>
                  <a:sym typeface="Arial"/>
                </a:rPr>
                <a:t>Not all relevant data held within Building Management System.</a:t>
              </a:r>
            </a:p>
            <a:p>
              <a:pPr marL="171442" marR="0" lvl="0" indent="-171442" algn="l" defTabSz="609508"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prstClr val="white"/>
                  </a:solidFill>
                  <a:effectLst/>
                  <a:uLnTx/>
                  <a:uFillTx/>
                  <a:latin typeface="Arial" panose="020B0604020202020204" pitchFamily="34" charset="0"/>
                  <a:ea typeface="Arial" charset="0"/>
                  <a:cs typeface="Arial" panose="020B0604020202020204" pitchFamily="34" charset="0"/>
                  <a:sym typeface="Arial"/>
                </a:rPr>
                <a:t>Quantity and mix of sensor data differs between buildings.</a:t>
              </a:r>
            </a:p>
            <a:p>
              <a:pPr marL="171442" marR="0" lvl="0" indent="-171442" algn="l" defTabSz="609508"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prstClr val="white"/>
                  </a:solidFill>
                  <a:effectLst/>
                  <a:uLnTx/>
                  <a:uFillTx/>
                  <a:latin typeface="Arial" panose="020B0604020202020204" pitchFamily="34" charset="0"/>
                  <a:ea typeface="Arial" charset="0"/>
                  <a:cs typeface="Arial" panose="020B0604020202020204" pitchFamily="34" charset="0"/>
                  <a:sym typeface="Arial"/>
                </a:rPr>
                <a:t>Centrally accessing data securely.</a:t>
              </a:r>
            </a:p>
            <a:p>
              <a:pPr marL="0" marR="0" lvl="0" indent="0" algn="just" defTabSz="685766"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white"/>
                </a:solidFill>
                <a:effectLst/>
                <a:uLnTx/>
                <a:uFillTx/>
                <a:latin typeface="Arial" panose="020B0604020202020204" pitchFamily="34" charset="0"/>
                <a:ea typeface="Arial"/>
                <a:cs typeface="Arial" panose="020B0604020202020204" pitchFamily="34" charset="0"/>
                <a:sym typeface="Arial"/>
              </a:endParaRPr>
            </a:p>
            <a:p>
              <a:pPr marL="0" marR="0" lvl="0" indent="0" algn="l" defTabSz="342719" rtl="0" eaLnBrk="1" fontAlgn="auto" latinLnBrk="0" hangingPunct="1">
                <a:lnSpc>
                  <a:spcPct val="100000"/>
                </a:lnSpc>
                <a:spcBef>
                  <a:spcPts val="0"/>
                </a:spcBef>
                <a:spcAft>
                  <a:spcPts val="0"/>
                </a:spcAft>
                <a:buClr>
                  <a:srgbClr val="FFFFFF"/>
                </a:buClr>
                <a:buSzPct val="100000"/>
                <a:buFontTx/>
                <a:buNone/>
                <a:tabLst/>
                <a:defRPr>
                  <a:solidFill>
                    <a:srgbClr val="000000"/>
                  </a:solidFill>
                </a:defRPr>
              </a:pPr>
              <a:r>
                <a:rPr kumimoji="0" lang="en-US" sz="1799" b="0" i="0" u="none" strike="noStrike" kern="1200" cap="none" spc="0" normalizeH="0" baseline="0" noProof="0" dirty="0">
                  <a:ln>
                    <a:noFill/>
                  </a:ln>
                  <a:solidFill>
                    <a:prstClr val="white"/>
                  </a:solidFill>
                  <a:effectLst/>
                  <a:uLnTx/>
                  <a:uFillTx/>
                  <a:latin typeface="Arial" panose="020B0604020202020204" pitchFamily="34" charset="0"/>
                  <a:ea typeface="Arial"/>
                  <a:cs typeface="Arial" panose="020B0604020202020204" pitchFamily="34" charset="0"/>
                  <a:sym typeface="Arial"/>
                </a:rPr>
                <a:t>Our Approach</a:t>
              </a:r>
            </a:p>
            <a:p>
              <a:pPr marL="171442" marR="0" lvl="0" indent="-171442" algn="l" defTabSz="914355"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prstClr val="white"/>
                  </a:solidFill>
                  <a:effectLst/>
                  <a:uLnTx/>
                  <a:uFillTx/>
                  <a:latin typeface="Arial" panose="020B0604020202020204" pitchFamily="34" charset="0"/>
                  <a:ea typeface="Arial"/>
                  <a:cs typeface="Arial" panose="020B0604020202020204" pitchFamily="34" charset="0"/>
                  <a:sym typeface="Arial"/>
                </a:rPr>
                <a:t>Connected Smart Commercial Buildings solution fully owned and delivered by Cognizant in PaaS model</a:t>
              </a:r>
            </a:p>
            <a:p>
              <a:pPr marL="171442" marR="0" lvl="0" indent="-171442" algn="l" defTabSz="914355"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prstClr val="white"/>
                  </a:solidFill>
                  <a:effectLst/>
                  <a:uLnTx/>
                  <a:uFillTx/>
                  <a:latin typeface="Arial" panose="020B0604020202020204" pitchFamily="34" charset="0"/>
                  <a:ea typeface="Arial"/>
                  <a:cs typeface="Arial" panose="020B0604020202020204" pitchFamily="34" charset="0"/>
                  <a:sym typeface="Arial"/>
                </a:rPr>
                <a:t>Utilize latest IoT sensors to securely capture building telemetry data, consolidates and interprets data from each building’s monitoring systems.</a:t>
              </a:r>
            </a:p>
            <a:p>
              <a:pPr marL="171442" marR="0" lvl="0" indent="-171442" algn="l" defTabSz="914355"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prstClr val="white"/>
                  </a:solidFill>
                  <a:effectLst/>
                  <a:uLnTx/>
                  <a:uFillTx/>
                  <a:latin typeface="Arial" panose="020B0604020202020204" pitchFamily="34" charset="0"/>
                  <a:ea typeface="Arial"/>
                  <a:cs typeface="Arial" panose="020B0604020202020204" pitchFamily="34" charset="0"/>
                  <a:sym typeface="Arial"/>
                </a:rPr>
                <a:t>Notification Service to escalate Critical issues.</a:t>
              </a:r>
            </a:p>
            <a:p>
              <a:pPr marL="0" marR="0" lvl="0" indent="0" algn="just" defTabSz="342719" rtl="0" eaLnBrk="1" fontAlgn="auto" latinLnBrk="0" hangingPunct="1">
                <a:lnSpc>
                  <a:spcPct val="100000"/>
                </a:lnSpc>
                <a:spcBef>
                  <a:spcPts val="0"/>
                </a:spcBef>
                <a:spcAft>
                  <a:spcPts val="0"/>
                </a:spcAft>
                <a:buClr>
                  <a:srgbClr val="FFFFFF"/>
                </a:buClr>
                <a:buSzPct val="100000"/>
                <a:buFontTx/>
                <a:buNone/>
                <a:tabLst/>
                <a:defRPr>
                  <a:solidFill>
                    <a:srgbClr val="000000"/>
                  </a:solidFill>
                </a:defRPr>
              </a:pPr>
              <a:endParaRPr kumimoji="0" lang="en-US" sz="900" b="0" i="0" u="none" strike="noStrike" kern="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a:p>
              <a:pPr marL="0" marR="0" lvl="0" indent="0" algn="l" defTabSz="342719" rtl="0" eaLnBrk="1" fontAlgn="auto" latinLnBrk="0" hangingPunct="1">
                <a:lnSpc>
                  <a:spcPct val="100000"/>
                </a:lnSpc>
                <a:spcBef>
                  <a:spcPts val="0"/>
                </a:spcBef>
                <a:spcAft>
                  <a:spcPts val="0"/>
                </a:spcAft>
                <a:buClr>
                  <a:srgbClr val="FFFFFF"/>
                </a:buClr>
                <a:buSzPct val="100000"/>
                <a:buFontTx/>
                <a:buNone/>
                <a:tabLst/>
                <a:defRPr>
                  <a:solidFill>
                    <a:srgbClr val="000000"/>
                  </a:solidFill>
                </a:defRPr>
              </a:pPr>
              <a:r>
                <a:rPr kumimoji="0" lang="en-US" sz="1799" b="0" i="0" u="none" strike="noStrike" kern="1200" cap="none" spc="0" normalizeH="0" baseline="0" noProof="0" dirty="0">
                  <a:ln>
                    <a:noFill/>
                  </a:ln>
                  <a:solidFill>
                    <a:prstClr val="white"/>
                  </a:solidFill>
                  <a:effectLst/>
                  <a:uLnTx/>
                  <a:uFillTx/>
                  <a:latin typeface="Arial" panose="020B0604020202020204" pitchFamily="34" charset="0"/>
                  <a:ea typeface="Arial"/>
                  <a:cs typeface="Arial" panose="020B0604020202020204" pitchFamily="34" charset="0"/>
                  <a:sym typeface="Arial"/>
                </a:rPr>
                <a:t>Benefits</a:t>
              </a:r>
            </a:p>
            <a:p>
              <a:pPr marL="128582" marR="0" lvl="0" indent="-128582" algn="just" defTabSz="68576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prstClr val="white"/>
                  </a:solidFill>
                  <a:effectLst/>
                  <a:uLnTx/>
                  <a:uFillTx/>
                  <a:latin typeface="Arial" panose="020B0604020202020204" pitchFamily="34" charset="0"/>
                  <a:ea typeface="Arial"/>
                  <a:cs typeface="Arial" panose="020B0604020202020204" pitchFamily="34" charset="0"/>
                  <a:sym typeface="Arial"/>
                </a:rPr>
                <a:t>Advanced risk selection without risk engineering visits </a:t>
              </a:r>
            </a:p>
            <a:p>
              <a:pPr marL="128582" marR="0" lvl="0" indent="-128582" algn="just" defTabSz="68576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prstClr val="white"/>
                  </a:solidFill>
                  <a:effectLst/>
                  <a:uLnTx/>
                  <a:uFillTx/>
                  <a:latin typeface="Arial" panose="020B0604020202020204" pitchFamily="34" charset="0"/>
                  <a:ea typeface="Arial"/>
                  <a:cs typeface="Arial" panose="020B0604020202020204" pitchFamily="34" charset="0"/>
                  <a:sym typeface="Arial"/>
                </a:rPr>
                <a:t>Early loss detection/ prevention</a:t>
              </a:r>
            </a:p>
            <a:p>
              <a:pPr marL="128582" marR="0" lvl="0" indent="-128582" algn="just" defTabSz="68576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prstClr val="white"/>
                  </a:solidFill>
                  <a:effectLst/>
                  <a:uLnTx/>
                  <a:uFillTx/>
                  <a:latin typeface="Arial" panose="020B0604020202020204" pitchFamily="34" charset="0"/>
                  <a:ea typeface="Arial"/>
                  <a:cs typeface="Arial" panose="020B0604020202020204" pitchFamily="34" charset="0"/>
                  <a:sym typeface="Arial"/>
                </a:rPr>
                <a:t>Usage pricing rewarding well managed buildings </a:t>
              </a:r>
            </a:p>
            <a:p>
              <a:pPr marL="128582" marR="0" lvl="0" indent="-128582" algn="just" defTabSz="68576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prstClr val="white"/>
                  </a:solidFill>
                  <a:effectLst/>
                  <a:uLnTx/>
                  <a:uFillTx/>
                  <a:latin typeface="Arial" panose="020B0604020202020204" pitchFamily="34" charset="0"/>
                  <a:ea typeface="Arial"/>
                  <a:cs typeface="Arial" panose="020B0604020202020204" pitchFamily="34" charset="0"/>
                  <a:sym typeface="Arial"/>
                </a:rPr>
                <a:t>Sophisticated pricing techniques leverage building data throughout the policy lifecycle.</a:t>
              </a:r>
            </a:p>
            <a:p>
              <a:pPr marL="128582" marR="0" lvl="0" indent="-128582" algn="just" defTabSz="68576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prstClr val="white"/>
                  </a:solidFill>
                  <a:effectLst/>
                  <a:uLnTx/>
                  <a:uFillTx/>
                  <a:latin typeface="Arial" panose="020B0604020202020204" pitchFamily="34" charset="0"/>
                  <a:ea typeface="Arial"/>
                  <a:cs typeface="Arial" panose="020B0604020202020204" pitchFamily="34" charset="0"/>
                  <a:sym typeface="Arial"/>
                </a:rPr>
                <a:t>Improved Health and Safety and reduced risk of personal claims</a:t>
              </a:r>
            </a:p>
            <a:p>
              <a:pPr marL="128582" marR="0" lvl="0" indent="-128582" algn="just" defTabSz="685766"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900" b="0" i="0" u="none" strike="noStrike" kern="1200" cap="none" spc="0" normalizeH="0" baseline="0" noProof="0" dirty="0">
                <a:ln>
                  <a:noFill/>
                </a:ln>
                <a:solidFill>
                  <a:prstClr val="white"/>
                </a:solidFill>
                <a:effectLst/>
                <a:uLnTx/>
                <a:uFillTx/>
                <a:latin typeface="Arial" panose="020B0604020202020204" pitchFamily="34" charset="0"/>
                <a:ea typeface="Arial"/>
                <a:cs typeface="Arial" panose="020B0604020202020204" pitchFamily="34" charset="0"/>
                <a:sym typeface="Arial"/>
              </a:endParaRPr>
            </a:p>
            <a:p>
              <a:pPr marL="128582" marR="0" lvl="0" indent="-128582" algn="just" defTabSz="685766"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900" b="0" i="0" u="none" strike="noStrike" kern="1200" cap="none" spc="0" normalizeH="0" baseline="0" noProof="0" dirty="0">
                <a:ln>
                  <a:noFill/>
                </a:ln>
                <a:solidFill>
                  <a:prstClr val="white"/>
                </a:solidFill>
                <a:effectLst/>
                <a:uLnTx/>
                <a:uFillTx/>
                <a:latin typeface="Arial" panose="020B0604020202020204" pitchFamily="34" charset="0"/>
                <a:ea typeface="Arial"/>
                <a:cs typeface="Arial" panose="020B0604020202020204" pitchFamily="34" charset="0"/>
                <a:sym typeface="Arial"/>
              </a:endParaRPr>
            </a:p>
          </p:txBody>
        </p:sp>
      </p:grpSp>
      <p:sp>
        <p:nvSpPr>
          <p:cNvPr id="14" name="TextBox 13"/>
          <p:cNvSpPr txBox="1"/>
          <p:nvPr/>
        </p:nvSpPr>
        <p:spPr>
          <a:xfrm>
            <a:off x="96795" y="989034"/>
            <a:ext cx="1984127" cy="80788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4275" tIns="34275" rIns="34275" bIns="34275" numCol="1" spcCol="38095" rtlCol="0" anchor="t">
            <a:spAutoFit/>
          </a:bodyPr>
          <a:lstStyle/>
          <a:p>
            <a:pPr marL="0" marR="0" lvl="0" indent="0" algn="l" defTabSz="342719" rtl="0" eaLnBrk="1" fontAlgn="auto" latinLnBrk="1" hangingPunct="0">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sym typeface="Helvetica"/>
              </a:rPr>
              <a:t>Advance Risk </a:t>
            </a:r>
          </a:p>
          <a:p>
            <a:pPr marL="0" marR="0" lvl="0" indent="0" algn="l" defTabSz="342719" rtl="0" eaLnBrk="1" fontAlgn="auto" latinLnBrk="1" hangingPunct="0">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sym typeface="Helvetica"/>
              </a:rPr>
              <a:t>Selection </a:t>
            </a:r>
          </a:p>
          <a:p>
            <a:pPr marL="0" marR="0" lvl="0" indent="0" algn="l" defTabSz="342719" rtl="0" eaLnBrk="1" fontAlgn="auto" latinLnBrk="1" hangingPunct="0">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sym typeface="Helvetica"/>
              </a:rPr>
              <a:t>without engineering visit</a:t>
            </a:r>
          </a:p>
        </p:txBody>
      </p:sp>
      <p:sp>
        <p:nvSpPr>
          <p:cNvPr id="18" name="TextBox 17"/>
          <p:cNvSpPr txBox="1"/>
          <p:nvPr/>
        </p:nvSpPr>
        <p:spPr>
          <a:xfrm>
            <a:off x="96795" y="3158482"/>
            <a:ext cx="2669566" cy="62321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4275" tIns="34275" rIns="34275" bIns="34275" numCol="1" spcCol="38095" rtlCol="0" anchor="t">
            <a:spAutoFit/>
          </a:bodyPr>
          <a:lstStyle>
            <a:defPPr>
              <a:defRPr lang="en-US"/>
            </a:defPPr>
            <a:lvl1pPr defTabSz="609324" latinLnBrk="1" hangingPunct="0">
              <a:defRPr sz="1600" b="1">
                <a:solidFill>
                  <a:prstClr val="white"/>
                </a:solidFill>
                <a:latin typeface="Helvetica" panose="020B0604020202020204" pitchFamily="34" charset="0"/>
                <a:cs typeface="Helvetica" panose="020B0604020202020204" pitchFamily="34" charset="0"/>
              </a:defRPr>
            </a:lvl1pPr>
          </a:lstStyle>
          <a:p>
            <a:pPr marL="0" marR="0" lvl="0" indent="0" algn="l" defTabSz="453841" rtl="0" eaLnBrk="1" fontAlgn="auto" latinLnBrk="1" hangingPunct="0">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Early loss </a:t>
            </a:r>
          </a:p>
          <a:p>
            <a:pPr marL="0" marR="0" lvl="0" indent="0" algn="l" defTabSz="453841" rtl="0" eaLnBrk="1" fontAlgn="auto" latinLnBrk="1" hangingPunct="0">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detection/ prevention</a:t>
            </a:r>
          </a:p>
        </p:txBody>
      </p:sp>
      <p:sp>
        <p:nvSpPr>
          <p:cNvPr id="20" name="Title 2"/>
          <p:cNvSpPr txBox="1">
            <a:spLocks/>
          </p:cNvSpPr>
          <p:nvPr/>
        </p:nvSpPr>
        <p:spPr>
          <a:xfrm>
            <a:off x="3170419" y="627135"/>
            <a:ext cx="5773733" cy="685800"/>
          </a:xfrm>
          <a:prstGeom prst="rect">
            <a:avLst/>
          </a:prstGeom>
          <a:solidFill>
            <a:schemeClr val="tx1">
              <a:alpha val="56000"/>
            </a:schemeClr>
          </a:solidFill>
        </p:spPr>
        <p:txBody>
          <a:bodyPr lIns="68554" tIns="34277" rIns="68554" bIns="34277" anchor="ctr">
            <a:normAutofit fontScale="97500"/>
          </a:bodyPr>
          <a:lstStyle>
            <a:lvl1pPr defTabSz="457165">
              <a:defRPr sz="2800">
                <a:solidFill>
                  <a:srgbClr val="0099CC"/>
                </a:solidFill>
                <a:latin typeface="Arial"/>
                <a:ea typeface="Arial"/>
                <a:cs typeface="Arial"/>
                <a:sym typeface="Arial"/>
              </a:defRPr>
            </a:lvl1pPr>
            <a:lvl2pPr defTabSz="457165">
              <a:defRPr sz="2800">
                <a:solidFill>
                  <a:srgbClr val="0099CC"/>
                </a:solidFill>
                <a:latin typeface="Arial"/>
                <a:ea typeface="Arial"/>
                <a:cs typeface="Arial"/>
                <a:sym typeface="Arial"/>
              </a:defRPr>
            </a:lvl2pPr>
            <a:lvl3pPr defTabSz="457165">
              <a:defRPr sz="2800">
                <a:solidFill>
                  <a:srgbClr val="0099CC"/>
                </a:solidFill>
                <a:latin typeface="Arial"/>
                <a:ea typeface="Arial"/>
                <a:cs typeface="Arial"/>
                <a:sym typeface="Arial"/>
              </a:defRPr>
            </a:lvl3pPr>
            <a:lvl4pPr defTabSz="457165">
              <a:defRPr sz="2800">
                <a:solidFill>
                  <a:srgbClr val="0099CC"/>
                </a:solidFill>
                <a:latin typeface="Arial"/>
                <a:ea typeface="Arial"/>
                <a:cs typeface="Arial"/>
                <a:sym typeface="Arial"/>
              </a:defRPr>
            </a:lvl4pPr>
            <a:lvl5pPr defTabSz="457165">
              <a:defRPr sz="2800">
                <a:solidFill>
                  <a:srgbClr val="0099CC"/>
                </a:solidFill>
                <a:latin typeface="Arial"/>
                <a:ea typeface="Arial"/>
                <a:cs typeface="Arial"/>
                <a:sym typeface="Arial"/>
              </a:defRPr>
            </a:lvl5pPr>
            <a:lvl6pPr defTabSz="457165">
              <a:defRPr sz="2800">
                <a:solidFill>
                  <a:srgbClr val="0099CC"/>
                </a:solidFill>
                <a:latin typeface="Arial"/>
                <a:ea typeface="Arial"/>
                <a:cs typeface="Arial"/>
                <a:sym typeface="Arial"/>
              </a:defRPr>
            </a:lvl6pPr>
            <a:lvl7pPr defTabSz="457165">
              <a:defRPr sz="2800">
                <a:solidFill>
                  <a:srgbClr val="0099CC"/>
                </a:solidFill>
                <a:latin typeface="Arial"/>
                <a:ea typeface="Arial"/>
                <a:cs typeface="Arial"/>
                <a:sym typeface="Arial"/>
              </a:defRPr>
            </a:lvl7pPr>
            <a:lvl8pPr defTabSz="457165">
              <a:defRPr sz="2800">
                <a:solidFill>
                  <a:srgbClr val="0099CC"/>
                </a:solidFill>
                <a:latin typeface="Arial"/>
                <a:ea typeface="Arial"/>
                <a:cs typeface="Arial"/>
                <a:sym typeface="Arial"/>
              </a:defRPr>
            </a:lvl8pPr>
            <a:lvl9pPr defTabSz="457165">
              <a:defRPr sz="2800">
                <a:solidFill>
                  <a:srgbClr val="0099CC"/>
                </a:solidFill>
                <a:latin typeface="Arial"/>
                <a:ea typeface="Arial"/>
                <a:cs typeface="Arial"/>
                <a:sym typeface="Arial"/>
              </a:defRPr>
            </a:lvl9pPr>
          </a:lstStyle>
          <a:p>
            <a:pPr marL="0" marR="0" lvl="0" indent="0" algn="l" defTabSz="342857" rtl="0" eaLnBrk="1" fontAlgn="auto" latinLnBrk="0" hangingPunct="1">
              <a:lnSpc>
                <a:spcPct val="100000"/>
              </a:lnSpc>
              <a:spcBef>
                <a:spcPts val="0"/>
              </a:spcBef>
              <a:spcAft>
                <a:spcPts val="0"/>
              </a:spcAft>
              <a:buClrTx/>
              <a:buSzTx/>
              <a:buFontTx/>
              <a:buNone/>
              <a:tabLst/>
              <a:defRPr/>
            </a:pPr>
            <a:r>
              <a:rPr kumimoji="0" lang="en-US" sz="2175" b="0" i="0" u="none" strike="noStrike" kern="1200" cap="none" spc="0" normalizeH="0" baseline="0" noProof="0" dirty="0">
                <a:ln>
                  <a:noFill/>
                </a:ln>
                <a:solidFill>
                  <a:prstClr val="white"/>
                </a:solidFill>
                <a:effectLst/>
                <a:uLnTx/>
                <a:uFillTx/>
                <a:latin typeface="Arial" panose="020B0604020202020204" pitchFamily="34" charset="0"/>
                <a:cs typeface="Arial" panose="020B0604020202020204" pitchFamily="34" charset="0"/>
                <a:sym typeface="Arial"/>
              </a:rPr>
              <a:t>Risk Avoidance for Commercial Buildings</a:t>
            </a:r>
          </a:p>
          <a:p>
            <a:pPr marL="0" marR="0" lvl="0" indent="0" algn="l" defTabSz="457130" rtl="0" eaLnBrk="1" fontAlgn="auto" latinLnBrk="0" hangingPunct="1">
              <a:lnSpc>
                <a:spcPct val="100000"/>
              </a:lnSpc>
              <a:spcBef>
                <a:spcPts val="0"/>
              </a:spcBef>
              <a:spcAft>
                <a:spcPts val="0"/>
              </a:spcAft>
              <a:buClrTx/>
              <a:buSzTx/>
              <a:buFontTx/>
              <a:buNone/>
              <a:tabLst/>
              <a:defRPr/>
            </a:pPr>
            <a:r>
              <a:rPr kumimoji="0" lang="en-US" sz="1350" b="0" i="1" u="none" strike="noStrike" kern="1200" cap="none" spc="0" normalizeH="0" baseline="0" noProof="0" dirty="0">
                <a:ln>
                  <a:noFill/>
                </a:ln>
                <a:solidFill>
                  <a:srgbClr val="FFFFFF"/>
                </a:solidFill>
                <a:effectLst/>
                <a:uLnTx/>
                <a:uFillTx/>
                <a:latin typeface="Arial" panose="020B0604020202020204"/>
                <a:cs typeface="Helvetica" panose="020B0604020202020204" pitchFamily="34" charset="0"/>
                <a:sym typeface="Arial"/>
              </a:rPr>
              <a:t>For European insurance firm</a:t>
            </a:r>
          </a:p>
        </p:txBody>
      </p:sp>
      <p:sp>
        <p:nvSpPr>
          <p:cNvPr id="17" name="TextBox 16"/>
          <p:cNvSpPr txBox="1"/>
          <p:nvPr/>
        </p:nvSpPr>
        <p:spPr>
          <a:xfrm>
            <a:off x="99033" y="1987417"/>
            <a:ext cx="2548373" cy="9925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4275" tIns="34275" rIns="34275" bIns="34275" numCol="1" spcCol="38095" rtlCol="0" anchor="t">
            <a:spAutoFit/>
          </a:bodyPr>
          <a:lstStyle>
            <a:defPPr>
              <a:defRPr lang="en-US"/>
            </a:defPPr>
            <a:lvl1pPr defTabSz="609324" latinLnBrk="1" hangingPunct="0">
              <a:defRPr sz="1600" b="1">
                <a:solidFill>
                  <a:prstClr val="white"/>
                </a:solidFill>
                <a:latin typeface="Helvetica" panose="020B0604020202020204" pitchFamily="34" charset="0"/>
                <a:cs typeface="Helvetica" panose="020B0604020202020204" pitchFamily="34" charset="0"/>
              </a:defRPr>
            </a:lvl1pPr>
          </a:lstStyle>
          <a:p>
            <a:pPr marL="0" marR="0" lvl="0" indent="0" algn="l" defTabSz="453841" rtl="0" eaLnBrk="1" fontAlgn="auto" latinLnBrk="1" hangingPunct="0">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Sophisticated pricing </a:t>
            </a:r>
            <a:endParaRPr kumimoji="0" lang="en-US" sz="1800" b="1" i="0" u="none" strike="noStrike" kern="0" cap="none" spc="0" normalizeH="0" baseline="0" noProof="0" dirty="0" smtClean="0">
              <a:ln>
                <a:noFill/>
              </a:ln>
              <a:solidFill>
                <a:prstClr val="white"/>
              </a:solidFill>
              <a:effectLst/>
              <a:uLnTx/>
              <a:uFillTx/>
              <a:latin typeface="Arial" panose="020B0604020202020204" pitchFamily="34" charset="0"/>
              <a:ea typeface="+mn-ea"/>
              <a:cs typeface="Arial" panose="020B0604020202020204" pitchFamily="34" charset="0"/>
            </a:endParaRPr>
          </a:p>
          <a:p>
            <a:pPr marL="0" marR="0" lvl="0" indent="0" algn="l" defTabSz="453841" rtl="0" eaLnBrk="1" fontAlgn="auto" latinLnBrk="1" hangingPunct="0">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prstClr val="white"/>
                </a:solidFill>
                <a:effectLst/>
                <a:uLnTx/>
                <a:uFillTx/>
                <a:latin typeface="Arial" panose="020B0604020202020204" pitchFamily="34" charset="0"/>
                <a:ea typeface="+mn-ea"/>
                <a:cs typeface="Arial" panose="020B0604020202020204" pitchFamily="34" charset="0"/>
              </a:rPr>
              <a:t>techniques</a:t>
            </a:r>
            <a:endParaRPr kumimoji="0" lang="en-US" sz="1800" b="1" i="0" u="none" strike="noStrike" kern="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a:p>
            <a:pPr marL="0" marR="0" lvl="0" indent="0" algn="l" defTabSz="453841" rtl="0" eaLnBrk="1" fontAlgn="auto" latinLnBrk="1"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leverage building data throughout the policy lifecycle</a:t>
            </a:r>
          </a:p>
        </p:txBody>
      </p:sp>
      <p:sp>
        <p:nvSpPr>
          <p:cNvPr id="5" name="Footer Placeholder 4"/>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smtClean="0">
                <a:ln>
                  <a:noFill/>
                </a:ln>
                <a:solidFill>
                  <a:srgbClr val="0033A0"/>
                </a:solidFill>
                <a:effectLst/>
                <a:uLnTx/>
                <a:uFillTx/>
                <a:latin typeface="Arial" panose="020B0604020202020204"/>
                <a:ea typeface="+mn-ea"/>
                <a:cs typeface="+mn-cs"/>
              </a:rPr>
              <a:t>© 2019 Cognizant</a:t>
            </a:r>
            <a:endParaRPr kumimoji="0" lang="en-US" sz="750" b="0" i="0" u="none" strike="noStrike" kern="1200" cap="none" spc="0" normalizeH="0" baseline="0" noProof="0" dirty="0">
              <a:ln>
                <a:noFill/>
              </a:ln>
              <a:solidFill>
                <a:srgbClr val="0033A0"/>
              </a:solidFill>
              <a:effectLst/>
              <a:uLnTx/>
              <a:uFillTx/>
              <a:latin typeface="Arial" panose="020B0604020202020204"/>
              <a:ea typeface="+mn-ea"/>
              <a:cs typeface="+mn-cs"/>
            </a:endParaRPr>
          </a:p>
        </p:txBody>
      </p:sp>
      <p:sp>
        <p:nvSpPr>
          <p:cNvPr id="6" name="Slide Number Placeholder 5"/>
          <p:cNvSpPr>
            <a:spLocks noGrp="1"/>
          </p:cNvSpPr>
          <p:nvPr>
            <p:ph type="sldNum" sz="quarter" idx="12"/>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2EFEF571-C9B4-4D92-A7F7-315B894862A8}" type="slidenum">
              <a:rPr kumimoji="0" lang="en-US" sz="900" b="1" i="0" u="none" strike="noStrike" kern="1200" cap="none" spc="0" normalizeH="0" baseline="0" noProof="0" smtClean="0">
                <a:ln>
                  <a:noFill/>
                </a:ln>
                <a:solidFill>
                  <a:srgbClr val="00B140"/>
                </a:solidFill>
                <a:effectLst/>
                <a:uLnTx/>
                <a:uFillTx/>
                <a:latin typeface="Arial" panose="020B060402020202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19</a:t>
            </a:fld>
            <a:endParaRPr kumimoji="0" lang="en-US" sz="900" b="1" i="0" u="none" strike="noStrike" kern="1200" cap="none" spc="0" normalizeH="0" baseline="0" noProof="0" dirty="0">
              <a:ln>
                <a:noFill/>
              </a:ln>
              <a:solidFill>
                <a:srgbClr val="00B140"/>
              </a:solidFill>
              <a:effectLst/>
              <a:uLnTx/>
              <a:uFillTx/>
              <a:latin typeface="Arial" panose="020B0604020202020204"/>
              <a:ea typeface="+mn-ea"/>
              <a:cs typeface="+mn-cs"/>
            </a:endParaRPr>
          </a:p>
        </p:txBody>
      </p:sp>
    </p:spTree>
    <p:extLst>
      <p:ext uri="{BB962C8B-B14F-4D97-AF65-F5344CB8AC3E}">
        <p14:creationId xmlns:p14="http://schemas.microsoft.com/office/powerpoint/2010/main" val="1144073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25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par>
                                <p:cTn id="8" presetID="22" presetClass="entr" presetSubtype="8" fill="hold" grpId="0" nodeType="withEffect">
                                  <p:stCondLst>
                                    <p:cond delay="250"/>
                                  </p:stCondLst>
                                  <p:childTnLst>
                                    <p:set>
                                      <p:cBhvr>
                                        <p:cTn id="9" dur="1" fill="hold">
                                          <p:stCondLst>
                                            <p:cond delay="0"/>
                                          </p:stCondLst>
                                        </p:cTn>
                                        <p:tgtEl>
                                          <p:spTgt spid="14"/>
                                        </p:tgtEl>
                                        <p:attrNameLst>
                                          <p:attrName>style.visibility</p:attrName>
                                        </p:attrNameLst>
                                      </p:cBhvr>
                                      <p:to>
                                        <p:strVal val="visible"/>
                                      </p:to>
                                    </p:set>
                                    <p:animEffect transition="in" filter="wipe(left)">
                                      <p:cBhvr>
                                        <p:cTn id="10" dur="500"/>
                                        <p:tgtEl>
                                          <p:spTgt spid="14"/>
                                        </p:tgtEl>
                                      </p:cBhvr>
                                    </p:animEffect>
                                  </p:childTnLst>
                                </p:cTn>
                              </p:par>
                              <p:par>
                                <p:cTn id="11" presetID="22" presetClass="entr" presetSubtype="8" fill="hold" grpId="0" nodeType="withEffect">
                                  <p:stCondLst>
                                    <p:cond delay="250"/>
                                  </p:stCondLst>
                                  <p:childTnLst>
                                    <p:set>
                                      <p:cBhvr>
                                        <p:cTn id="12" dur="1" fill="hold">
                                          <p:stCondLst>
                                            <p:cond delay="0"/>
                                          </p:stCondLst>
                                        </p:cTn>
                                        <p:tgtEl>
                                          <p:spTgt spid="18"/>
                                        </p:tgtEl>
                                        <p:attrNameLst>
                                          <p:attrName>style.visibility</p:attrName>
                                        </p:attrNameLst>
                                      </p:cBhvr>
                                      <p:to>
                                        <p:strVal val="visible"/>
                                      </p:to>
                                    </p:set>
                                    <p:animEffect transition="in" filter="wipe(left)">
                                      <p:cBhvr>
                                        <p:cTn id="13" dur="500"/>
                                        <p:tgtEl>
                                          <p:spTgt spid="18"/>
                                        </p:tgtEl>
                                      </p:cBhvr>
                                    </p:animEffect>
                                  </p:childTnLst>
                                </p:cTn>
                              </p:par>
                              <p:par>
                                <p:cTn id="14" presetID="22" presetClass="entr" presetSubtype="2" fill="hold" grpId="0" nodeType="with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wipe(right)">
                                      <p:cBhvr>
                                        <p:cTn id="16" dur="500"/>
                                        <p:tgtEl>
                                          <p:spTgt spid="20"/>
                                        </p:tgtEl>
                                      </p:cBhvr>
                                    </p:animEffect>
                                  </p:childTnLst>
                                </p:cTn>
                              </p:par>
                              <p:par>
                                <p:cTn id="17" presetID="22" presetClass="entr" presetSubtype="8" fill="hold" grpId="0" nodeType="withEffect">
                                  <p:stCondLst>
                                    <p:cond delay="250"/>
                                  </p:stCondLst>
                                  <p:childTnLst>
                                    <p:set>
                                      <p:cBhvr>
                                        <p:cTn id="18" dur="1" fill="hold">
                                          <p:stCondLst>
                                            <p:cond delay="0"/>
                                          </p:stCondLst>
                                        </p:cTn>
                                        <p:tgtEl>
                                          <p:spTgt spid="17"/>
                                        </p:tgtEl>
                                        <p:attrNameLst>
                                          <p:attrName>style.visibility</p:attrName>
                                        </p:attrNameLst>
                                      </p:cBhvr>
                                      <p:to>
                                        <p:strVal val="visible"/>
                                      </p:to>
                                    </p:set>
                                    <p:animEffect transition="in" filter="wipe(left)">
                                      <p:cBhvr>
                                        <p:cTn id="19"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4" grpId="0"/>
      <p:bldP spid="18" grpId="0"/>
      <p:bldP spid="20" grpId="0" animBg="1"/>
      <p:bldP spid="1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4048" y="78797"/>
            <a:ext cx="8385048" cy="396893"/>
          </a:xfrm>
        </p:spPr>
        <p:txBody>
          <a:bodyPr>
            <a:normAutofit/>
          </a:bodyPr>
          <a:lstStyle/>
          <a:p>
            <a:r>
              <a:rPr lang="en-US" sz="2000" dirty="0" smtClean="0"/>
              <a:t>Construction site possible claim </a:t>
            </a:r>
            <a:r>
              <a:rPr lang="en-US" sz="2000" dirty="0" smtClean="0"/>
              <a:t>scenarios..</a:t>
            </a:r>
            <a:endParaRPr lang="en-US" sz="2000" dirty="0"/>
          </a:p>
        </p:txBody>
      </p:sp>
      <p:sp>
        <p:nvSpPr>
          <p:cNvPr id="3" name="Footer Placeholder 2"/>
          <p:cNvSpPr>
            <a:spLocks noGrp="1"/>
          </p:cNvSpPr>
          <p:nvPr>
            <p:ph type="ftr" sz="quarter" idx="11"/>
          </p:nvPr>
        </p:nvSpPr>
        <p:spPr/>
        <p:txBody>
          <a:bodyPr/>
          <a:lstStyle/>
          <a:p>
            <a:r>
              <a:rPr lang="en-US" smtClean="0"/>
              <a:t>© 2019 Cognizant</a:t>
            </a:r>
            <a:endParaRPr lang="en-US" dirty="0"/>
          </a:p>
        </p:txBody>
      </p:sp>
      <p:sp>
        <p:nvSpPr>
          <p:cNvPr id="4" name="Slide Number Placeholder 3"/>
          <p:cNvSpPr>
            <a:spLocks noGrp="1"/>
          </p:cNvSpPr>
          <p:nvPr>
            <p:ph type="sldNum" sz="quarter" idx="12"/>
          </p:nvPr>
        </p:nvSpPr>
        <p:spPr/>
        <p:txBody>
          <a:bodyPr/>
          <a:lstStyle/>
          <a:p>
            <a:fld id="{2EFEF571-C9B4-4D92-A7F7-315B894862A8}" type="slidenum">
              <a:rPr lang="en-US" smtClean="0"/>
              <a:pPr/>
              <a:t>2</a:t>
            </a:fld>
            <a:endParaRPr lang="en-US" dirty="0"/>
          </a:p>
        </p:txBody>
      </p:sp>
      <p:sp>
        <p:nvSpPr>
          <p:cNvPr id="5" name="Rounded Rectangle 4"/>
          <p:cNvSpPr/>
          <p:nvPr/>
        </p:nvSpPr>
        <p:spPr>
          <a:xfrm>
            <a:off x="184539" y="521118"/>
            <a:ext cx="2663782" cy="245806"/>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smtClean="0">
                <a:effectLst>
                  <a:outerShdw blurRad="38100" dist="38100" dir="2700000" algn="tl">
                    <a:srgbClr val="000000">
                      <a:alpha val="43137"/>
                    </a:srgbClr>
                  </a:outerShdw>
                </a:effectLst>
              </a:rPr>
              <a:t>Buildings &amp; structures</a:t>
            </a:r>
            <a:endParaRPr lang="en-US" sz="1100" b="1" dirty="0">
              <a:effectLst>
                <a:outerShdw blurRad="38100" dist="38100" dir="2700000" algn="tl">
                  <a:srgbClr val="000000">
                    <a:alpha val="43137"/>
                  </a:srgbClr>
                </a:outerShdw>
              </a:effectLst>
            </a:endParaRPr>
          </a:p>
        </p:txBody>
      </p:sp>
      <p:sp>
        <p:nvSpPr>
          <p:cNvPr id="6" name="Rounded Rectangle 5"/>
          <p:cNvSpPr/>
          <p:nvPr/>
        </p:nvSpPr>
        <p:spPr>
          <a:xfrm>
            <a:off x="3169023" y="521118"/>
            <a:ext cx="2663386" cy="245806"/>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smtClean="0">
                <a:effectLst>
                  <a:outerShdw blurRad="38100" dist="38100" dir="2700000" algn="tl">
                    <a:srgbClr val="000000">
                      <a:alpha val="43137"/>
                    </a:srgbClr>
                  </a:outerShdw>
                </a:effectLst>
              </a:rPr>
              <a:t>Construction Site Equipment</a:t>
            </a:r>
            <a:endParaRPr lang="en-US" sz="1100" b="1" dirty="0">
              <a:effectLst>
                <a:outerShdw blurRad="38100" dist="38100" dir="2700000" algn="tl">
                  <a:srgbClr val="000000">
                    <a:alpha val="43137"/>
                  </a:srgbClr>
                </a:outerShdw>
              </a:effectLst>
            </a:endParaRPr>
          </a:p>
        </p:txBody>
      </p:sp>
      <p:sp>
        <p:nvSpPr>
          <p:cNvPr id="7" name="Rounded Rectangle 6"/>
          <p:cNvSpPr/>
          <p:nvPr/>
        </p:nvSpPr>
        <p:spPr>
          <a:xfrm>
            <a:off x="6121309" y="521118"/>
            <a:ext cx="2624484" cy="245806"/>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smtClean="0">
                <a:effectLst>
                  <a:outerShdw blurRad="38100" dist="38100" dir="2700000" algn="tl">
                    <a:srgbClr val="000000">
                      <a:alpha val="43137"/>
                    </a:srgbClr>
                  </a:outerShdw>
                </a:effectLst>
              </a:rPr>
              <a:t>Construction Site Workers</a:t>
            </a:r>
            <a:endParaRPr lang="en-US" sz="1100" b="1" dirty="0">
              <a:effectLst>
                <a:outerShdw blurRad="38100" dist="38100" dir="2700000" algn="tl">
                  <a:srgbClr val="000000">
                    <a:alpha val="43137"/>
                  </a:srgbClr>
                </a:outerShdw>
              </a:effectLst>
            </a:endParaRPr>
          </a:p>
        </p:txBody>
      </p:sp>
      <p:cxnSp>
        <p:nvCxnSpPr>
          <p:cNvPr id="9" name="Straight Connector 8"/>
          <p:cNvCxnSpPr/>
          <p:nvPr/>
        </p:nvCxnSpPr>
        <p:spPr>
          <a:xfrm>
            <a:off x="3008671" y="521118"/>
            <a:ext cx="0" cy="3657600"/>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5992760" y="521118"/>
            <a:ext cx="0" cy="3736258"/>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pic>
        <p:nvPicPr>
          <p:cNvPr id="23" name="Picture 2" descr="D:\Cogni\3. Deepthi\AmazonWorkDocsSync\Deepthi-AmazonDocs\Insurance\Hartford\WaterLeak.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9753" y="847404"/>
            <a:ext cx="1036676" cy="665665"/>
          </a:xfrm>
          <a:prstGeom prst="roundRect">
            <a:avLst>
              <a:gd name="adj" fmla="val 8594"/>
            </a:avLst>
          </a:prstGeom>
          <a:solidFill>
            <a:srgbClr val="FFFFFF">
              <a:shade val="85000"/>
            </a:srgbClr>
          </a:solidFill>
          <a:ln>
            <a:noFill/>
          </a:ln>
          <a:effectLst>
            <a:reflection blurRad="12700" stA="38000" endPos="10000" dist="5000" dir="5400000" sy="-100000" algn="bl" rotWithShape="0"/>
          </a:effectLst>
          <a:extLst/>
        </p:spPr>
      </p:pic>
      <p:pic>
        <p:nvPicPr>
          <p:cNvPr id="24" name="Picture 23"/>
          <p:cNvPicPr>
            <a:picLocks noChangeAspect="1"/>
          </p:cNvPicPr>
          <p:nvPr/>
        </p:nvPicPr>
        <p:blipFill>
          <a:blip r:embed="rId3"/>
          <a:stretch>
            <a:fillRect/>
          </a:stretch>
        </p:blipFill>
        <p:spPr>
          <a:xfrm>
            <a:off x="1527036" y="1680582"/>
            <a:ext cx="1044969" cy="665665"/>
          </a:xfrm>
          <a:prstGeom prst="roundRect">
            <a:avLst>
              <a:gd name="adj" fmla="val 8594"/>
            </a:avLst>
          </a:prstGeom>
          <a:solidFill>
            <a:srgbClr val="FFFFFF">
              <a:shade val="85000"/>
            </a:srgbClr>
          </a:solidFill>
          <a:ln>
            <a:noFill/>
          </a:ln>
          <a:effectLst>
            <a:reflection blurRad="12700" stA="38000" endPos="10000" dist="5000" dir="5400000" sy="-100000" algn="bl" rotWithShape="0"/>
          </a:effectLst>
        </p:spPr>
      </p:pic>
      <p:pic>
        <p:nvPicPr>
          <p:cNvPr id="25" name="Picture 24"/>
          <p:cNvPicPr>
            <a:picLocks noChangeAspect="1"/>
          </p:cNvPicPr>
          <p:nvPr/>
        </p:nvPicPr>
        <p:blipFill>
          <a:blip r:embed="rId4"/>
          <a:stretch>
            <a:fillRect/>
          </a:stretch>
        </p:blipFill>
        <p:spPr>
          <a:xfrm>
            <a:off x="206013" y="2338903"/>
            <a:ext cx="1044654" cy="673511"/>
          </a:xfrm>
          <a:prstGeom prst="roundRect">
            <a:avLst>
              <a:gd name="adj" fmla="val 8594"/>
            </a:avLst>
          </a:prstGeom>
          <a:noFill/>
        </p:spPr>
      </p:pic>
      <p:pic>
        <p:nvPicPr>
          <p:cNvPr id="26" name="Picture 25"/>
          <p:cNvPicPr>
            <a:picLocks noChangeAspect="1"/>
          </p:cNvPicPr>
          <p:nvPr/>
        </p:nvPicPr>
        <p:blipFill>
          <a:blip r:embed="rId5"/>
          <a:stretch>
            <a:fillRect/>
          </a:stretch>
        </p:blipFill>
        <p:spPr>
          <a:xfrm>
            <a:off x="1509798" y="2959984"/>
            <a:ext cx="1044969" cy="676362"/>
          </a:xfrm>
          <a:prstGeom prst="roundRect">
            <a:avLst>
              <a:gd name="adj" fmla="val 8594"/>
            </a:avLst>
          </a:prstGeom>
          <a:solidFill>
            <a:srgbClr val="FFFFFF">
              <a:shade val="85000"/>
            </a:srgbClr>
          </a:solidFill>
          <a:ln>
            <a:noFill/>
          </a:ln>
          <a:effectLst>
            <a:reflection blurRad="12700" stA="38000" endPos="10000" dist="5000" dir="5400000" sy="-100000" algn="bl" rotWithShape="0"/>
          </a:effectLst>
        </p:spPr>
      </p:pic>
      <p:sp>
        <p:nvSpPr>
          <p:cNvPr id="27" name="TextBox 26"/>
          <p:cNvSpPr txBox="1"/>
          <p:nvPr/>
        </p:nvSpPr>
        <p:spPr>
          <a:xfrm>
            <a:off x="1197906" y="808977"/>
            <a:ext cx="1850319" cy="861774"/>
          </a:xfrm>
          <a:prstGeom prst="rect">
            <a:avLst/>
          </a:prstGeom>
          <a:noFill/>
        </p:spPr>
        <p:txBody>
          <a:bodyPr wrap="square" rtlCol="0">
            <a:spAutoFit/>
          </a:bodyPr>
          <a:lstStyle/>
          <a:p>
            <a:pPr marL="214313" marR="0" lvl="0" indent="-214313"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dirty="0" smtClean="0">
                <a:ln>
                  <a:noFill/>
                </a:ln>
                <a:solidFill>
                  <a:srgbClr val="000000"/>
                </a:solidFill>
                <a:effectLst/>
                <a:uLnTx/>
                <a:uFillTx/>
                <a:latin typeface="Arial" panose="020B0604020202020204"/>
                <a:ea typeface="+mn-ea"/>
                <a:cs typeface="+mn-cs"/>
              </a:rPr>
              <a:t>Interior plumbing</a:t>
            </a:r>
          </a:p>
          <a:p>
            <a:pPr marL="214313" marR="0" lvl="0" indent="-214313"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dirty="0" smtClean="0">
                <a:ln>
                  <a:noFill/>
                </a:ln>
                <a:solidFill>
                  <a:srgbClr val="000000"/>
                </a:solidFill>
                <a:effectLst/>
                <a:uLnTx/>
                <a:uFillTx/>
                <a:latin typeface="Arial" panose="020B0604020202020204"/>
                <a:ea typeface="+mn-ea"/>
                <a:cs typeface="+mn-cs"/>
              </a:rPr>
              <a:t>Valves left open</a:t>
            </a:r>
          </a:p>
          <a:p>
            <a:pPr marL="214313" marR="0" lvl="0" indent="-214313"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dirty="0" smtClean="0">
                <a:ln>
                  <a:noFill/>
                </a:ln>
                <a:solidFill>
                  <a:srgbClr val="000000"/>
                </a:solidFill>
                <a:effectLst/>
                <a:uLnTx/>
                <a:uFillTx/>
                <a:latin typeface="Arial" panose="020B0604020202020204"/>
                <a:ea typeface="+mn-ea"/>
                <a:cs typeface="+mn-cs"/>
              </a:rPr>
              <a:t>Incomplete plumbing connections</a:t>
            </a:r>
          </a:p>
          <a:p>
            <a:pPr marL="214313" marR="0" lvl="0" indent="-214313"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dirty="0" smtClean="0">
                <a:ln>
                  <a:noFill/>
                </a:ln>
                <a:solidFill>
                  <a:srgbClr val="000000"/>
                </a:solidFill>
                <a:effectLst/>
                <a:uLnTx/>
                <a:uFillTx/>
                <a:latin typeface="Arial" panose="020B0604020202020204"/>
                <a:ea typeface="+mn-ea"/>
                <a:cs typeface="+mn-cs"/>
              </a:rPr>
              <a:t>Faulty workmanship</a:t>
            </a:r>
          </a:p>
        </p:txBody>
      </p:sp>
      <p:sp>
        <p:nvSpPr>
          <p:cNvPr id="28" name="TextBox 27"/>
          <p:cNvSpPr txBox="1"/>
          <p:nvPr/>
        </p:nvSpPr>
        <p:spPr>
          <a:xfrm>
            <a:off x="133851" y="1744934"/>
            <a:ext cx="1582157" cy="415498"/>
          </a:xfrm>
          <a:prstGeom prst="rect">
            <a:avLst/>
          </a:prstGeom>
          <a:noFill/>
        </p:spPr>
        <p:txBody>
          <a:bodyPr wrap="square" rtlCol="0">
            <a:spAutoFit/>
          </a:bodyPr>
          <a:lstStyle>
            <a:defPPr>
              <a:defRPr lang="en-US"/>
            </a:defPPr>
            <a:lvl1pPr marL="171450" indent="-171450">
              <a:buFont typeface="Arial" panose="020B0604020202020204" pitchFamily="34" charset="0"/>
              <a:buChar char="•"/>
              <a:defRPr sz="1125">
                <a:solidFill>
                  <a:schemeClr val="tx2"/>
                </a:solidFill>
              </a:defRPr>
            </a:lvl1pPr>
          </a:lstStyle>
          <a:p>
            <a:pPr marL="0" marR="0" lvl="0" indent="0" algn="l" defTabSz="457200" rtl="0" eaLnBrk="1" fontAlgn="auto" latinLnBrk="0" hangingPunct="1">
              <a:lnSpc>
                <a:spcPct val="100000"/>
              </a:lnSpc>
              <a:spcBef>
                <a:spcPts val="0"/>
              </a:spcBef>
              <a:spcAft>
                <a:spcPts val="0"/>
              </a:spcAft>
              <a:buClrTx/>
              <a:buSzTx/>
              <a:buNone/>
              <a:tabLst/>
              <a:defRPr/>
            </a:pPr>
            <a:r>
              <a:rPr kumimoji="0" lang="en-US" sz="1000" b="0" i="0" u="none" strike="noStrike" kern="1200" cap="none" spc="0" normalizeH="0" baseline="0" noProof="0" dirty="0" smtClean="0">
                <a:ln>
                  <a:noFill/>
                </a:ln>
                <a:solidFill>
                  <a:srgbClr val="000000"/>
                </a:solidFill>
                <a:effectLst/>
                <a:uLnTx/>
                <a:uFillTx/>
                <a:latin typeface="Arial" panose="020B0604020202020204"/>
                <a:ea typeface="+mn-ea"/>
                <a:cs typeface="+mn-cs"/>
              </a:rPr>
              <a:t>Leakage from fire suppression system</a:t>
            </a:r>
            <a:endParaRPr kumimoji="0" lang="en-US" sz="10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29" name="TextBox 28"/>
          <p:cNvSpPr txBox="1"/>
          <p:nvPr/>
        </p:nvSpPr>
        <p:spPr>
          <a:xfrm>
            <a:off x="1456642" y="2494226"/>
            <a:ext cx="1381429" cy="400110"/>
          </a:xfrm>
          <a:prstGeom prst="rect">
            <a:avLst/>
          </a:prstGeom>
          <a:noFill/>
        </p:spPr>
        <p:txBody>
          <a:bodyPr wrap="square" rtlCol="0">
            <a:spAutoFit/>
          </a:bodyPr>
          <a:lstStyle>
            <a:defPPr>
              <a:defRPr lang="en-US"/>
            </a:defPPr>
            <a:lvl1pPr marL="171450" indent="-171450">
              <a:buFont typeface="Arial" panose="020B0604020202020204" pitchFamily="34" charset="0"/>
              <a:buChar char="•"/>
              <a:defRPr sz="1125">
                <a:solidFill>
                  <a:schemeClr val="tx2"/>
                </a:solidFill>
              </a:defRPr>
            </a:lvl1pPr>
          </a:lstStyle>
          <a:p>
            <a:pPr marL="0" lvl="0" indent="0">
              <a:buNone/>
            </a:pPr>
            <a:r>
              <a:rPr lang="en-US" sz="1000" dirty="0">
                <a:solidFill>
                  <a:srgbClr val="000000"/>
                </a:solidFill>
              </a:rPr>
              <a:t>Bust due to pipe freezes</a:t>
            </a:r>
          </a:p>
        </p:txBody>
      </p:sp>
      <p:sp>
        <p:nvSpPr>
          <p:cNvPr id="30" name="TextBox 29"/>
          <p:cNvSpPr txBox="1"/>
          <p:nvPr/>
        </p:nvSpPr>
        <p:spPr>
          <a:xfrm>
            <a:off x="174295" y="3163410"/>
            <a:ext cx="1205937" cy="400110"/>
          </a:xfrm>
          <a:prstGeom prst="rect">
            <a:avLst/>
          </a:prstGeom>
          <a:noFill/>
        </p:spPr>
        <p:txBody>
          <a:bodyPr wrap="square" rtlCol="0">
            <a:spAutoFit/>
          </a:bodyPr>
          <a:lstStyle>
            <a:defPPr>
              <a:defRPr lang="en-US"/>
            </a:defPPr>
            <a:lvl1pPr marR="0" lvl="0" indent="0" fontAlgn="auto">
              <a:lnSpc>
                <a:spcPct val="100000"/>
              </a:lnSpc>
              <a:spcBef>
                <a:spcPts val="0"/>
              </a:spcBef>
              <a:spcAft>
                <a:spcPts val="0"/>
              </a:spcAft>
              <a:buClrTx/>
              <a:buSzTx/>
              <a:buFont typeface="Arial" panose="020B0604020202020204" pitchFamily="34" charset="0"/>
              <a:buNone/>
              <a:tabLst/>
              <a:defRPr kumimoji="0" sz="1000" b="0" i="0" u="none" strike="noStrike" cap="none" spc="0" normalizeH="0" baseline="0">
                <a:ln>
                  <a:noFill/>
                </a:ln>
                <a:solidFill>
                  <a:srgbClr val="000000"/>
                </a:solidFill>
                <a:effectLst/>
                <a:uLnTx/>
                <a:uFillTx/>
                <a:latin typeface="Arial" panose="020B0604020202020204"/>
              </a:defRPr>
            </a:lvl1pPr>
          </a:lstStyle>
          <a:p>
            <a:r>
              <a:rPr lang="en-US" dirty="0"/>
              <a:t>Potential Smoke/ Fire damages</a:t>
            </a:r>
          </a:p>
        </p:txBody>
      </p:sp>
      <p:pic>
        <p:nvPicPr>
          <p:cNvPr id="31" name="Picture 30"/>
          <p:cNvPicPr>
            <a:picLocks noChangeAspect="1"/>
          </p:cNvPicPr>
          <p:nvPr/>
        </p:nvPicPr>
        <p:blipFill rotWithShape="1">
          <a:blip r:embed="rId6"/>
          <a:srcRect t="3894" b="6978"/>
          <a:stretch/>
        </p:blipFill>
        <p:spPr>
          <a:xfrm>
            <a:off x="3281280" y="937000"/>
            <a:ext cx="963403" cy="715541"/>
          </a:xfrm>
          <a:prstGeom prst="roundRect">
            <a:avLst>
              <a:gd name="adj" fmla="val 8594"/>
            </a:avLst>
          </a:prstGeom>
          <a:solidFill>
            <a:srgbClr val="FFFFFF">
              <a:shade val="85000"/>
            </a:srgbClr>
          </a:solidFill>
          <a:ln>
            <a:noFill/>
          </a:ln>
          <a:effectLst>
            <a:reflection blurRad="12700" stA="38000" endPos="10000" dist="5000" dir="5400000" sy="-100000" algn="bl" rotWithShape="0"/>
          </a:effectLst>
        </p:spPr>
      </p:pic>
      <p:sp>
        <p:nvSpPr>
          <p:cNvPr id="32" name="TextBox 31"/>
          <p:cNvSpPr txBox="1"/>
          <p:nvPr/>
        </p:nvSpPr>
        <p:spPr>
          <a:xfrm>
            <a:off x="4240910" y="946831"/>
            <a:ext cx="1755624" cy="553998"/>
          </a:xfrm>
          <a:prstGeom prst="rect">
            <a:avLst/>
          </a:prstGeom>
          <a:noFill/>
        </p:spPr>
        <p:txBody>
          <a:bodyPr wrap="square" rtlCol="0">
            <a:spAutoFit/>
          </a:bodyPr>
          <a:lstStyle>
            <a:defPPr>
              <a:defRPr lang="en-US"/>
            </a:defPPr>
            <a:lvl1pPr marL="171450" indent="-171450">
              <a:buFont typeface="Arial" panose="020B0604020202020204" pitchFamily="34" charset="0"/>
              <a:buChar char="•"/>
              <a:defRPr sz="1125">
                <a:solidFill>
                  <a:schemeClr val="tx2"/>
                </a:solidFill>
              </a:defRPr>
            </a:lvl1pPr>
          </a:lstStyle>
          <a:p>
            <a:r>
              <a:rPr kumimoji="0" lang="en-US" sz="1000" b="0" i="0" u="none" strike="noStrike" kern="1200" cap="none" spc="0" normalizeH="0" baseline="0" noProof="0" dirty="0" smtClean="0">
                <a:ln>
                  <a:noFill/>
                </a:ln>
                <a:solidFill>
                  <a:srgbClr val="000000"/>
                </a:solidFill>
                <a:effectLst/>
                <a:uLnTx/>
                <a:uFillTx/>
                <a:latin typeface="Arial" panose="020B0604020202020204"/>
                <a:ea typeface="+mn-ea"/>
                <a:cs typeface="+mn-cs"/>
              </a:rPr>
              <a:t>Damage while</a:t>
            </a:r>
            <a:r>
              <a:rPr lang="en-US" sz="1000" dirty="0">
                <a:solidFill>
                  <a:srgbClr val="000000"/>
                </a:solidFill>
                <a:latin typeface="Arial" panose="020B0604020202020204"/>
              </a:rPr>
              <a:t> </a:t>
            </a:r>
            <a:r>
              <a:rPr kumimoji="0" lang="en-US" sz="1000" b="0" i="0" u="none" strike="noStrike" kern="1200" cap="none" spc="0" normalizeH="0" noProof="0" dirty="0" smtClean="0">
                <a:ln>
                  <a:noFill/>
                </a:ln>
                <a:solidFill>
                  <a:srgbClr val="000000"/>
                </a:solidFill>
                <a:effectLst/>
                <a:uLnTx/>
                <a:uFillTx/>
                <a:latin typeface="Arial" panose="020B0604020202020204"/>
                <a:ea typeface="+mn-ea"/>
                <a:cs typeface="+mn-cs"/>
              </a:rPr>
              <a:t>transporting or operating he equipment</a:t>
            </a:r>
          </a:p>
        </p:txBody>
      </p:sp>
      <p:pic>
        <p:nvPicPr>
          <p:cNvPr id="33" name="Picture 32"/>
          <p:cNvPicPr>
            <a:picLocks noChangeAspect="1"/>
          </p:cNvPicPr>
          <p:nvPr/>
        </p:nvPicPr>
        <p:blipFill>
          <a:blip r:embed="rId7"/>
          <a:stretch>
            <a:fillRect/>
          </a:stretch>
        </p:blipFill>
        <p:spPr>
          <a:xfrm>
            <a:off x="4558882" y="1700719"/>
            <a:ext cx="1119572" cy="706030"/>
          </a:xfrm>
          <a:prstGeom prst="roundRect">
            <a:avLst>
              <a:gd name="adj" fmla="val 8594"/>
            </a:avLst>
          </a:prstGeom>
          <a:solidFill>
            <a:srgbClr val="FFFFFF">
              <a:shade val="85000"/>
            </a:srgbClr>
          </a:solidFill>
          <a:ln>
            <a:noFill/>
          </a:ln>
          <a:effectLst>
            <a:reflection blurRad="12700" stA="38000" endPos="10000" dist="5000" dir="5400000" sy="-100000" algn="bl" rotWithShape="0"/>
          </a:effectLst>
        </p:spPr>
      </p:pic>
      <p:sp>
        <p:nvSpPr>
          <p:cNvPr id="34" name="TextBox 33"/>
          <p:cNvSpPr txBox="1"/>
          <p:nvPr/>
        </p:nvSpPr>
        <p:spPr>
          <a:xfrm>
            <a:off x="3169022" y="1859431"/>
            <a:ext cx="1334152" cy="400110"/>
          </a:xfrm>
          <a:prstGeom prst="rect">
            <a:avLst/>
          </a:prstGeom>
          <a:noFill/>
        </p:spPr>
        <p:txBody>
          <a:bodyPr wrap="square" rtlCol="0">
            <a:spAutoFit/>
          </a:bodyPr>
          <a:lstStyle>
            <a:defPPr>
              <a:defRPr lang="en-US"/>
            </a:defPPr>
            <a:lvl1pPr marL="171450" indent="-171450">
              <a:buFont typeface="Arial" panose="020B0604020202020204" pitchFamily="34" charset="0"/>
              <a:buChar char="•"/>
              <a:defRPr sz="1125">
                <a:solidFill>
                  <a:schemeClr val="tx2"/>
                </a:solidFill>
              </a:defRPr>
            </a:lvl1pPr>
          </a:lstStyle>
          <a:p>
            <a:pPr marL="0" indent="0">
              <a:buNone/>
            </a:pPr>
            <a:r>
              <a:rPr kumimoji="0" lang="en-US" sz="1000" b="0" i="0" u="none" strike="noStrike" kern="1200" cap="none" spc="0" normalizeH="0" baseline="0" noProof="0" dirty="0" smtClean="0">
                <a:ln>
                  <a:noFill/>
                </a:ln>
                <a:solidFill>
                  <a:srgbClr val="000000"/>
                </a:solidFill>
                <a:effectLst/>
                <a:uLnTx/>
                <a:uFillTx/>
                <a:latin typeface="Arial" panose="020B0604020202020204"/>
                <a:ea typeface="+mn-ea"/>
                <a:cs typeface="+mn-cs"/>
              </a:rPr>
              <a:t>Equipment</a:t>
            </a:r>
            <a:r>
              <a:rPr kumimoji="0" lang="en-US" sz="1000" b="0" i="0" u="none" strike="noStrike" kern="1200" cap="none" spc="0" normalizeH="0" noProof="0" dirty="0" smtClean="0">
                <a:ln>
                  <a:noFill/>
                </a:ln>
                <a:solidFill>
                  <a:srgbClr val="000000"/>
                </a:solidFill>
                <a:effectLst/>
                <a:uLnTx/>
                <a:uFillTx/>
                <a:latin typeface="Arial" panose="020B0604020202020204"/>
                <a:ea typeface="+mn-ea"/>
                <a:cs typeface="+mn-cs"/>
              </a:rPr>
              <a:t> Damage due to fire accidents</a:t>
            </a:r>
            <a:endParaRPr kumimoji="0" lang="en-US" sz="10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35" name="Picture 34"/>
          <p:cNvPicPr>
            <a:picLocks noChangeAspect="1"/>
          </p:cNvPicPr>
          <p:nvPr/>
        </p:nvPicPr>
        <p:blipFill>
          <a:blip r:embed="rId8"/>
          <a:stretch>
            <a:fillRect/>
          </a:stretch>
        </p:blipFill>
        <p:spPr>
          <a:xfrm>
            <a:off x="3245261" y="2528801"/>
            <a:ext cx="1024870" cy="690755"/>
          </a:xfrm>
          <a:prstGeom prst="roundRect">
            <a:avLst>
              <a:gd name="adj" fmla="val 8594"/>
            </a:avLst>
          </a:prstGeom>
          <a:solidFill>
            <a:srgbClr val="FFFFFF">
              <a:shade val="85000"/>
            </a:srgbClr>
          </a:solidFill>
          <a:ln>
            <a:noFill/>
          </a:ln>
          <a:effectLst>
            <a:reflection blurRad="12700" stA="38000" endPos="10000" dist="5000" dir="5400000" sy="-100000" algn="bl" rotWithShape="0"/>
          </a:effectLst>
        </p:spPr>
      </p:pic>
      <p:sp>
        <p:nvSpPr>
          <p:cNvPr id="36" name="TextBox 35"/>
          <p:cNvSpPr txBox="1"/>
          <p:nvPr/>
        </p:nvSpPr>
        <p:spPr>
          <a:xfrm>
            <a:off x="4486114" y="2613794"/>
            <a:ext cx="1334152" cy="553998"/>
          </a:xfrm>
          <a:prstGeom prst="rect">
            <a:avLst/>
          </a:prstGeom>
          <a:noFill/>
        </p:spPr>
        <p:txBody>
          <a:bodyPr wrap="square" rtlCol="0">
            <a:spAutoFit/>
          </a:bodyPr>
          <a:lstStyle>
            <a:defPPr>
              <a:defRPr lang="en-US"/>
            </a:defPPr>
            <a:lvl1pPr marL="171450" indent="-171450">
              <a:buFont typeface="Arial" panose="020B0604020202020204" pitchFamily="34" charset="0"/>
              <a:buChar char="•"/>
              <a:defRPr sz="1125">
                <a:solidFill>
                  <a:schemeClr val="tx2"/>
                </a:solidFill>
              </a:defRPr>
            </a:lvl1pPr>
          </a:lstStyle>
          <a:p>
            <a:pPr marL="0" indent="0">
              <a:buNone/>
            </a:pPr>
            <a:r>
              <a:rPr kumimoji="0" lang="en-US" sz="1000" b="0" i="0" u="none" strike="noStrike" kern="1200" cap="none" spc="0" normalizeH="0" baseline="0" noProof="0" dirty="0" smtClean="0">
                <a:ln>
                  <a:noFill/>
                </a:ln>
                <a:solidFill>
                  <a:srgbClr val="000000"/>
                </a:solidFill>
                <a:effectLst/>
                <a:uLnTx/>
                <a:uFillTx/>
                <a:latin typeface="Arial" panose="020B0604020202020204"/>
                <a:ea typeface="+mn-ea"/>
                <a:cs typeface="+mn-cs"/>
              </a:rPr>
              <a:t>Damage due to unfavorable weather</a:t>
            </a:r>
            <a:r>
              <a:rPr kumimoji="0" lang="en-US" sz="1000" b="0" i="0" u="none" strike="noStrike" kern="1200" cap="none" spc="0" normalizeH="0" noProof="0" dirty="0" smtClean="0">
                <a:ln>
                  <a:noFill/>
                </a:ln>
                <a:solidFill>
                  <a:srgbClr val="000000"/>
                </a:solidFill>
                <a:effectLst/>
                <a:uLnTx/>
                <a:uFillTx/>
                <a:latin typeface="Arial" panose="020B0604020202020204"/>
                <a:ea typeface="+mn-ea"/>
                <a:cs typeface="+mn-cs"/>
              </a:rPr>
              <a:t> conditions</a:t>
            </a:r>
            <a:endParaRPr kumimoji="0" lang="en-US" sz="10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37" name="Picture 36"/>
          <p:cNvPicPr>
            <a:picLocks noChangeAspect="1"/>
          </p:cNvPicPr>
          <p:nvPr/>
        </p:nvPicPr>
        <p:blipFill>
          <a:blip r:embed="rId9"/>
          <a:stretch>
            <a:fillRect/>
          </a:stretch>
        </p:blipFill>
        <p:spPr>
          <a:xfrm>
            <a:off x="4503174" y="3262615"/>
            <a:ext cx="1123237" cy="747463"/>
          </a:xfrm>
          <a:prstGeom prst="roundRect">
            <a:avLst>
              <a:gd name="adj" fmla="val 8594"/>
            </a:avLst>
          </a:prstGeom>
          <a:solidFill>
            <a:srgbClr val="FFFFFF">
              <a:shade val="85000"/>
            </a:srgbClr>
          </a:solidFill>
          <a:ln>
            <a:noFill/>
          </a:ln>
          <a:effectLst>
            <a:reflection blurRad="12700" stA="38000" endPos="10000" dist="5000" dir="5400000" sy="-100000" algn="bl" rotWithShape="0"/>
          </a:effectLst>
        </p:spPr>
      </p:pic>
      <p:sp>
        <p:nvSpPr>
          <p:cNvPr id="38" name="TextBox 37"/>
          <p:cNvSpPr txBox="1"/>
          <p:nvPr/>
        </p:nvSpPr>
        <p:spPr>
          <a:xfrm>
            <a:off x="3367913" y="3444575"/>
            <a:ext cx="1334152" cy="400110"/>
          </a:xfrm>
          <a:prstGeom prst="rect">
            <a:avLst/>
          </a:prstGeom>
          <a:noFill/>
        </p:spPr>
        <p:txBody>
          <a:bodyPr wrap="square" rtlCol="0">
            <a:spAutoFit/>
          </a:bodyPr>
          <a:lstStyle>
            <a:defPPr>
              <a:defRPr lang="en-US"/>
            </a:defPPr>
            <a:lvl1pPr marL="171450" indent="-171450">
              <a:buFont typeface="Arial" panose="020B0604020202020204" pitchFamily="34" charset="0"/>
              <a:buChar char="•"/>
              <a:defRPr sz="1125">
                <a:solidFill>
                  <a:schemeClr val="tx2"/>
                </a:solidFill>
              </a:defRPr>
            </a:lvl1pPr>
          </a:lstStyle>
          <a:p>
            <a:pPr marL="0" indent="0">
              <a:buNone/>
            </a:pPr>
            <a:r>
              <a:rPr lang="en-US" sz="1000" dirty="0" smtClean="0">
                <a:solidFill>
                  <a:srgbClr val="000000"/>
                </a:solidFill>
                <a:latin typeface="Arial" panose="020B0604020202020204"/>
              </a:rPr>
              <a:t>Stolen </a:t>
            </a:r>
          </a:p>
          <a:p>
            <a:pPr marL="0" indent="0">
              <a:buNone/>
            </a:pPr>
            <a:r>
              <a:rPr lang="en-US" sz="1000" dirty="0" smtClean="0">
                <a:solidFill>
                  <a:srgbClr val="000000"/>
                </a:solidFill>
                <a:latin typeface="Arial" panose="020B0604020202020204"/>
              </a:rPr>
              <a:t>equipment</a:t>
            </a:r>
            <a:endParaRPr kumimoji="0" lang="en-US" sz="10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40" name="Picture 39"/>
          <p:cNvPicPr>
            <a:picLocks noChangeAspect="1"/>
          </p:cNvPicPr>
          <p:nvPr/>
        </p:nvPicPr>
        <p:blipFill rotWithShape="1">
          <a:blip r:embed="rId10"/>
          <a:srcRect b="8582"/>
          <a:stretch/>
        </p:blipFill>
        <p:spPr>
          <a:xfrm>
            <a:off x="6121309" y="898905"/>
            <a:ext cx="1107462" cy="725881"/>
          </a:xfrm>
          <a:prstGeom prst="roundRect">
            <a:avLst>
              <a:gd name="adj" fmla="val 8594"/>
            </a:avLst>
          </a:prstGeom>
          <a:solidFill>
            <a:srgbClr val="FFFFFF">
              <a:shade val="85000"/>
            </a:srgbClr>
          </a:solidFill>
          <a:ln>
            <a:noFill/>
          </a:ln>
          <a:effectLst>
            <a:reflection blurRad="12700" stA="38000" endPos="10000" dist="5000" dir="5400000" sy="-100000" algn="bl" rotWithShape="0"/>
          </a:effectLst>
        </p:spPr>
      </p:pic>
      <p:sp>
        <p:nvSpPr>
          <p:cNvPr id="41" name="TextBox 40"/>
          <p:cNvSpPr txBox="1"/>
          <p:nvPr/>
        </p:nvSpPr>
        <p:spPr>
          <a:xfrm>
            <a:off x="7353546" y="973846"/>
            <a:ext cx="1492778" cy="553998"/>
          </a:xfrm>
          <a:prstGeom prst="rect">
            <a:avLst/>
          </a:prstGeom>
          <a:noFill/>
        </p:spPr>
        <p:txBody>
          <a:bodyPr wrap="square" rtlCol="0">
            <a:spAutoFit/>
          </a:bodyPr>
          <a:lstStyle>
            <a:defPPr>
              <a:defRPr lang="en-US"/>
            </a:defPPr>
            <a:lvl1pPr marL="171450" indent="-171450">
              <a:buFont typeface="Arial" panose="020B0604020202020204" pitchFamily="34" charset="0"/>
              <a:buChar char="•"/>
              <a:defRPr sz="1125">
                <a:solidFill>
                  <a:schemeClr val="tx2"/>
                </a:solidFill>
              </a:defRPr>
            </a:lvl1pPr>
          </a:lstStyle>
          <a:p>
            <a:pPr marL="0" indent="0">
              <a:buNone/>
            </a:pPr>
            <a:r>
              <a:rPr kumimoji="0" lang="en-US" sz="1000" b="0" i="0" u="none" strike="noStrike" kern="1200" cap="none" spc="0" normalizeH="0" baseline="0" noProof="0" dirty="0" smtClean="0">
                <a:ln>
                  <a:noFill/>
                </a:ln>
                <a:solidFill>
                  <a:srgbClr val="000000"/>
                </a:solidFill>
                <a:effectLst/>
                <a:uLnTx/>
                <a:uFillTx/>
                <a:latin typeface="Arial" panose="020B0604020202020204"/>
                <a:ea typeface="+mn-ea"/>
                <a:cs typeface="+mn-cs"/>
              </a:rPr>
              <a:t>Workers</a:t>
            </a:r>
            <a:r>
              <a:rPr kumimoji="0" lang="en-US" sz="1000" b="0" i="0" u="none" strike="noStrike" kern="1200" cap="none" spc="0" normalizeH="0" noProof="0" dirty="0" smtClean="0">
                <a:ln>
                  <a:noFill/>
                </a:ln>
                <a:solidFill>
                  <a:srgbClr val="000000"/>
                </a:solidFill>
                <a:effectLst/>
                <a:uLnTx/>
                <a:uFillTx/>
                <a:latin typeface="Arial" panose="020B0604020202020204"/>
                <a:ea typeface="+mn-ea"/>
                <a:cs typeface="+mn-cs"/>
              </a:rPr>
              <a:t> on high rise buildings without safety belt / helmets / jackets</a:t>
            </a:r>
          </a:p>
        </p:txBody>
      </p:sp>
      <p:pic>
        <p:nvPicPr>
          <p:cNvPr id="42" name="Picture 41"/>
          <p:cNvPicPr>
            <a:picLocks noChangeAspect="1"/>
          </p:cNvPicPr>
          <p:nvPr/>
        </p:nvPicPr>
        <p:blipFill>
          <a:blip r:embed="rId11"/>
          <a:stretch>
            <a:fillRect/>
          </a:stretch>
        </p:blipFill>
        <p:spPr>
          <a:xfrm>
            <a:off x="7634747" y="1759275"/>
            <a:ext cx="1078359" cy="717599"/>
          </a:xfrm>
          <a:prstGeom prst="roundRect">
            <a:avLst>
              <a:gd name="adj" fmla="val 8594"/>
            </a:avLst>
          </a:prstGeom>
          <a:solidFill>
            <a:srgbClr val="FFFFFF">
              <a:shade val="85000"/>
            </a:srgbClr>
          </a:solidFill>
          <a:ln>
            <a:noFill/>
          </a:ln>
          <a:effectLst>
            <a:reflection blurRad="12700" stA="38000" endPos="10000" dist="5000" dir="5400000" sy="-100000" algn="bl" rotWithShape="0"/>
          </a:effectLst>
        </p:spPr>
      </p:pic>
      <p:sp>
        <p:nvSpPr>
          <p:cNvPr id="43" name="TextBox 42"/>
          <p:cNvSpPr txBox="1"/>
          <p:nvPr/>
        </p:nvSpPr>
        <p:spPr>
          <a:xfrm>
            <a:off x="6053384" y="1917040"/>
            <a:ext cx="1520740" cy="400110"/>
          </a:xfrm>
          <a:prstGeom prst="rect">
            <a:avLst/>
          </a:prstGeom>
          <a:noFill/>
        </p:spPr>
        <p:txBody>
          <a:bodyPr wrap="square" rtlCol="0">
            <a:spAutoFit/>
          </a:bodyPr>
          <a:lstStyle>
            <a:defPPr>
              <a:defRPr lang="en-US"/>
            </a:defPPr>
            <a:lvl1pPr marL="171450" indent="-171450">
              <a:buFont typeface="Arial" panose="020B0604020202020204" pitchFamily="34" charset="0"/>
              <a:buChar char="•"/>
              <a:defRPr sz="1125">
                <a:solidFill>
                  <a:schemeClr val="tx2"/>
                </a:solidFill>
              </a:defRPr>
            </a:lvl1pPr>
          </a:lstStyle>
          <a:p>
            <a:pPr marL="0" indent="0">
              <a:buNone/>
            </a:pPr>
            <a:r>
              <a:rPr kumimoji="0" lang="en-US" sz="1000" b="0" i="0" u="none" strike="noStrike" kern="1200" cap="none" spc="0" normalizeH="0" baseline="0" noProof="0" dirty="0" smtClean="0">
                <a:ln>
                  <a:noFill/>
                </a:ln>
                <a:solidFill>
                  <a:srgbClr val="000000"/>
                </a:solidFill>
                <a:effectLst/>
                <a:uLnTx/>
                <a:uFillTx/>
                <a:latin typeface="Arial" panose="020B0604020202020204"/>
                <a:ea typeface="+mn-ea"/>
                <a:cs typeface="+mn-cs"/>
              </a:rPr>
              <a:t>Working overtime leads to fatigue and accidents</a:t>
            </a:r>
            <a:endParaRPr kumimoji="0" lang="en-US" sz="1000" b="0" i="0" u="none" strike="noStrike" kern="1200" cap="none" spc="0" normalizeH="0" noProof="0" dirty="0" smtClean="0">
              <a:ln>
                <a:noFill/>
              </a:ln>
              <a:solidFill>
                <a:srgbClr val="000000"/>
              </a:solidFill>
              <a:effectLst/>
              <a:uLnTx/>
              <a:uFillTx/>
              <a:latin typeface="Arial" panose="020B0604020202020204"/>
              <a:ea typeface="+mn-ea"/>
              <a:cs typeface="+mn-cs"/>
            </a:endParaRPr>
          </a:p>
        </p:txBody>
      </p:sp>
      <p:pic>
        <p:nvPicPr>
          <p:cNvPr id="44" name="Picture 43"/>
          <p:cNvPicPr>
            <a:picLocks noChangeAspect="1"/>
          </p:cNvPicPr>
          <p:nvPr/>
        </p:nvPicPr>
        <p:blipFill>
          <a:blip r:embed="rId12"/>
          <a:stretch>
            <a:fillRect/>
          </a:stretch>
        </p:blipFill>
        <p:spPr>
          <a:xfrm>
            <a:off x="6102362" y="2572829"/>
            <a:ext cx="1103690" cy="734696"/>
          </a:xfrm>
          <a:prstGeom prst="roundRect">
            <a:avLst>
              <a:gd name="adj" fmla="val 8594"/>
            </a:avLst>
          </a:prstGeom>
          <a:solidFill>
            <a:srgbClr val="FFFFFF">
              <a:shade val="85000"/>
            </a:srgbClr>
          </a:solidFill>
          <a:ln>
            <a:noFill/>
          </a:ln>
          <a:effectLst>
            <a:reflection blurRad="12700" stA="38000" endPos="10000" dist="5000" dir="5400000" sy="-100000" algn="bl" rotWithShape="0"/>
          </a:effectLst>
        </p:spPr>
      </p:pic>
      <p:sp>
        <p:nvSpPr>
          <p:cNvPr id="45" name="TextBox 44"/>
          <p:cNvSpPr txBox="1"/>
          <p:nvPr/>
        </p:nvSpPr>
        <p:spPr>
          <a:xfrm>
            <a:off x="7372687" y="2665558"/>
            <a:ext cx="1454496" cy="553998"/>
          </a:xfrm>
          <a:prstGeom prst="rect">
            <a:avLst/>
          </a:prstGeom>
          <a:noFill/>
        </p:spPr>
        <p:txBody>
          <a:bodyPr wrap="square" rtlCol="0">
            <a:spAutoFit/>
          </a:bodyPr>
          <a:lstStyle>
            <a:defPPr>
              <a:defRPr lang="en-US"/>
            </a:defPPr>
            <a:lvl1pPr marL="171450" indent="-171450">
              <a:buFont typeface="Arial" panose="020B0604020202020204" pitchFamily="34" charset="0"/>
              <a:buChar char="•"/>
              <a:defRPr sz="1125">
                <a:solidFill>
                  <a:schemeClr val="tx2"/>
                </a:solidFill>
              </a:defRPr>
            </a:lvl1pPr>
          </a:lstStyle>
          <a:p>
            <a:pPr marL="0" indent="0">
              <a:buNone/>
            </a:pPr>
            <a:r>
              <a:rPr lang="en-US" sz="1000" dirty="0" smtClean="0">
                <a:solidFill>
                  <a:srgbClr val="000000"/>
                </a:solidFill>
                <a:latin typeface="Arial" panose="020B0604020202020204"/>
              </a:rPr>
              <a:t>Carrying weight more than recommended leads to health issues</a:t>
            </a:r>
            <a:endParaRPr kumimoji="0" lang="en-US" sz="1000" b="0" i="0" u="none" strike="noStrike" kern="1200" cap="none" spc="0" normalizeH="0" noProof="0" dirty="0" smtClean="0">
              <a:ln>
                <a:noFill/>
              </a:ln>
              <a:solidFill>
                <a:srgbClr val="000000"/>
              </a:solidFill>
              <a:effectLst/>
              <a:uLnTx/>
              <a:uFillTx/>
              <a:latin typeface="Arial" panose="020B0604020202020204"/>
              <a:ea typeface="+mn-ea"/>
              <a:cs typeface="+mn-cs"/>
            </a:endParaRPr>
          </a:p>
        </p:txBody>
      </p:sp>
      <p:pic>
        <p:nvPicPr>
          <p:cNvPr id="46" name="Picture 45"/>
          <p:cNvPicPr>
            <a:picLocks noChangeAspect="1"/>
          </p:cNvPicPr>
          <p:nvPr/>
        </p:nvPicPr>
        <p:blipFill>
          <a:blip r:embed="rId13"/>
          <a:stretch>
            <a:fillRect/>
          </a:stretch>
        </p:blipFill>
        <p:spPr>
          <a:xfrm>
            <a:off x="7595626" y="3328028"/>
            <a:ext cx="1078359" cy="744924"/>
          </a:xfrm>
          <a:prstGeom prst="roundRect">
            <a:avLst>
              <a:gd name="adj" fmla="val 8594"/>
            </a:avLst>
          </a:prstGeom>
          <a:solidFill>
            <a:srgbClr val="FFFFFF">
              <a:shade val="85000"/>
            </a:srgbClr>
          </a:solidFill>
          <a:ln>
            <a:noFill/>
          </a:ln>
          <a:effectLst>
            <a:reflection blurRad="12700" stA="38000" endPos="10000" dist="5000" dir="5400000" sy="-100000" algn="bl" rotWithShape="0"/>
          </a:effectLst>
        </p:spPr>
      </p:pic>
      <p:sp>
        <p:nvSpPr>
          <p:cNvPr id="47" name="TextBox 46"/>
          <p:cNvSpPr txBox="1"/>
          <p:nvPr/>
        </p:nvSpPr>
        <p:spPr>
          <a:xfrm>
            <a:off x="6102362" y="3477050"/>
            <a:ext cx="1454496" cy="553998"/>
          </a:xfrm>
          <a:prstGeom prst="rect">
            <a:avLst/>
          </a:prstGeom>
          <a:noFill/>
        </p:spPr>
        <p:txBody>
          <a:bodyPr wrap="square" rtlCol="0">
            <a:spAutoFit/>
          </a:bodyPr>
          <a:lstStyle>
            <a:defPPr>
              <a:defRPr lang="en-US"/>
            </a:defPPr>
            <a:lvl1pPr marL="171450" indent="-171450">
              <a:buFont typeface="Arial" panose="020B0604020202020204" pitchFamily="34" charset="0"/>
              <a:buChar char="•"/>
              <a:defRPr sz="1125">
                <a:solidFill>
                  <a:schemeClr val="tx2"/>
                </a:solidFill>
              </a:defRPr>
            </a:lvl1pPr>
          </a:lstStyle>
          <a:p>
            <a:pPr marL="0" indent="0">
              <a:buNone/>
            </a:pPr>
            <a:r>
              <a:rPr lang="en-US" sz="1000" dirty="0" smtClean="0">
                <a:solidFill>
                  <a:srgbClr val="000000"/>
                </a:solidFill>
                <a:latin typeface="Arial" panose="020B0604020202020204"/>
              </a:rPr>
              <a:t>Unsafe working condition leads to slip and fall</a:t>
            </a:r>
            <a:endParaRPr kumimoji="0" lang="en-US" sz="1000" b="0" i="0" u="none" strike="noStrike" kern="1200" cap="none" spc="0" normalizeH="0" noProof="0" dirty="0" smtClean="0">
              <a:ln>
                <a:noFill/>
              </a:ln>
              <a:solidFill>
                <a:srgbClr val="000000"/>
              </a:solidFill>
              <a:effectLst/>
              <a:uLnTx/>
              <a:uFillTx/>
              <a:latin typeface="Arial" panose="020B0604020202020204"/>
              <a:ea typeface="+mn-ea"/>
              <a:cs typeface="+mn-cs"/>
            </a:endParaRPr>
          </a:p>
        </p:txBody>
      </p:sp>
      <p:sp>
        <p:nvSpPr>
          <p:cNvPr id="48" name="Rounded Rectangle 47"/>
          <p:cNvSpPr/>
          <p:nvPr/>
        </p:nvSpPr>
        <p:spPr>
          <a:xfrm>
            <a:off x="220735" y="4287189"/>
            <a:ext cx="8625589" cy="372925"/>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Box 48"/>
          <p:cNvSpPr txBox="1"/>
          <p:nvPr/>
        </p:nvSpPr>
        <p:spPr>
          <a:xfrm>
            <a:off x="400261" y="4326697"/>
            <a:ext cx="8446063" cy="307777"/>
          </a:xfrm>
          <a:prstGeom prst="rect">
            <a:avLst/>
          </a:prstGeom>
        </p:spPr>
        <p:txBody>
          <a:bodyPr wrap="square" lIns="0" tIns="0" rIns="0" bIns="0" rtlCol="0">
            <a:spAutoFit/>
          </a:bodyPr>
          <a:lstStyle/>
          <a:p>
            <a:pPr algn="l"/>
            <a:r>
              <a:rPr lang="en-US" sz="1000" b="1" dirty="0" smtClean="0">
                <a:solidFill>
                  <a:schemeClr val="bg1"/>
                </a:solidFill>
                <a:effectLst>
                  <a:outerShdw blurRad="38100" dist="38100" dir="2700000" algn="tl">
                    <a:srgbClr val="000000">
                      <a:alpha val="43137"/>
                    </a:srgbClr>
                  </a:outerShdw>
                </a:effectLst>
              </a:rPr>
              <a:t>Insurance companies require connected digital ecosystem to track the real time site conditions to reduce the preventable claims, to optimize the cost , reduce the customer churns and enhance the customer engagement</a:t>
            </a:r>
          </a:p>
        </p:txBody>
      </p:sp>
      <p:pic>
        <p:nvPicPr>
          <p:cNvPr id="8" name="Picture 7"/>
          <p:cNvPicPr>
            <a:picLocks noChangeAspect="1"/>
          </p:cNvPicPr>
          <p:nvPr/>
        </p:nvPicPr>
        <p:blipFill rotWithShape="1">
          <a:blip r:embed="rId14"/>
          <a:srcRect l="32869"/>
          <a:stretch/>
        </p:blipFill>
        <p:spPr>
          <a:xfrm>
            <a:off x="220735" y="3635765"/>
            <a:ext cx="942586" cy="620804"/>
          </a:xfrm>
          <a:prstGeom prst="roundRect">
            <a:avLst>
              <a:gd name="adj" fmla="val 8594"/>
            </a:avLst>
          </a:prstGeom>
          <a:noFill/>
        </p:spPr>
      </p:pic>
      <p:sp>
        <p:nvSpPr>
          <p:cNvPr id="50" name="TextBox 49"/>
          <p:cNvSpPr txBox="1"/>
          <p:nvPr/>
        </p:nvSpPr>
        <p:spPr>
          <a:xfrm>
            <a:off x="1456642" y="3839411"/>
            <a:ext cx="1205937" cy="400110"/>
          </a:xfrm>
          <a:prstGeom prst="rect">
            <a:avLst/>
          </a:prstGeom>
          <a:noFill/>
        </p:spPr>
        <p:txBody>
          <a:bodyPr wrap="square" rtlCol="0">
            <a:spAutoFit/>
          </a:bodyPr>
          <a:lstStyle>
            <a:defPPr>
              <a:defRPr lang="en-US"/>
            </a:defPPr>
            <a:lvl1pPr marR="0" lvl="0" indent="0" fontAlgn="auto">
              <a:lnSpc>
                <a:spcPct val="100000"/>
              </a:lnSpc>
              <a:spcBef>
                <a:spcPts val="0"/>
              </a:spcBef>
              <a:spcAft>
                <a:spcPts val="0"/>
              </a:spcAft>
              <a:buClrTx/>
              <a:buSzTx/>
              <a:buFont typeface="Arial" panose="020B0604020202020204" pitchFamily="34" charset="0"/>
              <a:buNone/>
              <a:tabLst/>
              <a:defRPr kumimoji="0" sz="1000" b="0" i="0" u="none" strike="noStrike" cap="none" spc="0" normalizeH="0" baseline="0">
                <a:ln>
                  <a:noFill/>
                </a:ln>
                <a:solidFill>
                  <a:srgbClr val="000000"/>
                </a:solidFill>
                <a:effectLst/>
                <a:uLnTx/>
                <a:uFillTx/>
                <a:latin typeface="Arial" panose="020B0604020202020204"/>
              </a:defRPr>
            </a:lvl1pPr>
          </a:lstStyle>
          <a:p>
            <a:r>
              <a:rPr lang="en-US" dirty="0" smtClean="0"/>
              <a:t>CCTV Camera Feeds</a:t>
            </a:r>
            <a:endParaRPr lang="en-US" dirty="0"/>
          </a:p>
        </p:txBody>
      </p:sp>
    </p:spTree>
    <p:extLst>
      <p:ext uri="{BB962C8B-B14F-4D97-AF65-F5344CB8AC3E}">
        <p14:creationId xmlns:p14="http://schemas.microsoft.com/office/powerpoint/2010/main" val="230347887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1800" dirty="0"/>
              <a:t>Insurance Propositions</a:t>
            </a:r>
          </a:p>
        </p:txBody>
      </p:sp>
      <p:sp>
        <p:nvSpPr>
          <p:cNvPr id="3" name="Content Placeholder 2"/>
          <p:cNvSpPr>
            <a:spLocks noGrp="1"/>
          </p:cNvSpPr>
          <p:nvPr>
            <p:ph idx="4294967295"/>
          </p:nvPr>
        </p:nvSpPr>
        <p:spPr>
          <a:xfrm>
            <a:off x="1281113" y="966788"/>
            <a:ext cx="7862887" cy="3319462"/>
          </a:xfrm>
        </p:spPr>
        <p:txBody>
          <a:bodyPr>
            <a:normAutofit/>
          </a:bodyPr>
          <a:lstStyle/>
          <a:p>
            <a:pPr marL="285750" indent="-285750">
              <a:buFontTx/>
              <a:buChar char="-"/>
            </a:pPr>
            <a:r>
              <a:rPr lang="en-GB" b="1" dirty="0" smtClean="0"/>
              <a:t>Enhanced Underwriting </a:t>
            </a:r>
            <a:r>
              <a:rPr lang="en-GB" dirty="0" smtClean="0"/>
              <a:t>- provide additional data to enhance pricing and risk assessment</a:t>
            </a:r>
          </a:p>
          <a:p>
            <a:endParaRPr lang="en-GB" dirty="0" smtClean="0"/>
          </a:p>
          <a:p>
            <a:pPr marL="285750" indent="-285750">
              <a:buFontTx/>
              <a:buChar char="-"/>
            </a:pPr>
            <a:r>
              <a:rPr lang="en-GB" b="1" dirty="0" smtClean="0"/>
              <a:t>Risk Management </a:t>
            </a:r>
            <a:r>
              <a:rPr lang="en-GB" dirty="0" smtClean="0"/>
              <a:t>– provide insight in to building use and management to improve insight and reduce potential risk </a:t>
            </a:r>
          </a:p>
          <a:p>
            <a:pPr marL="285750" indent="-285750">
              <a:buFontTx/>
              <a:buChar char="-"/>
            </a:pPr>
            <a:endParaRPr lang="en-GB" b="1" dirty="0"/>
          </a:p>
          <a:p>
            <a:pPr marL="285750" indent="-285750">
              <a:buFontTx/>
              <a:buChar char="-"/>
            </a:pPr>
            <a:r>
              <a:rPr lang="en-GB" b="1" dirty="0" smtClean="0"/>
              <a:t>Claims Mitigation </a:t>
            </a:r>
            <a:r>
              <a:rPr lang="en-GB" dirty="0" smtClean="0"/>
              <a:t>– direct loss identification, intervention and prevention</a:t>
            </a:r>
          </a:p>
          <a:p>
            <a:pPr marL="285750" indent="-285750">
              <a:buFontTx/>
              <a:buChar char="-"/>
            </a:pPr>
            <a:endParaRPr lang="en-GB" dirty="0" smtClean="0"/>
          </a:p>
          <a:p>
            <a:pPr marL="285750" indent="-285750">
              <a:buFontTx/>
              <a:buChar char="-"/>
            </a:pPr>
            <a:r>
              <a:rPr lang="en-GB" b="1" dirty="0" smtClean="0"/>
              <a:t>Client Value Add </a:t>
            </a:r>
            <a:r>
              <a:rPr lang="en-GB" dirty="0" smtClean="0"/>
              <a:t>– new sources of value to the client relationship; energy improvements, asset failure prevention, maintenance quality assessment </a:t>
            </a:r>
          </a:p>
          <a:p>
            <a:pPr marL="285750" indent="-285750">
              <a:buFontTx/>
              <a:buChar char="-"/>
            </a:pPr>
            <a:endParaRPr lang="en-GB" dirty="0" smtClean="0"/>
          </a:p>
        </p:txBody>
      </p:sp>
      <p:sp>
        <p:nvSpPr>
          <p:cNvPr id="6" name="Oval 45"/>
          <p:cNvSpPr>
            <a:spLocks noChangeArrowheads="1"/>
          </p:cNvSpPr>
          <p:nvPr/>
        </p:nvSpPr>
        <p:spPr bwMode="auto">
          <a:xfrm>
            <a:off x="423580" y="1820904"/>
            <a:ext cx="671514" cy="672951"/>
          </a:xfrm>
          <a:prstGeom prst="ellipse">
            <a:avLst/>
          </a:prstGeom>
          <a:solidFill>
            <a:schemeClr val="bg1">
              <a:lumMod val="65000"/>
            </a:schemeClr>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33A0"/>
              </a:solidFill>
              <a:effectLst/>
              <a:uLnTx/>
              <a:uFillTx/>
              <a:latin typeface="Arial" charset="0"/>
              <a:ea typeface="Arial" charset="0"/>
              <a:cs typeface="Arial" charset="0"/>
            </a:endParaRPr>
          </a:p>
        </p:txBody>
      </p:sp>
      <p:sp>
        <p:nvSpPr>
          <p:cNvPr id="8" name="Oval 18"/>
          <p:cNvSpPr>
            <a:spLocks noChangeArrowheads="1"/>
          </p:cNvSpPr>
          <p:nvPr/>
        </p:nvSpPr>
        <p:spPr bwMode="auto">
          <a:xfrm>
            <a:off x="371675" y="878736"/>
            <a:ext cx="705755" cy="666356"/>
          </a:xfrm>
          <a:prstGeom prst="ellipse">
            <a:avLst/>
          </a:prstGeom>
          <a:solidFill>
            <a:schemeClr val="bg1">
              <a:lumMod val="65000"/>
            </a:schemeClr>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33A0"/>
              </a:solidFill>
              <a:effectLst/>
              <a:uLnTx/>
              <a:uFillTx/>
              <a:latin typeface="Arial" charset="0"/>
              <a:ea typeface="Arial" charset="0"/>
              <a:cs typeface="Arial" charset="0"/>
            </a:endParaRPr>
          </a:p>
        </p:txBody>
      </p:sp>
      <p:sp>
        <p:nvSpPr>
          <p:cNvPr id="10" name="Oval 19"/>
          <p:cNvSpPr>
            <a:spLocks noChangeArrowheads="1"/>
          </p:cNvSpPr>
          <p:nvPr/>
        </p:nvSpPr>
        <p:spPr bwMode="auto">
          <a:xfrm>
            <a:off x="384048" y="2697096"/>
            <a:ext cx="706255" cy="726393"/>
          </a:xfrm>
          <a:prstGeom prst="ellipse">
            <a:avLst/>
          </a:prstGeom>
          <a:solidFill>
            <a:schemeClr val="bg1">
              <a:lumMod val="65000"/>
            </a:schemeClr>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33A0"/>
              </a:solidFill>
              <a:effectLst/>
              <a:uLnTx/>
              <a:uFillTx/>
              <a:latin typeface="Arial" charset="0"/>
              <a:ea typeface="Arial" charset="0"/>
              <a:cs typeface="Arial" charset="0"/>
            </a:endParaRPr>
          </a:p>
        </p:txBody>
      </p:sp>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9083" y="980825"/>
            <a:ext cx="525920" cy="525920"/>
          </a:xfrm>
          <a:prstGeom prst="rect">
            <a:avLst/>
          </a:prstGeom>
        </p:spPr>
      </p:pic>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9083" y="2763500"/>
            <a:ext cx="525920" cy="525920"/>
          </a:xfrm>
          <a:prstGeom prst="rect">
            <a:avLst/>
          </a:prstGeom>
        </p:spPr>
      </p:pic>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2591" y="1888818"/>
            <a:ext cx="501740" cy="501740"/>
          </a:xfrm>
          <a:prstGeom prst="rect">
            <a:avLst/>
          </a:prstGeom>
        </p:spPr>
      </p:pic>
      <p:sp>
        <p:nvSpPr>
          <p:cNvPr id="16" name="Oval 19"/>
          <p:cNvSpPr>
            <a:spLocks noChangeArrowheads="1"/>
          </p:cNvSpPr>
          <p:nvPr/>
        </p:nvSpPr>
        <p:spPr bwMode="auto">
          <a:xfrm>
            <a:off x="423580" y="3507769"/>
            <a:ext cx="706255" cy="726393"/>
          </a:xfrm>
          <a:prstGeom prst="ellipse">
            <a:avLst/>
          </a:prstGeom>
          <a:solidFill>
            <a:schemeClr val="bg1">
              <a:lumMod val="65000"/>
            </a:schemeClr>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33A0"/>
              </a:solidFill>
              <a:effectLst/>
              <a:uLnTx/>
              <a:uFillTx/>
              <a:latin typeface="Arial" charset="0"/>
              <a:ea typeface="Arial" charset="0"/>
              <a:cs typeface="Arial" charset="0"/>
            </a:endParaRPr>
          </a:p>
        </p:txBody>
      </p:sp>
      <p:pic>
        <p:nvPicPr>
          <p:cNvPr id="17" name="Picture 1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3263" y="3597234"/>
            <a:ext cx="537712" cy="537712"/>
          </a:xfrm>
          <a:prstGeom prst="rect">
            <a:avLst/>
          </a:prstGeom>
        </p:spPr>
      </p:pic>
      <p:sp>
        <p:nvSpPr>
          <p:cNvPr id="7" name="Footer Placeholder 6"/>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smtClean="0">
                <a:ln>
                  <a:noFill/>
                </a:ln>
                <a:solidFill>
                  <a:srgbClr val="0033A0"/>
                </a:solidFill>
                <a:effectLst/>
                <a:uLnTx/>
                <a:uFillTx/>
                <a:latin typeface="Arial" panose="020B0604020202020204"/>
                <a:ea typeface="+mn-ea"/>
                <a:cs typeface="+mn-cs"/>
              </a:rPr>
              <a:t>© 2019 Cognizant</a:t>
            </a:r>
            <a:endParaRPr kumimoji="0" lang="en-US" sz="750" b="0" i="0" u="none" strike="noStrike" kern="1200" cap="none" spc="0" normalizeH="0" baseline="0" noProof="0" dirty="0">
              <a:ln>
                <a:noFill/>
              </a:ln>
              <a:solidFill>
                <a:srgbClr val="0033A0"/>
              </a:solidFill>
              <a:effectLst/>
              <a:uLnTx/>
              <a:uFillTx/>
              <a:latin typeface="Arial" panose="020B0604020202020204"/>
              <a:ea typeface="+mn-ea"/>
              <a:cs typeface="+mn-cs"/>
            </a:endParaRPr>
          </a:p>
        </p:txBody>
      </p:sp>
      <p:sp>
        <p:nvSpPr>
          <p:cNvPr id="9" name="Slide Number Placeholder 8"/>
          <p:cNvSpPr>
            <a:spLocks noGrp="1"/>
          </p:cNvSpPr>
          <p:nvPr>
            <p:ph type="sldNum" sz="quarter" idx="12"/>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2EFEF571-C9B4-4D92-A7F7-315B894862A8}" type="slidenum">
              <a:rPr kumimoji="0" lang="en-US" sz="900" b="1" i="0" u="none" strike="noStrike" kern="1200" cap="none" spc="0" normalizeH="0" baseline="0" noProof="0" smtClean="0">
                <a:ln>
                  <a:noFill/>
                </a:ln>
                <a:solidFill>
                  <a:srgbClr val="00B140"/>
                </a:solidFill>
                <a:effectLst/>
                <a:uLnTx/>
                <a:uFillTx/>
                <a:latin typeface="Arial" panose="020B060402020202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20</a:t>
            </a:fld>
            <a:endParaRPr kumimoji="0" lang="en-US" sz="900" b="1" i="0" u="none" strike="noStrike" kern="1200" cap="none" spc="0" normalizeH="0" baseline="0" noProof="0" dirty="0">
              <a:ln>
                <a:noFill/>
              </a:ln>
              <a:solidFill>
                <a:srgbClr val="00B140"/>
              </a:solidFill>
              <a:effectLst/>
              <a:uLnTx/>
              <a:uFillTx/>
              <a:latin typeface="Arial" panose="020B0604020202020204"/>
              <a:ea typeface="+mn-ea"/>
              <a:cs typeface="+mn-cs"/>
            </a:endParaRPr>
          </a:p>
        </p:txBody>
      </p:sp>
    </p:spTree>
    <p:extLst>
      <p:ext uri="{BB962C8B-B14F-4D97-AF65-F5344CB8AC3E}">
        <p14:creationId xmlns:p14="http://schemas.microsoft.com/office/powerpoint/2010/main" val="370220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par>
                          <p:cTn id="12" fill="hold">
                            <p:stCondLst>
                              <p:cond delay="1000"/>
                            </p:stCondLst>
                            <p:childTnLst>
                              <p:par>
                                <p:cTn id="13" presetID="1" presetClass="entr" presetSubtype="0" fill="hold" grpId="0" nodeType="after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par>
                          <p:cTn id="15" fill="hold">
                            <p:stCondLst>
                              <p:cond delay="1000"/>
                            </p:stCondLst>
                            <p:childTnLst>
                              <p:par>
                                <p:cTn id="16" presetID="1" presetClass="entr" presetSubtype="0" fill="hold" grpId="0" nodeType="afterEffect">
                                  <p:stCondLst>
                                    <p:cond delay="0"/>
                                  </p:stCondLst>
                                  <p:childTnLst>
                                    <p:set>
                                      <p:cBhvr>
                                        <p:cTn id="17"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10" grpId="0" animBg="1"/>
      <p:bldP spid="16"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CD1251-6DDB-4BD8-BFB1-9E8264645C94}"/>
              </a:ext>
            </a:extLst>
          </p:cNvPr>
          <p:cNvSpPr>
            <a:spLocks noGrp="1"/>
          </p:cNvSpPr>
          <p:nvPr>
            <p:ph type="title"/>
          </p:nvPr>
        </p:nvSpPr>
        <p:spPr/>
        <p:txBody>
          <a:bodyPr>
            <a:normAutofit/>
          </a:bodyPr>
          <a:lstStyle/>
          <a:p>
            <a:r>
              <a:rPr lang="en-US" sz="1800" dirty="0" smtClean="0"/>
              <a:t>Parameters from </a:t>
            </a:r>
            <a:r>
              <a:rPr lang="en-US" sz="1800" dirty="0"/>
              <a:t>Buildings </a:t>
            </a:r>
          </a:p>
        </p:txBody>
      </p:sp>
      <p:graphicFrame>
        <p:nvGraphicFramePr>
          <p:cNvPr id="8" name="Content Placeholder 7"/>
          <p:cNvGraphicFramePr>
            <a:graphicFrameLocks noGrp="1"/>
          </p:cNvGraphicFramePr>
          <p:nvPr>
            <p:ph idx="4294967295"/>
            <p:extLst/>
          </p:nvPr>
        </p:nvGraphicFramePr>
        <p:xfrm>
          <a:off x="0" y="568325"/>
          <a:ext cx="9144001" cy="4162321"/>
        </p:xfrm>
        <a:graphic>
          <a:graphicData uri="http://schemas.openxmlformats.org/drawingml/2006/table">
            <a:tbl>
              <a:tblPr firstRow="1" bandRow="1">
                <a:tableStyleId>{7DF18680-E054-41AD-8BC1-D1AEF772440D}</a:tableStyleId>
              </a:tblPr>
              <a:tblGrid>
                <a:gridCol w="716545">
                  <a:extLst>
                    <a:ext uri="{9D8B030D-6E8A-4147-A177-3AD203B41FA5}">
                      <a16:colId xmlns:a16="http://schemas.microsoft.com/office/drawing/2014/main" val="1126716298"/>
                    </a:ext>
                  </a:extLst>
                </a:gridCol>
                <a:gridCol w="1711151">
                  <a:extLst>
                    <a:ext uri="{9D8B030D-6E8A-4147-A177-3AD203B41FA5}">
                      <a16:colId xmlns:a16="http://schemas.microsoft.com/office/drawing/2014/main" val="2828633353"/>
                    </a:ext>
                  </a:extLst>
                </a:gridCol>
                <a:gridCol w="6716305">
                  <a:extLst>
                    <a:ext uri="{9D8B030D-6E8A-4147-A177-3AD203B41FA5}">
                      <a16:colId xmlns:a16="http://schemas.microsoft.com/office/drawing/2014/main" val="2567340453"/>
                    </a:ext>
                  </a:extLst>
                </a:gridCol>
              </a:tblGrid>
              <a:tr h="173346">
                <a:tc>
                  <a:txBody>
                    <a:bodyPr/>
                    <a:lstStyle/>
                    <a:p>
                      <a:pPr algn="ctr">
                        <a:spcAft>
                          <a:spcPts val="0"/>
                        </a:spcAft>
                      </a:pPr>
                      <a:r>
                        <a:rPr lang="en-GB" sz="1050" baseline="0" dirty="0" smtClean="0">
                          <a:effectLst/>
                        </a:rPr>
                        <a:t>#</a:t>
                      </a:r>
                      <a:endParaRPr lang="en-GB" sz="1050" dirty="0">
                        <a:solidFill>
                          <a:schemeClr val="bg1"/>
                        </a:solidFill>
                        <a:effectLst/>
                        <a:latin typeface="+mj-lt"/>
                        <a:ea typeface="Calibri" panose="020F0502020204030204" pitchFamily="34" charset="0"/>
                      </a:endParaRPr>
                    </a:p>
                  </a:txBody>
                  <a:tcPr marL="68580" marR="68580" marT="0" marB="0" anchor="ctr">
                    <a:solidFill>
                      <a:schemeClr val="tx1"/>
                    </a:solidFill>
                  </a:tcPr>
                </a:tc>
                <a:tc>
                  <a:txBody>
                    <a:bodyPr/>
                    <a:lstStyle/>
                    <a:p>
                      <a:pPr algn="ctr">
                        <a:spcAft>
                          <a:spcPts val="0"/>
                        </a:spcAft>
                      </a:pPr>
                      <a:r>
                        <a:rPr lang="en-GB" sz="1050" dirty="0" smtClean="0">
                          <a:effectLst/>
                        </a:rPr>
                        <a:t>Name</a:t>
                      </a:r>
                      <a:endParaRPr lang="en-GB" sz="1050" dirty="0">
                        <a:solidFill>
                          <a:schemeClr val="bg1"/>
                        </a:solidFill>
                        <a:effectLst/>
                        <a:latin typeface="+mj-lt"/>
                        <a:ea typeface="Calibri" panose="020F0502020204030204" pitchFamily="34" charset="0"/>
                      </a:endParaRPr>
                    </a:p>
                  </a:txBody>
                  <a:tcPr marL="68580" marR="68580" marT="0" marB="0" anchor="ctr">
                    <a:solidFill>
                      <a:schemeClr val="tx1"/>
                    </a:solidFill>
                  </a:tcPr>
                </a:tc>
                <a:tc>
                  <a:txBody>
                    <a:bodyPr/>
                    <a:lstStyle/>
                    <a:p>
                      <a:pPr algn="ctr">
                        <a:spcAft>
                          <a:spcPts val="0"/>
                        </a:spcAft>
                      </a:pPr>
                      <a:r>
                        <a:rPr lang="en-GB" sz="1050" dirty="0">
                          <a:effectLst/>
                        </a:rPr>
                        <a:t>Description</a:t>
                      </a:r>
                      <a:endParaRPr lang="en-GB" sz="1050" dirty="0">
                        <a:solidFill>
                          <a:schemeClr val="bg1"/>
                        </a:solidFill>
                        <a:effectLst/>
                        <a:latin typeface="+mj-lt"/>
                        <a:ea typeface="Calibri" panose="020F0502020204030204" pitchFamily="34" charset="0"/>
                      </a:endParaRPr>
                    </a:p>
                  </a:txBody>
                  <a:tcPr marL="68580" marR="68580" marT="0" marB="0" anchor="ctr">
                    <a:solidFill>
                      <a:schemeClr val="tx1"/>
                    </a:solidFill>
                  </a:tcPr>
                </a:tc>
                <a:extLst>
                  <a:ext uri="{0D108BD9-81ED-4DB2-BD59-A6C34878D82A}">
                    <a16:rowId xmlns:a16="http://schemas.microsoft.com/office/drawing/2014/main" val="234844721"/>
                  </a:ext>
                </a:extLst>
              </a:tr>
              <a:tr h="152860">
                <a:tc>
                  <a:txBody>
                    <a:bodyPr/>
                    <a:lstStyle/>
                    <a:p>
                      <a:pPr algn="ctr">
                        <a:spcAft>
                          <a:spcPts val="0"/>
                        </a:spcAft>
                      </a:pPr>
                      <a:r>
                        <a:rPr lang="en-GB" sz="1000" dirty="0">
                          <a:solidFill>
                            <a:schemeClr val="tx2"/>
                          </a:solidFill>
                          <a:effectLst/>
                        </a:rPr>
                        <a:t>1</a:t>
                      </a:r>
                      <a:endParaRPr lang="en-GB" sz="1000" dirty="0">
                        <a:solidFill>
                          <a:schemeClr val="tx2"/>
                        </a:solidFill>
                        <a:effectLst/>
                        <a:latin typeface="+mj-lt"/>
                        <a:ea typeface="Calibri" panose="020F0502020204030204" pitchFamily="34" charset="0"/>
                      </a:endParaRPr>
                    </a:p>
                  </a:txBody>
                  <a:tcPr marL="68580" marR="68580" marT="0" marB="0" anchor="ctr"/>
                </a:tc>
                <a:tc>
                  <a:txBody>
                    <a:bodyPr/>
                    <a:lstStyle/>
                    <a:p>
                      <a:pPr>
                        <a:spcAft>
                          <a:spcPts val="0"/>
                        </a:spcAft>
                      </a:pPr>
                      <a:r>
                        <a:rPr lang="en-GB" sz="1000" b="1" dirty="0" smtClean="0">
                          <a:solidFill>
                            <a:schemeClr val="tx2"/>
                          </a:solidFill>
                          <a:effectLst/>
                        </a:rPr>
                        <a:t>Water Meter Reading</a:t>
                      </a:r>
                      <a:endParaRPr lang="en-GB" sz="1000" b="1" dirty="0">
                        <a:solidFill>
                          <a:schemeClr val="tx2"/>
                        </a:solidFill>
                        <a:effectLst/>
                        <a:latin typeface="+mj-lt"/>
                        <a:ea typeface="Calibri" panose="020F0502020204030204" pitchFamily="34" charset="0"/>
                      </a:endParaRPr>
                    </a:p>
                  </a:txBody>
                  <a:tcPr marL="68580" marR="68580" marT="0" marB="0" anchor="ctr"/>
                </a:tc>
                <a:tc>
                  <a:txBody>
                    <a:bodyPr/>
                    <a:lstStyle/>
                    <a:p>
                      <a:pPr>
                        <a:spcAft>
                          <a:spcPts val="0"/>
                        </a:spcAft>
                      </a:pPr>
                      <a:r>
                        <a:rPr lang="en-GB" sz="1000" dirty="0">
                          <a:solidFill>
                            <a:schemeClr val="tx2"/>
                          </a:solidFill>
                          <a:effectLst/>
                        </a:rPr>
                        <a:t>Event if water consumption higher than average outside of normal operational hours</a:t>
                      </a:r>
                      <a:endParaRPr lang="en-GB" sz="1000" dirty="0">
                        <a:solidFill>
                          <a:schemeClr val="tx2"/>
                        </a:solidFill>
                        <a:effectLst/>
                        <a:latin typeface="+mj-lt"/>
                        <a:ea typeface="Calibri" panose="020F0502020204030204" pitchFamily="34" charset="0"/>
                      </a:endParaRPr>
                    </a:p>
                  </a:txBody>
                  <a:tcPr marL="68580" marR="68580" marT="0" marB="0" anchor="ctr"/>
                </a:tc>
                <a:extLst>
                  <a:ext uri="{0D108BD9-81ED-4DB2-BD59-A6C34878D82A}">
                    <a16:rowId xmlns:a16="http://schemas.microsoft.com/office/drawing/2014/main" val="3140226111"/>
                  </a:ext>
                </a:extLst>
              </a:tr>
              <a:tr h="152860">
                <a:tc>
                  <a:txBody>
                    <a:bodyPr/>
                    <a:lstStyle/>
                    <a:p>
                      <a:pPr algn="ctr">
                        <a:spcAft>
                          <a:spcPts val="0"/>
                        </a:spcAft>
                      </a:pPr>
                      <a:r>
                        <a:rPr lang="en-GB" sz="1000" dirty="0">
                          <a:solidFill>
                            <a:schemeClr val="tx2"/>
                          </a:solidFill>
                          <a:effectLst/>
                        </a:rPr>
                        <a:t>2</a:t>
                      </a:r>
                      <a:endParaRPr lang="en-GB" sz="1000" dirty="0">
                        <a:solidFill>
                          <a:schemeClr val="tx2"/>
                        </a:solidFill>
                        <a:effectLst/>
                        <a:latin typeface="+mj-lt"/>
                        <a:ea typeface="Calibri" panose="020F0502020204030204" pitchFamily="34" charset="0"/>
                      </a:endParaRPr>
                    </a:p>
                  </a:txBody>
                  <a:tcPr marL="68580" marR="68580" marT="0" marB="0" anchor="ctr"/>
                </a:tc>
                <a:tc>
                  <a:txBody>
                    <a:bodyPr/>
                    <a:lstStyle/>
                    <a:p>
                      <a:pPr>
                        <a:spcAft>
                          <a:spcPts val="0"/>
                        </a:spcAft>
                      </a:pPr>
                      <a:r>
                        <a:rPr lang="en-GB" sz="1000" dirty="0" smtClean="0">
                          <a:solidFill>
                            <a:schemeClr val="tx2"/>
                          </a:solidFill>
                          <a:effectLst/>
                        </a:rPr>
                        <a:t>Alarm Inhibit</a:t>
                      </a:r>
                      <a:endParaRPr lang="en-GB" sz="1000" dirty="0">
                        <a:solidFill>
                          <a:schemeClr val="tx2"/>
                        </a:solidFill>
                        <a:effectLst/>
                        <a:latin typeface="+mj-lt"/>
                        <a:ea typeface="Calibri" panose="020F0502020204030204" pitchFamily="34" charset="0"/>
                      </a:endParaRPr>
                    </a:p>
                  </a:txBody>
                  <a:tcPr marL="68580" marR="68580" marT="0" marB="0" anchor="ctr"/>
                </a:tc>
                <a:tc>
                  <a:txBody>
                    <a:bodyPr/>
                    <a:lstStyle/>
                    <a:p>
                      <a:pPr>
                        <a:spcAft>
                          <a:spcPts val="0"/>
                        </a:spcAft>
                      </a:pPr>
                      <a:r>
                        <a:rPr lang="en-GB" sz="1000" dirty="0">
                          <a:solidFill>
                            <a:schemeClr val="tx2"/>
                          </a:solidFill>
                          <a:effectLst/>
                        </a:rPr>
                        <a:t>Event if Alarms inhibited for more than 2 hours</a:t>
                      </a:r>
                      <a:endParaRPr lang="en-GB" sz="1000" dirty="0">
                        <a:solidFill>
                          <a:schemeClr val="tx2"/>
                        </a:solidFill>
                        <a:effectLst/>
                        <a:latin typeface="+mj-lt"/>
                        <a:ea typeface="Calibri" panose="020F0502020204030204" pitchFamily="34" charset="0"/>
                      </a:endParaRPr>
                    </a:p>
                  </a:txBody>
                  <a:tcPr marL="68580" marR="68580" marT="0" marB="0" anchor="ctr"/>
                </a:tc>
                <a:extLst>
                  <a:ext uri="{0D108BD9-81ED-4DB2-BD59-A6C34878D82A}">
                    <a16:rowId xmlns:a16="http://schemas.microsoft.com/office/drawing/2014/main" val="683814522"/>
                  </a:ext>
                </a:extLst>
              </a:tr>
              <a:tr h="152860">
                <a:tc>
                  <a:txBody>
                    <a:bodyPr/>
                    <a:lstStyle/>
                    <a:p>
                      <a:pPr algn="ctr">
                        <a:spcAft>
                          <a:spcPts val="0"/>
                        </a:spcAft>
                      </a:pPr>
                      <a:r>
                        <a:rPr lang="en-GB" sz="1000">
                          <a:solidFill>
                            <a:schemeClr val="tx2"/>
                          </a:solidFill>
                          <a:effectLst/>
                        </a:rPr>
                        <a:t>3</a:t>
                      </a:r>
                      <a:endParaRPr lang="en-GB" sz="1000">
                        <a:solidFill>
                          <a:schemeClr val="tx2"/>
                        </a:solidFill>
                        <a:effectLst/>
                        <a:latin typeface="+mj-lt"/>
                        <a:ea typeface="Calibri" panose="020F0502020204030204" pitchFamily="34" charset="0"/>
                      </a:endParaRPr>
                    </a:p>
                  </a:txBody>
                  <a:tcPr marL="68580" marR="68580" marT="0" marB="0" anchor="ctr"/>
                </a:tc>
                <a:tc>
                  <a:txBody>
                    <a:bodyPr/>
                    <a:lstStyle/>
                    <a:p>
                      <a:pPr>
                        <a:spcAft>
                          <a:spcPts val="0"/>
                        </a:spcAft>
                      </a:pPr>
                      <a:r>
                        <a:rPr lang="en-GB" sz="1000" dirty="0" smtClean="0">
                          <a:solidFill>
                            <a:schemeClr val="tx2"/>
                          </a:solidFill>
                          <a:effectLst/>
                        </a:rPr>
                        <a:t>Water Pipe Temperature</a:t>
                      </a:r>
                      <a:endParaRPr lang="en-GB" sz="1000" dirty="0">
                        <a:solidFill>
                          <a:schemeClr val="tx2"/>
                        </a:solidFill>
                        <a:effectLst/>
                        <a:latin typeface="+mj-lt"/>
                        <a:ea typeface="Calibri" panose="020F0502020204030204" pitchFamily="34" charset="0"/>
                      </a:endParaRPr>
                    </a:p>
                  </a:txBody>
                  <a:tcPr marL="68580" marR="68580" marT="0" marB="0" anchor="ctr"/>
                </a:tc>
                <a:tc>
                  <a:txBody>
                    <a:bodyPr/>
                    <a:lstStyle/>
                    <a:p>
                      <a:pPr>
                        <a:spcAft>
                          <a:spcPts val="0"/>
                        </a:spcAft>
                      </a:pPr>
                      <a:r>
                        <a:rPr lang="en-GB" sz="1000" dirty="0">
                          <a:solidFill>
                            <a:schemeClr val="tx2"/>
                          </a:solidFill>
                          <a:effectLst/>
                        </a:rPr>
                        <a:t>Event if Temperature less than 1 </a:t>
                      </a:r>
                      <a:r>
                        <a:rPr lang="en-GB" sz="1000" dirty="0" smtClean="0">
                          <a:solidFill>
                            <a:schemeClr val="tx2"/>
                          </a:solidFill>
                          <a:effectLst/>
                        </a:rPr>
                        <a:t>degrees </a:t>
                      </a:r>
                      <a:r>
                        <a:rPr lang="en-GB" sz="1000" dirty="0">
                          <a:solidFill>
                            <a:schemeClr val="tx2"/>
                          </a:solidFill>
                          <a:effectLst/>
                        </a:rPr>
                        <a:t>or greater than 95 degrees Celsius</a:t>
                      </a:r>
                      <a:endParaRPr lang="en-GB" sz="1000" dirty="0">
                        <a:solidFill>
                          <a:schemeClr val="tx2"/>
                        </a:solidFill>
                        <a:effectLst/>
                        <a:latin typeface="+mj-lt"/>
                        <a:ea typeface="Calibri" panose="020F0502020204030204" pitchFamily="34" charset="0"/>
                      </a:endParaRPr>
                    </a:p>
                  </a:txBody>
                  <a:tcPr marL="68580" marR="68580" marT="0" marB="0" anchor="ctr"/>
                </a:tc>
                <a:extLst>
                  <a:ext uri="{0D108BD9-81ED-4DB2-BD59-A6C34878D82A}">
                    <a16:rowId xmlns:a16="http://schemas.microsoft.com/office/drawing/2014/main" val="36480651"/>
                  </a:ext>
                </a:extLst>
              </a:tr>
              <a:tr h="156723">
                <a:tc>
                  <a:txBody>
                    <a:bodyPr/>
                    <a:lstStyle/>
                    <a:p>
                      <a:pPr algn="ctr">
                        <a:spcAft>
                          <a:spcPts val="0"/>
                        </a:spcAft>
                      </a:pPr>
                      <a:r>
                        <a:rPr lang="en-GB" sz="1000">
                          <a:solidFill>
                            <a:schemeClr val="tx2"/>
                          </a:solidFill>
                          <a:effectLst/>
                        </a:rPr>
                        <a:t>4</a:t>
                      </a:r>
                      <a:endParaRPr lang="en-GB" sz="1000">
                        <a:solidFill>
                          <a:schemeClr val="tx2"/>
                        </a:solidFill>
                        <a:effectLst/>
                        <a:latin typeface="+mj-lt"/>
                        <a:ea typeface="Calibri" panose="020F0502020204030204" pitchFamily="34" charset="0"/>
                      </a:endParaRPr>
                    </a:p>
                  </a:txBody>
                  <a:tcPr marL="68580" marR="68580" marT="0" marB="0" anchor="ctr"/>
                </a:tc>
                <a:tc>
                  <a:txBody>
                    <a:bodyPr/>
                    <a:lstStyle/>
                    <a:p>
                      <a:pPr>
                        <a:spcAft>
                          <a:spcPts val="0"/>
                        </a:spcAft>
                      </a:pPr>
                      <a:r>
                        <a:rPr lang="en-GB" sz="1000" dirty="0" smtClean="0">
                          <a:solidFill>
                            <a:schemeClr val="tx2"/>
                          </a:solidFill>
                          <a:effectLst/>
                        </a:rPr>
                        <a:t>Alarm Detectors</a:t>
                      </a:r>
                      <a:endParaRPr lang="en-GB" sz="1000" dirty="0">
                        <a:solidFill>
                          <a:schemeClr val="tx2"/>
                        </a:solidFill>
                        <a:effectLst/>
                        <a:latin typeface="+mj-lt"/>
                        <a:ea typeface="Calibri" panose="020F0502020204030204" pitchFamily="34" charset="0"/>
                      </a:endParaRPr>
                    </a:p>
                  </a:txBody>
                  <a:tcPr marL="68580" marR="68580" marT="0" marB="0" anchor="ctr"/>
                </a:tc>
                <a:tc>
                  <a:txBody>
                    <a:bodyPr/>
                    <a:lstStyle/>
                    <a:p>
                      <a:pPr>
                        <a:spcAft>
                          <a:spcPts val="0"/>
                        </a:spcAft>
                      </a:pPr>
                      <a:r>
                        <a:rPr lang="en-GB" sz="1000" dirty="0">
                          <a:solidFill>
                            <a:schemeClr val="tx2"/>
                          </a:solidFill>
                          <a:effectLst/>
                        </a:rPr>
                        <a:t>Event if smoke alarm, fire alarm, or other monitoring systems become offline </a:t>
                      </a:r>
                      <a:r>
                        <a:rPr lang="en-GB" sz="1000" dirty="0" smtClean="0">
                          <a:solidFill>
                            <a:schemeClr val="tx2"/>
                          </a:solidFill>
                          <a:effectLst/>
                        </a:rPr>
                        <a:t>for </a:t>
                      </a:r>
                      <a:r>
                        <a:rPr lang="en-GB" sz="1000" dirty="0">
                          <a:solidFill>
                            <a:schemeClr val="tx2"/>
                          </a:solidFill>
                          <a:effectLst/>
                        </a:rPr>
                        <a:t>more than 1 hour</a:t>
                      </a:r>
                      <a:endParaRPr lang="en-GB" sz="1000" dirty="0">
                        <a:solidFill>
                          <a:schemeClr val="tx2"/>
                        </a:solidFill>
                        <a:effectLst/>
                        <a:latin typeface="+mj-lt"/>
                        <a:ea typeface="Calibri" panose="020F0502020204030204" pitchFamily="34" charset="0"/>
                      </a:endParaRPr>
                    </a:p>
                  </a:txBody>
                  <a:tcPr marL="68580" marR="68580" marT="0" marB="0" anchor="ctr"/>
                </a:tc>
                <a:extLst>
                  <a:ext uri="{0D108BD9-81ED-4DB2-BD59-A6C34878D82A}">
                    <a16:rowId xmlns:a16="http://schemas.microsoft.com/office/drawing/2014/main" val="800361665"/>
                  </a:ext>
                </a:extLst>
              </a:tr>
              <a:tr h="172903">
                <a:tc>
                  <a:txBody>
                    <a:bodyPr/>
                    <a:lstStyle/>
                    <a:p>
                      <a:pPr algn="ctr">
                        <a:spcAft>
                          <a:spcPts val="0"/>
                        </a:spcAft>
                      </a:pPr>
                      <a:r>
                        <a:rPr lang="en-GB" sz="1000" dirty="0">
                          <a:solidFill>
                            <a:schemeClr val="tx2"/>
                          </a:solidFill>
                          <a:effectLst/>
                        </a:rPr>
                        <a:t>5</a:t>
                      </a:r>
                      <a:endParaRPr lang="en-GB" sz="1000" dirty="0">
                        <a:solidFill>
                          <a:schemeClr val="tx2"/>
                        </a:solidFill>
                        <a:effectLst/>
                        <a:latin typeface="+mj-lt"/>
                        <a:ea typeface="Calibri" panose="020F0502020204030204" pitchFamily="34" charset="0"/>
                      </a:endParaRPr>
                    </a:p>
                  </a:txBody>
                  <a:tcPr marL="68580" marR="68580" marT="0" marB="0" anchor="ctr"/>
                </a:tc>
                <a:tc>
                  <a:txBody>
                    <a:bodyPr/>
                    <a:lstStyle/>
                    <a:p>
                      <a:pPr>
                        <a:spcAft>
                          <a:spcPts val="0"/>
                        </a:spcAft>
                      </a:pPr>
                      <a:r>
                        <a:rPr lang="en-GB" sz="1000" dirty="0" smtClean="0">
                          <a:solidFill>
                            <a:schemeClr val="tx2"/>
                          </a:solidFill>
                          <a:effectLst/>
                        </a:rPr>
                        <a:t>Maintenance Monitored</a:t>
                      </a:r>
                      <a:endParaRPr lang="en-GB" sz="1000" dirty="0">
                        <a:solidFill>
                          <a:schemeClr val="tx2"/>
                        </a:solidFill>
                        <a:effectLst/>
                        <a:latin typeface="+mj-lt"/>
                        <a:ea typeface="Calibri" panose="020F0502020204030204" pitchFamily="34" charset="0"/>
                      </a:endParaRPr>
                    </a:p>
                  </a:txBody>
                  <a:tcPr marL="68580" marR="68580" marT="0" marB="0" anchor="ctr"/>
                </a:tc>
                <a:tc>
                  <a:txBody>
                    <a:bodyPr/>
                    <a:lstStyle/>
                    <a:p>
                      <a:pPr>
                        <a:spcAft>
                          <a:spcPts val="0"/>
                        </a:spcAft>
                      </a:pPr>
                      <a:r>
                        <a:rPr lang="en-GB" sz="1000" dirty="0">
                          <a:solidFill>
                            <a:schemeClr val="tx2"/>
                          </a:solidFill>
                          <a:effectLst/>
                        </a:rPr>
                        <a:t>Event on building fault </a:t>
                      </a:r>
                      <a:r>
                        <a:rPr lang="en-GB" sz="1000" dirty="0" smtClean="0">
                          <a:solidFill>
                            <a:schemeClr val="tx2"/>
                          </a:solidFill>
                          <a:effectLst/>
                        </a:rPr>
                        <a:t>&amp; </a:t>
                      </a:r>
                      <a:r>
                        <a:rPr lang="en-GB" sz="1000" dirty="0">
                          <a:solidFill>
                            <a:schemeClr val="tx2"/>
                          </a:solidFill>
                          <a:effectLst/>
                        </a:rPr>
                        <a:t>fault resolution - faults </a:t>
                      </a:r>
                      <a:r>
                        <a:rPr lang="en-GB" sz="1000" dirty="0" smtClean="0">
                          <a:solidFill>
                            <a:schemeClr val="tx2"/>
                          </a:solidFill>
                          <a:effectLst/>
                        </a:rPr>
                        <a:t>&amp; </a:t>
                      </a:r>
                      <a:r>
                        <a:rPr lang="en-GB" sz="1000" dirty="0">
                          <a:solidFill>
                            <a:schemeClr val="tx2"/>
                          </a:solidFill>
                          <a:effectLst/>
                        </a:rPr>
                        <a:t>resolution included in periodic building maintenance report</a:t>
                      </a:r>
                      <a:endParaRPr lang="en-GB" sz="1000" dirty="0">
                        <a:solidFill>
                          <a:schemeClr val="tx2"/>
                        </a:solidFill>
                        <a:effectLst/>
                        <a:latin typeface="+mj-lt"/>
                        <a:ea typeface="Calibri" panose="020F0502020204030204" pitchFamily="34" charset="0"/>
                      </a:endParaRPr>
                    </a:p>
                  </a:txBody>
                  <a:tcPr marL="68580" marR="68580" marT="0" marB="0" anchor="ctr"/>
                </a:tc>
                <a:extLst>
                  <a:ext uri="{0D108BD9-81ED-4DB2-BD59-A6C34878D82A}">
                    <a16:rowId xmlns:a16="http://schemas.microsoft.com/office/drawing/2014/main" val="4242295011"/>
                  </a:ext>
                </a:extLst>
              </a:tr>
              <a:tr h="152860">
                <a:tc>
                  <a:txBody>
                    <a:bodyPr/>
                    <a:lstStyle/>
                    <a:p>
                      <a:pPr algn="ctr">
                        <a:spcAft>
                          <a:spcPts val="0"/>
                        </a:spcAft>
                      </a:pPr>
                      <a:r>
                        <a:rPr lang="en-GB" sz="1000">
                          <a:solidFill>
                            <a:schemeClr val="tx2"/>
                          </a:solidFill>
                          <a:effectLst/>
                        </a:rPr>
                        <a:t>6</a:t>
                      </a:r>
                      <a:endParaRPr lang="en-GB" sz="1000">
                        <a:solidFill>
                          <a:schemeClr val="tx2"/>
                        </a:solidFill>
                        <a:effectLst/>
                        <a:latin typeface="+mj-lt"/>
                        <a:ea typeface="Calibri" panose="020F0502020204030204" pitchFamily="34" charset="0"/>
                      </a:endParaRPr>
                    </a:p>
                  </a:txBody>
                  <a:tcPr marL="68580" marR="68580" marT="0" marB="0" anchor="ctr"/>
                </a:tc>
                <a:tc>
                  <a:txBody>
                    <a:bodyPr/>
                    <a:lstStyle/>
                    <a:p>
                      <a:pPr>
                        <a:spcAft>
                          <a:spcPts val="0"/>
                        </a:spcAft>
                      </a:pPr>
                      <a:r>
                        <a:rPr lang="en-GB" sz="1000" dirty="0" smtClean="0">
                          <a:solidFill>
                            <a:schemeClr val="tx2"/>
                          </a:solidFill>
                          <a:effectLst/>
                        </a:rPr>
                        <a:t>Emergency Power Fault</a:t>
                      </a:r>
                      <a:endParaRPr lang="en-GB" sz="1000" dirty="0">
                        <a:solidFill>
                          <a:schemeClr val="tx2"/>
                        </a:solidFill>
                        <a:effectLst/>
                        <a:latin typeface="+mj-lt"/>
                        <a:ea typeface="Calibri" panose="020F0502020204030204" pitchFamily="34" charset="0"/>
                      </a:endParaRPr>
                    </a:p>
                  </a:txBody>
                  <a:tcPr marL="68580" marR="68580" marT="0" marB="0" anchor="ctr"/>
                </a:tc>
                <a:tc>
                  <a:txBody>
                    <a:bodyPr/>
                    <a:lstStyle/>
                    <a:p>
                      <a:pPr>
                        <a:spcAft>
                          <a:spcPts val="0"/>
                        </a:spcAft>
                      </a:pPr>
                      <a:r>
                        <a:rPr lang="en-GB" sz="1000" dirty="0">
                          <a:solidFill>
                            <a:schemeClr val="tx2"/>
                          </a:solidFill>
                          <a:effectLst/>
                        </a:rPr>
                        <a:t>Event if emergency power fault continues for more than 8 hours</a:t>
                      </a:r>
                      <a:endParaRPr lang="en-GB" sz="1000" dirty="0">
                        <a:solidFill>
                          <a:schemeClr val="tx2"/>
                        </a:solidFill>
                        <a:effectLst/>
                        <a:latin typeface="+mj-lt"/>
                        <a:ea typeface="Calibri" panose="020F0502020204030204" pitchFamily="34" charset="0"/>
                      </a:endParaRPr>
                    </a:p>
                  </a:txBody>
                  <a:tcPr marL="68580" marR="68580" marT="0" marB="0" anchor="ctr"/>
                </a:tc>
                <a:extLst>
                  <a:ext uri="{0D108BD9-81ED-4DB2-BD59-A6C34878D82A}">
                    <a16:rowId xmlns:a16="http://schemas.microsoft.com/office/drawing/2014/main" val="44610070"/>
                  </a:ext>
                </a:extLst>
              </a:tr>
              <a:tr h="152860">
                <a:tc>
                  <a:txBody>
                    <a:bodyPr/>
                    <a:lstStyle/>
                    <a:p>
                      <a:pPr algn="ctr">
                        <a:spcAft>
                          <a:spcPts val="0"/>
                        </a:spcAft>
                      </a:pPr>
                      <a:r>
                        <a:rPr lang="en-GB" sz="1000">
                          <a:solidFill>
                            <a:schemeClr val="tx2"/>
                          </a:solidFill>
                          <a:effectLst/>
                        </a:rPr>
                        <a:t>7</a:t>
                      </a:r>
                      <a:endParaRPr lang="en-GB" sz="1000">
                        <a:solidFill>
                          <a:schemeClr val="tx2"/>
                        </a:solidFill>
                        <a:effectLst/>
                        <a:latin typeface="+mj-lt"/>
                        <a:ea typeface="Calibri" panose="020F0502020204030204" pitchFamily="34" charset="0"/>
                      </a:endParaRPr>
                    </a:p>
                  </a:txBody>
                  <a:tcPr marL="68580" marR="68580" marT="0" marB="0" anchor="ctr"/>
                </a:tc>
                <a:tc>
                  <a:txBody>
                    <a:bodyPr/>
                    <a:lstStyle/>
                    <a:p>
                      <a:pPr>
                        <a:spcAft>
                          <a:spcPts val="0"/>
                        </a:spcAft>
                      </a:pPr>
                      <a:r>
                        <a:rPr lang="en-GB" sz="1000" dirty="0" smtClean="0">
                          <a:solidFill>
                            <a:schemeClr val="tx2"/>
                          </a:solidFill>
                          <a:effectLst/>
                        </a:rPr>
                        <a:t>Systems Air Temperature</a:t>
                      </a:r>
                      <a:endParaRPr lang="en-GB" sz="1000" dirty="0">
                        <a:solidFill>
                          <a:schemeClr val="tx2"/>
                        </a:solidFill>
                        <a:effectLst/>
                        <a:latin typeface="+mj-lt"/>
                        <a:ea typeface="Calibri" panose="020F0502020204030204" pitchFamily="34" charset="0"/>
                      </a:endParaRPr>
                    </a:p>
                  </a:txBody>
                  <a:tcPr marL="68580" marR="68580" marT="0" marB="0" anchor="ctr"/>
                </a:tc>
                <a:tc>
                  <a:txBody>
                    <a:bodyPr/>
                    <a:lstStyle/>
                    <a:p>
                      <a:pPr>
                        <a:spcAft>
                          <a:spcPts val="0"/>
                        </a:spcAft>
                      </a:pPr>
                      <a:r>
                        <a:rPr lang="en-GB" sz="1000" dirty="0">
                          <a:solidFill>
                            <a:schemeClr val="tx2"/>
                          </a:solidFill>
                          <a:effectLst/>
                        </a:rPr>
                        <a:t>Event if Temperature less than -10 degrees or greater than 80 degrees Celsius</a:t>
                      </a:r>
                      <a:endParaRPr lang="en-GB" sz="1000" dirty="0">
                        <a:solidFill>
                          <a:schemeClr val="tx2"/>
                        </a:solidFill>
                        <a:effectLst/>
                        <a:latin typeface="+mj-lt"/>
                        <a:ea typeface="Calibri" panose="020F0502020204030204" pitchFamily="34" charset="0"/>
                      </a:endParaRPr>
                    </a:p>
                  </a:txBody>
                  <a:tcPr marL="68580" marR="68580" marT="0" marB="0" anchor="ctr"/>
                </a:tc>
                <a:extLst>
                  <a:ext uri="{0D108BD9-81ED-4DB2-BD59-A6C34878D82A}">
                    <a16:rowId xmlns:a16="http://schemas.microsoft.com/office/drawing/2014/main" val="2220520851"/>
                  </a:ext>
                </a:extLst>
              </a:tr>
              <a:tr h="152860">
                <a:tc>
                  <a:txBody>
                    <a:bodyPr/>
                    <a:lstStyle/>
                    <a:p>
                      <a:pPr algn="ctr">
                        <a:spcAft>
                          <a:spcPts val="0"/>
                        </a:spcAft>
                      </a:pPr>
                      <a:r>
                        <a:rPr lang="en-GB" sz="1000">
                          <a:solidFill>
                            <a:schemeClr val="tx2"/>
                          </a:solidFill>
                          <a:effectLst/>
                        </a:rPr>
                        <a:t>8</a:t>
                      </a:r>
                      <a:endParaRPr lang="en-GB" sz="1000">
                        <a:solidFill>
                          <a:schemeClr val="tx2"/>
                        </a:solidFill>
                        <a:effectLst/>
                        <a:latin typeface="+mj-lt"/>
                        <a:ea typeface="Calibri" panose="020F0502020204030204" pitchFamily="34" charset="0"/>
                      </a:endParaRPr>
                    </a:p>
                  </a:txBody>
                  <a:tcPr marL="68580" marR="68580" marT="0" marB="0" anchor="ctr"/>
                </a:tc>
                <a:tc>
                  <a:txBody>
                    <a:bodyPr/>
                    <a:lstStyle/>
                    <a:p>
                      <a:pPr>
                        <a:spcAft>
                          <a:spcPts val="0"/>
                        </a:spcAft>
                      </a:pPr>
                      <a:r>
                        <a:rPr lang="en-GB" sz="1000" b="1" dirty="0">
                          <a:solidFill>
                            <a:schemeClr val="tx2"/>
                          </a:solidFill>
                          <a:effectLst/>
                        </a:rPr>
                        <a:t>Humidity</a:t>
                      </a:r>
                      <a:endParaRPr lang="en-GB" sz="1000" b="1" dirty="0">
                        <a:solidFill>
                          <a:schemeClr val="tx2"/>
                        </a:solidFill>
                        <a:effectLst/>
                        <a:latin typeface="+mj-lt"/>
                        <a:ea typeface="Calibri" panose="020F0502020204030204" pitchFamily="34" charset="0"/>
                      </a:endParaRPr>
                    </a:p>
                  </a:txBody>
                  <a:tcPr marL="68580" marR="68580" marT="0" marB="0" anchor="ctr"/>
                </a:tc>
                <a:tc>
                  <a:txBody>
                    <a:bodyPr/>
                    <a:lstStyle/>
                    <a:p>
                      <a:pPr>
                        <a:spcAft>
                          <a:spcPts val="0"/>
                        </a:spcAft>
                      </a:pPr>
                      <a:r>
                        <a:rPr lang="en-GB" sz="1000" dirty="0">
                          <a:solidFill>
                            <a:schemeClr val="tx2"/>
                          </a:solidFill>
                          <a:effectLst/>
                        </a:rPr>
                        <a:t>Event if humidity is less than 30% or greater than 60%</a:t>
                      </a:r>
                      <a:endParaRPr lang="en-GB" sz="1000" dirty="0">
                        <a:solidFill>
                          <a:schemeClr val="tx2"/>
                        </a:solidFill>
                        <a:effectLst/>
                        <a:latin typeface="+mj-lt"/>
                        <a:ea typeface="Calibri" panose="020F0502020204030204" pitchFamily="34" charset="0"/>
                      </a:endParaRPr>
                    </a:p>
                  </a:txBody>
                  <a:tcPr marL="68580" marR="68580" marT="0" marB="0" anchor="ctr"/>
                </a:tc>
                <a:extLst>
                  <a:ext uri="{0D108BD9-81ED-4DB2-BD59-A6C34878D82A}">
                    <a16:rowId xmlns:a16="http://schemas.microsoft.com/office/drawing/2014/main" val="1418761458"/>
                  </a:ext>
                </a:extLst>
              </a:tr>
              <a:tr h="152860">
                <a:tc>
                  <a:txBody>
                    <a:bodyPr/>
                    <a:lstStyle/>
                    <a:p>
                      <a:pPr algn="ctr">
                        <a:spcAft>
                          <a:spcPts val="0"/>
                        </a:spcAft>
                      </a:pPr>
                      <a:r>
                        <a:rPr lang="en-GB" sz="1000">
                          <a:solidFill>
                            <a:schemeClr val="tx2"/>
                          </a:solidFill>
                          <a:effectLst/>
                        </a:rPr>
                        <a:t>9</a:t>
                      </a:r>
                      <a:endParaRPr lang="en-GB" sz="1000">
                        <a:solidFill>
                          <a:schemeClr val="tx2"/>
                        </a:solidFill>
                        <a:effectLst/>
                        <a:latin typeface="+mj-lt"/>
                        <a:ea typeface="Calibri" panose="020F0502020204030204" pitchFamily="34" charset="0"/>
                      </a:endParaRPr>
                    </a:p>
                  </a:txBody>
                  <a:tcPr marL="68580" marR="68580" marT="0" marB="0" anchor="ctr"/>
                </a:tc>
                <a:tc>
                  <a:txBody>
                    <a:bodyPr/>
                    <a:lstStyle/>
                    <a:p>
                      <a:pPr>
                        <a:spcAft>
                          <a:spcPts val="0"/>
                        </a:spcAft>
                      </a:pPr>
                      <a:r>
                        <a:rPr lang="en-GB" sz="1000" b="1" dirty="0" smtClean="0">
                          <a:solidFill>
                            <a:schemeClr val="tx2"/>
                          </a:solidFill>
                          <a:effectLst/>
                        </a:rPr>
                        <a:t>Water Pressure</a:t>
                      </a:r>
                      <a:endParaRPr lang="en-GB" sz="1000" b="1" dirty="0">
                        <a:solidFill>
                          <a:schemeClr val="tx2"/>
                        </a:solidFill>
                        <a:effectLst/>
                        <a:latin typeface="+mj-lt"/>
                        <a:ea typeface="Calibri" panose="020F0502020204030204" pitchFamily="34" charset="0"/>
                      </a:endParaRPr>
                    </a:p>
                  </a:txBody>
                  <a:tcPr marL="68580" marR="68580" marT="0" marB="0" anchor="ctr"/>
                </a:tc>
                <a:tc>
                  <a:txBody>
                    <a:bodyPr/>
                    <a:lstStyle/>
                    <a:p>
                      <a:pPr>
                        <a:spcAft>
                          <a:spcPts val="0"/>
                        </a:spcAft>
                      </a:pPr>
                      <a:r>
                        <a:rPr lang="en-GB" sz="1000" dirty="0">
                          <a:solidFill>
                            <a:schemeClr val="tx2"/>
                          </a:solidFill>
                          <a:effectLst/>
                        </a:rPr>
                        <a:t>Event if water pressure is low, a potential for water leak</a:t>
                      </a:r>
                      <a:endParaRPr lang="en-GB" sz="1000" dirty="0">
                        <a:solidFill>
                          <a:schemeClr val="tx2"/>
                        </a:solidFill>
                        <a:effectLst/>
                        <a:latin typeface="+mj-lt"/>
                        <a:ea typeface="Calibri" panose="020F0502020204030204" pitchFamily="34" charset="0"/>
                      </a:endParaRPr>
                    </a:p>
                  </a:txBody>
                  <a:tcPr marL="68580" marR="68580" marT="0" marB="0" anchor="ctr"/>
                </a:tc>
                <a:extLst>
                  <a:ext uri="{0D108BD9-81ED-4DB2-BD59-A6C34878D82A}">
                    <a16:rowId xmlns:a16="http://schemas.microsoft.com/office/drawing/2014/main" val="2664587453"/>
                  </a:ext>
                </a:extLst>
              </a:tr>
              <a:tr h="182971">
                <a:tc>
                  <a:txBody>
                    <a:bodyPr/>
                    <a:lstStyle/>
                    <a:p>
                      <a:pPr algn="ctr">
                        <a:spcAft>
                          <a:spcPts val="0"/>
                        </a:spcAft>
                      </a:pPr>
                      <a:r>
                        <a:rPr lang="en-GB" sz="1000">
                          <a:solidFill>
                            <a:schemeClr val="tx2"/>
                          </a:solidFill>
                          <a:effectLst/>
                        </a:rPr>
                        <a:t>10</a:t>
                      </a:r>
                      <a:endParaRPr lang="en-GB" sz="1000">
                        <a:solidFill>
                          <a:schemeClr val="tx2"/>
                        </a:solidFill>
                        <a:effectLst/>
                        <a:latin typeface="+mj-lt"/>
                        <a:ea typeface="Calibri" panose="020F0502020204030204" pitchFamily="34" charset="0"/>
                      </a:endParaRPr>
                    </a:p>
                  </a:txBody>
                  <a:tcPr marL="68580" marR="68580" marT="0" marB="0" anchor="ctr"/>
                </a:tc>
                <a:tc>
                  <a:txBody>
                    <a:bodyPr/>
                    <a:lstStyle/>
                    <a:p>
                      <a:pPr>
                        <a:spcAft>
                          <a:spcPts val="0"/>
                        </a:spcAft>
                      </a:pPr>
                      <a:r>
                        <a:rPr lang="en-GB" sz="1000" dirty="0" smtClean="0">
                          <a:solidFill>
                            <a:schemeClr val="tx2"/>
                          </a:solidFill>
                          <a:effectLst/>
                        </a:rPr>
                        <a:t>Electric Meter Reading</a:t>
                      </a:r>
                      <a:endParaRPr lang="en-GB" sz="1000" dirty="0">
                        <a:solidFill>
                          <a:schemeClr val="tx2"/>
                        </a:solidFill>
                        <a:effectLst/>
                        <a:latin typeface="+mj-lt"/>
                        <a:ea typeface="Calibri" panose="020F0502020204030204" pitchFamily="34" charset="0"/>
                      </a:endParaRPr>
                    </a:p>
                  </a:txBody>
                  <a:tcPr marL="68580" marR="68580" marT="0" marB="0" anchor="ctr"/>
                </a:tc>
                <a:tc>
                  <a:txBody>
                    <a:bodyPr/>
                    <a:lstStyle/>
                    <a:p>
                      <a:pPr>
                        <a:spcAft>
                          <a:spcPts val="0"/>
                        </a:spcAft>
                      </a:pPr>
                      <a:r>
                        <a:rPr lang="en-GB" sz="1000" dirty="0">
                          <a:solidFill>
                            <a:schemeClr val="tx2"/>
                          </a:solidFill>
                          <a:effectLst/>
                        </a:rPr>
                        <a:t>Event if Power consumption higher than average outside of normal operational hours</a:t>
                      </a:r>
                      <a:endParaRPr lang="en-GB" sz="1000" dirty="0">
                        <a:solidFill>
                          <a:schemeClr val="tx2"/>
                        </a:solidFill>
                        <a:effectLst/>
                        <a:latin typeface="+mj-lt"/>
                        <a:ea typeface="Calibri" panose="020F0502020204030204" pitchFamily="34" charset="0"/>
                      </a:endParaRPr>
                    </a:p>
                  </a:txBody>
                  <a:tcPr marL="68580" marR="68580" marT="0" marB="0" anchor="ctr"/>
                </a:tc>
                <a:extLst>
                  <a:ext uri="{0D108BD9-81ED-4DB2-BD59-A6C34878D82A}">
                    <a16:rowId xmlns:a16="http://schemas.microsoft.com/office/drawing/2014/main" val="2240689545"/>
                  </a:ext>
                </a:extLst>
              </a:tr>
              <a:tr h="152860">
                <a:tc>
                  <a:txBody>
                    <a:bodyPr/>
                    <a:lstStyle/>
                    <a:p>
                      <a:pPr algn="ctr">
                        <a:spcAft>
                          <a:spcPts val="0"/>
                        </a:spcAft>
                      </a:pPr>
                      <a:r>
                        <a:rPr lang="en-GB" sz="1000">
                          <a:solidFill>
                            <a:schemeClr val="tx2"/>
                          </a:solidFill>
                          <a:effectLst/>
                        </a:rPr>
                        <a:t>11</a:t>
                      </a:r>
                      <a:endParaRPr lang="en-GB" sz="1000">
                        <a:solidFill>
                          <a:schemeClr val="tx2"/>
                        </a:solidFill>
                        <a:effectLst/>
                        <a:latin typeface="+mj-lt"/>
                        <a:ea typeface="Calibri" panose="020F0502020204030204" pitchFamily="34" charset="0"/>
                      </a:endParaRPr>
                    </a:p>
                  </a:txBody>
                  <a:tcPr marL="68580" marR="68580" marT="0" marB="0" anchor="ctr"/>
                </a:tc>
                <a:tc>
                  <a:txBody>
                    <a:bodyPr/>
                    <a:lstStyle/>
                    <a:p>
                      <a:pPr>
                        <a:spcAft>
                          <a:spcPts val="0"/>
                        </a:spcAft>
                      </a:pPr>
                      <a:r>
                        <a:rPr lang="en-GB" sz="1000" b="1" dirty="0" smtClean="0">
                          <a:solidFill>
                            <a:schemeClr val="tx2"/>
                          </a:solidFill>
                          <a:effectLst/>
                        </a:rPr>
                        <a:t>Frost Protect</a:t>
                      </a:r>
                      <a:endParaRPr lang="en-GB" sz="1000" b="1" dirty="0">
                        <a:solidFill>
                          <a:schemeClr val="tx2"/>
                        </a:solidFill>
                        <a:effectLst/>
                        <a:latin typeface="+mj-lt"/>
                        <a:ea typeface="Calibri" panose="020F0502020204030204" pitchFamily="34" charset="0"/>
                      </a:endParaRPr>
                    </a:p>
                  </a:txBody>
                  <a:tcPr marL="68580" marR="68580" marT="0" marB="0" anchor="ctr"/>
                </a:tc>
                <a:tc>
                  <a:txBody>
                    <a:bodyPr/>
                    <a:lstStyle/>
                    <a:p>
                      <a:pPr>
                        <a:spcAft>
                          <a:spcPts val="0"/>
                        </a:spcAft>
                      </a:pPr>
                      <a:r>
                        <a:rPr lang="en-GB" sz="1000" dirty="0">
                          <a:solidFill>
                            <a:schemeClr val="tx2"/>
                          </a:solidFill>
                          <a:effectLst/>
                        </a:rPr>
                        <a:t>Event if Frost Protect Failure during cold conditions</a:t>
                      </a:r>
                      <a:endParaRPr lang="en-GB" sz="1000" dirty="0">
                        <a:solidFill>
                          <a:schemeClr val="tx2"/>
                        </a:solidFill>
                        <a:effectLst/>
                        <a:latin typeface="+mj-lt"/>
                        <a:ea typeface="Calibri" panose="020F0502020204030204" pitchFamily="34" charset="0"/>
                      </a:endParaRPr>
                    </a:p>
                  </a:txBody>
                  <a:tcPr marL="68580" marR="68580" marT="0" marB="0" anchor="ctr"/>
                </a:tc>
                <a:extLst>
                  <a:ext uri="{0D108BD9-81ED-4DB2-BD59-A6C34878D82A}">
                    <a16:rowId xmlns:a16="http://schemas.microsoft.com/office/drawing/2014/main" val="2218346683"/>
                  </a:ext>
                </a:extLst>
              </a:tr>
              <a:tr h="173346">
                <a:tc>
                  <a:txBody>
                    <a:bodyPr/>
                    <a:lstStyle/>
                    <a:p>
                      <a:pPr algn="ctr">
                        <a:spcAft>
                          <a:spcPts val="0"/>
                        </a:spcAft>
                      </a:pPr>
                      <a:r>
                        <a:rPr lang="en-GB" sz="1000">
                          <a:solidFill>
                            <a:schemeClr val="tx2"/>
                          </a:solidFill>
                          <a:effectLst/>
                        </a:rPr>
                        <a:t>12</a:t>
                      </a:r>
                      <a:endParaRPr lang="en-GB" sz="1000">
                        <a:solidFill>
                          <a:schemeClr val="tx2"/>
                        </a:solidFill>
                        <a:effectLst/>
                        <a:latin typeface="+mj-lt"/>
                        <a:ea typeface="Calibri" panose="020F0502020204030204" pitchFamily="34" charset="0"/>
                      </a:endParaRPr>
                    </a:p>
                  </a:txBody>
                  <a:tcPr marL="68580" marR="68580" marT="0" marB="0" anchor="ctr"/>
                </a:tc>
                <a:tc>
                  <a:txBody>
                    <a:bodyPr/>
                    <a:lstStyle/>
                    <a:p>
                      <a:pPr>
                        <a:spcAft>
                          <a:spcPts val="0"/>
                        </a:spcAft>
                      </a:pPr>
                      <a:r>
                        <a:rPr lang="en-GB" sz="1000" dirty="0" smtClean="0">
                          <a:solidFill>
                            <a:schemeClr val="tx2"/>
                          </a:solidFill>
                          <a:effectLst/>
                        </a:rPr>
                        <a:t>Lift Alarm</a:t>
                      </a:r>
                      <a:endParaRPr lang="en-GB" sz="1000" dirty="0">
                        <a:solidFill>
                          <a:schemeClr val="tx2"/>
                        </a:solidFill>
                        <a:effectLst/>
                        <a:latin typeface="+mj-lt"/>
                        <a:ea typeface="Calibri" panose="020F0502020204030204" pitchFamily="34" charset="0"/>
                      </a:endParaRPr>
                    </a:p>
                  </a:txBody>
                  <a:tcPr marL="68580" marR="68580" marT="0" marB="0" anchor="ctr"/>
                </a:tc>
                <a:tc>
                  <a:txBody>
                    <a:bodyPr/>
                    <a:lstStyle/>
                    <a:p>
                      <a:pPr>
                        <a:spcAft>
                          <a:spcPts val="0"/>
                        </a:spcAft>
                      </a:pPr>
                      <a:r>
                        <a:rPr lang="en-GB" sz="1000" dirty="0">
                          <a:solidFill>
                            <a:schemeClr val="tx2"/>
                          </a:solidFill>
                          <a:effectLst/>
                        </a:rPr>
                        <a:t>Event on Health and Safety, people trapped in lift outside of normal hours</a:t>
                      </a:r>
                      <a:endParaRPr lang="en-GB" sz="1000" dirty="0">
                        <a:solidFill>
                          <a:schemeClr val="tx2"/>
                        </a:solidFill>
                        <a:effectLst/>
                        <a:latin typeface="+mj-lt"/>
                        <a:ea typeface="Calibri" panose="020F0502020204030204" pitchFamily="34" charset="0"/>
                      </a:endParaRPr>
                    </a:p>
                  </a:txBody>
                  <a:tcPr marL="68580" marR="68580" marT="0" marB="0" anchor="ctr"/>
                </a:tc>
                <a:extLst>
                  <a:ext uri="{0D108BD9-81ED-4DB2-BD59-A6C34878D82A}">
                    <a16:rowId xmlns:a16="http://schemas.microsoft.com/office/drawing/2014/main" val="4231909370"/>
                  </a:ext>
                </a:extLst>
              </a:tr>
              <a:tr h="173346">
                <a:tc>
                  <a:txBody>
                    <a:bodyPr/>
                    <a:lstStyle/>
                    <a:p>
                      <a:pPr algn="ctr">
                        <a:spcAft>
                          <a:spcPts val="0"/>
                        </a:spcAft>
                      </a:pPr>
                      <a:r>
                        <a:rPr lang="en-GB" sz="1000" dirty="0">
                          <a:solidFill>
                            <a:schemeClr val="tx2"/>
                          </a:solidFill>
                          <a:effectLst/>
                        </a:rPr>
                        <a:t>13</a:t>
                      </a:r>
                      <a:endParaRPr lang="en-GB" sz="1000" dirty="0">
                        <a:solidFill>
                          <a:schemeClr val="tx2"/>
                        </a:solidFill>
                        <a:effectLst/>
                        <a:latin typeface="+mj-lt"/>
                        <a:ea typeface="Calibri" panose="020F0502020204030204" pitchFamily="34" charset="0"/>
                      </a:endParaRPr>
                    </a:p>
                  </a:txBody>
                  <a:tcPr marL="68580" marR="68580" marT="0" marB="0" anchor="ctr"/>
                </a:tc>
                <a:tc>
                  <a:txBody>
                    <a:bodyPr/>
                    <a:lstStyle/>
                    <a:p>
                      <a:pPr>
                        <a:spcAft>
                          <a:spcPts val="0"/>
                        </a:spcAft>
                      </a:pPr>
                      <a:r>
                        <a:rPr lang="en-GB" sz="1000" dirty="0" smtClean="0">
                          <a:solidFill>
                            <a:schemeClr val="tx2"/>
                          </a:solidFill>
                          <a:effectLst/>
                        </a:rPr>
                        <a:t>CO2 Level</a:t>
                      </a:r>
                      <a:endParaRPr lang="en-GB" sz="1000" dirty="0">
                        <a:solidFill>
                          <a:schemeClr val="tx2"/>
                        </a:solidFill>
                        <a:effectLst/>
                        <a:latin typeface="+mj-lt"/>
                        <a:ea typeface="Calibri" panose="020F0502020204030204" pitchFamily="34" charset="0"/>
                      </a:endParaRPr>
                    </a:p>
                  </a:txBody>
                  <a:tcPr marL="68580" marR="68580" marT="0" marB="0" anchor="ctr"/>
                </a:tc>
                <a:tc>
                  <a:txBody>
                    <a:bodyPr/>
                    <a:lstStyle/>
                    <a:p>
                      <a:pPr>
                        <a:spcAft>
                          <a:spcPts val="0"/>
                        </a:spcAft>
                      </a:pPr>
                      <a:r>
                        <a:rPr lang="en-GB" sz="1000" dirty="0">
                          <a:solidFill>
                            <a:schemeClr val="tx2"/>
                          </a:solidFill>
                          <a:effectLst/>
                        </a:rPr>
                        <a:t>Event on Room carbon dioxide reading higher than expected (above safety limits)</a:t>
                      </a:r>
                      <a:endParaRPr lang="en-GB" sz="1000" dirty="0">
                        <a:solidFill>
                          <a:schemeClr val="tx2"/>
                        </a:solidFill>
                        <a:effectLst/>
                        <a:latin typeface="+mj-lt"/>
                        <a:ea typeface="Calibri" panose="020F0502020204030204" pitchFamily="34" charset="0"/>
                      </a:endParaRPr>
                    </a:p>
                  </a:txBody>
                  <a:tcPr marL="68580" marR="68580" marT="0" marB="0" anchor="ctr"/>
                </a:tc>
                <a:extLst>
                  <a:ext uri="{0D108BD9-81ED-4DB2-BD59-A6C34878D82A}">
                    <a16:rowId xmlns:a16="http://schemas.microsoft.com/office/drawing/2014/main" val="1548966106"/>
                  </a:ext>
                </a:extLst>
              </a:tr>
              <a:tr h="173346">
                <a:tc>
                  <a:txBody>
                    <a:bodyPr/>
                    <a:lstStyle/>
                    <a:p>
                      <a:pPr algn="ctr">
                        <a:spcAft>
                          <a:spcPts val="0"/>
                        </a:spcAft>
                      </a:pPr>
                      <a:r>
                        <a:rPr lang="en-GB" sz="1000" dirty="0">
                          <a:solidFill>
                            <a:schemeClr val="tx2"/>
                          </a:solidFill>
                          <a:effectLst/>
                        </a:rPr>
                        <a:t>14</a:t>
                      </a:r>
                      <a:endParaRPr lang="en-GB" sz="1000" dirty="0">
                        <a:solidFill>
                          <a:schemeClr val="tx2"/>
                        </a:solidFill>
                        <a:effectLst/>
                        <a:latin typeface="+mj-lt"/>
                        <a:ea typeface="Calibri" panose="020F0502020204030204" pitchFamily="34" charset="0"/>
                      </a:endParaRPr>
                    </a:p>
                  </a:txBody>
                  <a:tcPr marL="68580" marR="68580" marT="0" marB="0" anchor="ctr"/>
                </a:tc>
                <a:tc>
                  <a:txBody>
                    <a:bodyPr/>
                    <a:lstStyle/>
                    <a:p>
                      <a:pPr>
                        <a:spcAft>
                          <a:spcPts val="0"/>
                        </a:spcAft>
                      </a:pPr>
                      <a:r>
                        <a:rPr lang="en-GB" sz="1000" dirty="0" smtClean="0">
                          <a:solidFill>
                            <a:schemeClr val="tx2"/>
                          </a:solidFill>
                          <a:effectLst/>
                        </a:rPr>
                        <a:t>Water Evacuation Fault</a:t>
                      </a:r>
                      <a:endParaRPr lang="en-GB" sz="1000" dirty="0">
                        <a:solidFill>
                          <a:schemeClr val="tx2"/>
                        </a:solidFill>
                        <a:effectLst/>
                        <a:latin typeface="+mj-lt"/>
                        <a:ea typeface="Calibri" panose="020F0502020204030204" pitchFamily="34" charset="0"/>
                      </a:endParaRPr>
                    </a:p>
                  </a:txBody>
                  <a:tcPr marL="68580" marR="68580" marT="0" marB="0" anchor="ctr"/>
                </a:tc>
                <a:tc>
                  <a:txBody>
                    <a:bodyPr/>
                    <a:lstStyle/>
                    <a:p>
                      <a:pPr>
                        <a:spcAft>
                          <a:spcPts val="0"/>
                        </a:spcAft>
                      </a:pPr>
                      <a:r>
                        <a:rPr lang="en-GB" sz="1000" dirty="0">
                          <a:solidFill>
                            <a:schemeClr val="tx2"/>
                          </a:solidFill>
                          <a:effectLst/>
                        </a:rPr>
                        <a:t>Event if water evacuation fault continues for more than 2 days</a:t>
                      </a:r>
                      <a:endParaRPr lang="en-GB" sz="1000" dirty="0">
                        <a:solidFill>
                          <a:schemeClr val="tx2"/>
                        </a:solidFill>
                        <a:effectLst/>
                        <a:latin typeface="+mj-lt"/>
                        <a:ea typeface="Calibri" panose="020F0502020204030204" pitchFamily="34" charset="0"/>
                      </a:endParaRPr>
                    </a:p>
                  </a:txBody>
                  <a:tcPr marL="68580" marR="68580" marT="0" marB="0" anchor="ctr"/>
                </a:tc>
                <a:extLst>
                  <a:ext uri="{0D108BD9-81ED-4DB2-BD59-A6C34878D82A}">
                    <a16:rowId xmlns:a16="http://schemas.microsoft.com/office/drawing/2014/main" val="319882520"/>
                  </a:ext>
                </a:extLst>
              </a:tr>
              <a:tr h="173346">
                <a:tc>
                  <a:txBody>
                    <a:bodyPr/>
                    <a:lstStyle/>
                    <a:p>
                      <a:pPr algn="ctr">
                        <a:spcAft>
                          <a:spcPts val="0"/>
                        </a:spcAft>
                      </a:pPr>
                      <a:r>
                        <a:rPr lang="en-GB" sz="1000">
                          <a:solidFill>
                            <a:schemeClr val="tx2"/>
                          </a:solidFill>
                          <a:effectLst/>
                        </a:rPr>
                        <a:t>15</a:t>
                      </a:r>
                      <a:endParaRPr lang="en-GB" sz="1000">
                        <a:solidFill>
                          <a:schemeClr val="tx2"/>
                        </a:solidFill>
                        <a:effectLst/>
                        <a:latin typeface="+mj-lt"/>
                        <a:ea typeface="Calibri" panose="020F0502020204030204" pitchFamily="34" charset="0"/>
                      </a:endParaRPr>
                    </a:p>
                  </a:txBody>
                  <a:tcPr marL="68580" marR="68580" marT="0" marB="0" anchor="ctr"/>
                </a:tc>
                <a:tc>
                  <a:txBody>
                    <a:bodyPr/>
                    <a:lstStyle/>
                    <a:p>
                      <a:pPr>
                        <a:spcAft>
                          <a:spcPts val="0"/>
                        </a:spcAft>
                      </a:pPr>
                      <a:r>
                        <a:rPr lang="en-GB" sz="1000" dirty="0">
                          <a:solidFill>
                            <a:schemeClr val="tx2"/>
                          </a:solidFill>
                          <a:effectLst/>
                        </a:rPr>
                        <a:t>Window</a:t>
                      </a:r>
                      <a:endParaRPr lang="en-GB" sz="1000" dirty="0">
                        <a:solidFill>
                          <a:schemeClr val="tx2"/>
                        </a:solidFill>
                        <a:effectLst/>
                        <a:latin typeface="+mj-lt"/>
                        <a:ea typeface="Calibri" panose="020F0502020204030204" pitchFamily="34" charset="0"/>
                      </a:endParaRPr>
                    </a:p>
                  </a:txBody>
                  <a:tcPr marL="68580" marR="68580" marT="0" marB="0" anchor="ctr"/>
                </a:tc>
                <a:tc>
                  <a:txBody>
                    <a:bodyPr/>
                    <a:lstStyle/>
                    <a:p>
                      <a:pPr>
                        <a:spcAft>
                          <a:spcPts val="0"/>
                        </a:spcAft>
                      </a:pPr>
                      <a:r>
                        <a:rPr lang="en-GB" sz="1000" dirty="0">
                          <a:solidFill>
                            <a:schemeClr val="tx2"/>
                          </a:solidFill>
                          <a:effectLst/>
                        </a:rPr>
                        <a:t>Event on Health and Safety&amp; Building Efficiency – window open outside normal hours</a:t>
                      </a:r>
                      <a:endParaRPr lang="en-GB" sz="1000" dirty="0">
                        <a:solidFill>
                          <a:schemeClr val="tx2"/>
                        </a:solidFill>
                        <a:effectLst/>
                        <a:latin typeface="+mj-lt"/>
                        <a:ea typeface="Calibri" panose="020F0502020204030204" pitchFamily="34" charset="0"/>
                      </a:endParaRPr>
                    </a:p>
                  </a:txBody>
                  <a:tcPr marL="68580" marR="68580" marT="0" marB="0" anchor="ctr"/>
                </a:tc>
                <a:extLst>
                  <a:ext uri="{0D108BD9-81ED-4DB2-BD59-A6C34878D82A}">
                    <a16:rowId xmlns:a16="http://schemas.microsoft.com/office/drawing/2014/main" val="2660771450"/>
                  </a:ext>
                </a:extLst>
              </a:tr>
              <a:tr h="173346">
                <a:tc>
                  <a:txBody>
                    <a:bodyPr/>
                    <a:lstStyle/>
                    <a:p>
                      <a:pPr algn="ctr">
                        <a:spcAft>
                          <a:spcPts val="0"/>
                        </a:spcAft>
                      </a:pPr>
                      <a:r>
                        <a:rPr lang="en-GB" sz="1000">
                          <a:solidFill>
                            <a:schemeClr val="tx2"/>
                          </a:solidFill>
                          <a:effectLst/>
                        </a:rPr>
                        <a:t>16</a:t>
                      </a:r>
                      <a:endParaRPr lang="en-GB" sz="1000">
                        <a:solidFill>
                          <a:schemeClr val="tx2"/>
                        </a:solidFill>
                        <a:effectLst/>
                        <a:latin typeface="+mj-lt"/>
                        <a:ea typeface="Calibri" panose="020F0502020204030204" pitchFamily="34" charset="0"/>
                      </a:endParaRPr>
                    </a:p>
                  </a:txBody>
                  <a:tcPr marL="68580" marR="68580" marT="0" marB="0" anchor="ctr"/>
                </a:tc>
                <a:tc>
                  <a:txBody>
                    <a:bodyPr/>
                    <a:lstStyle/>
                    <a:p>
                      <a:pPr>
                        <a:spcAft>
                          <a:spcPts val="0"/>
                        </a:spcAft>
                      </a:pPr>
                      <a:r>
                        <a:rPr lang="en-GB" sz="1000" dirty="0" smtClean="0">
                          <a:solidFill>
                            <a:schemeClr val="tx2"/>
                          </a:solidFill>
                          <a:effectLst/>
                        </a:rPr>
                        <a:t>Room Temperature</a:t>
                      </a:r>
                      <a:endParaRPr lang="en-GB" sz="1000" dirty="0">
                        <a:solidFill>
                          <a:schemeClr val="tx2"/>
                        </a:solidFill>
                        <a:effectLst/>
                        <a:latin typeface="+mj-lt"/>
                        <a:ea typeface="Calibri" panose="020F0502020204030204" pitchFamily="34" charset="0"/>
                      </a:endParaRPr>
                    </a:p>
                  </a:txBody>
                  <a:tcPr marL="68580" marR="68580" marT="0" marB="0" anchor="ctr"/>
                </a:tc>
                <a:tc>
                  <a:txBody>
                    <a:bodyPr/>
                    <a:lstStyle/>
                    <a:p>
                      <a:pPr>
                        <a:spcAft>
                          <a:spcPts val="0"/>
                        </a:spcAft>
                      </a:pPr>
                      <a:r>
                        <a:rPr lang="en-GB" sz="1000" dirty="0">
                          <a:solidFill>
                            <a:schemeClr val="tx2"/>
                          </a:solidFill>
                          <a:effectLst/>
                        </a:rPr>
                        <a:t>Event if Temperature less than 15 degrees or greater than 30 degrees Celsius</a:t>
                      </a:r>
                      <a:endParaRPr lang="en-GB" sz="1000" dirty="0">
                        <a:solidFill>
                          <a:schemeClr val="tx2"/>
                        </a:solidFill>
                        <a:effectLst/>
                        <a:latin typeface="+mj-lt"/>
                        <a:ea typeface="Calibri" panose="020F0502020204030204" pitchFamily="34" charset="0"/>
                      </a:endParaRPr>
                    </a:p>
                  </a:txBody>
                  <a:tcPr marL="68580" marR="68580" marT="0" marB="0" anchor="ctr"/>
                </a:tc>
                <a:extLst>
                  <a:ext uri="{0D108BD9-81ED-4DB2-BD59-A6C34878D82A}">
                    <a16:rowId xmlns:a16="http://schemas.microsoft.com/office/drawing/2014/main" val="3678252844"/>
                  </a:ext>
                </a:extLst>
              </a:tr>
              <a:tr h="173346">
                <a:tc>
                  <a:txBody>
                    <a:bodyPr/>
                    <a:lstStyle/>
                    <a:p>
                      <a:pPr algn="ctr">
                        <a:spcAft>
                          <a:spcPts val="0"/>
                        </a:spcAft>
                      </a:pPr>
                      <a:r>
                        <a:rPr lang="en-GB" sz="1000">
                          <a:solidFill>
                            <a:schemeClr val="tx2"/>
                          </a:solidFill>
                          <a:effectLst/>
                        </a:rPr>
                        <a:t>17</a:t>
                      </a:r>
                      <a:endParaRPr lang="en-GB" sz="1000">
                        <a:solidFill>
                          <a:schemeClr val="tx2"/>
                        </a:solidFill>
                        <a:effectLst/>
                        <a:latin typeface="+mj-lt"/>
                        <a:ea typeface="Calibri" panose="020F0502020204030204" pitchFamily="34" charset="0"/>
                      </a:endParaRPr>
                    </a:p>
                  </a:txBody>
                  <a:tcPr marL="68580" marR="68580" marT="0" marB="0" anchor="ctr"/>
                </a:tc>
                <a:tc>
                  <a:txBody>
                    <a:bodyPr/>
                    <a:lstStyle/>
                    <a:p>
                      <a:pPr>
                        <a:spcAft>
                          <a:spcPts val="0"/>
                        </a:spcAft>
                      </a:pPr>
                      <a:r>
                        <a:rPr lang="en-GB" sz="1000" dirty="0" smtClean="0">
                          <a:solidFill>
                            <a:schemeClr val="tx2"/>
                          </a:solidFill>
                          <a:effectLst/>
                        </a:rPr>
                        <a:t>Out Of Hours Usage</a:t>
                      </a:r>
                      <a:endParaRPr lang="en-GB" sz="1000" dirty="0">
                        <a:solidFill>
                          <a:schemeClr val="tx2"/>
                        </a:solidFill>
                        <a:effectLst/>
                        <a:latin typeface="+mj-lt"/>
                        <a:ea typeface="Calibri" panose="020F0502020204030204" pitchFamily="34" charset="0"/>
                      </a:endParaRPr>
                    </a:p>
                  </a:txBody>
                  <a:tcPr marL="68580" marR="68580" marT="0" marB="0" anchor="ctr"/>
                </a:tc>
                <a:tc>
                  <a:txBody>
                    <a:bodyPr/>
                    <a:lstStyle/>
                    <a:p>
                      <a:pPr>
                        <a:spcAft>
                          <a:spcPts val="0"/>
                        </a:spcAft>
                      </a:pPr>
                      <a:r>
                        <a:rPr lang="en-GB" sz="1000" dirty="0">
                          <a:solidFill>
                            <a:schemeClr val="tx2"/>
                          </a:solidFill>
                          <a:effectLst/>
                        </a:rPr>
                        <a:t>Event if Consumption is higher than normal during Out of Business hours</a:t>
                      </a:r>
                      <a:endParaRPr lang="en-GB" sz="1000" dirty="0">
                        <a:solidFill>
                          <a:schemeClr val="tx2"/>
                        </a:solidFill>
                        <a:effectLst/>
                        <a:latin typeface="+mj-lt"/>
                        <a:ea typeface="Calibri" panose="020F0502020204030204" pitchFamily="34" charset="0"/>
                      </a:endParaRPr>
                    </a:p>
                  </a:txBody>
                  <a:tcPr marL="68580" marR="68580" marT="0" marB="0" anchor="ctr"/>
                </a:tc>
                <a:extLst>
                  <a:ext uri="{0D108BD9-81ED-4DB2-BD59-A6C34878D82A}">
                    <a16:rowId xmlns:a16="http://schemas.microsoft.com/office/drawing/2014/main" val="916619439"/>
                  </a:ext>
                </a:extLst>
              </a:tr>
              <a:tr h="173346">
                <a:tc>
                  <a:txBody>
                    <a:bodyPr/>
                    <a:lstStyle/>
                    <a:p>
                      <a:pPr algn="ctr">
                        <a:spcAft>
                          <a:spcPts val="0"/>
                        </a:spcAft>
                      </a:pPr>
                      <a:r>
                        <a:rPr lang="en-GB" sz="1000">
                          <a:solidFill>
                            <a:schemeClr val="tx2"/>
                          </a:solidFill>
                          <a:effectLst/>
                        </a:rPr>
                        <a:t>18</a:t>
                      </a:r>
                      <a:endParaRPr lang="en-GB" sz="1000">
                        <a:solidFill>
                          <a:schemeClr val="tx2"/>
                        </a:solidFill>
                        <a:effectLst/>
                        <a:latin typeface="+mj-lt"/>
                        <a:ea typeface="Calibri" panose="020F0502020204030204" pitchFamily="34" charset="0"/>
                      </a:endParaRPr>
                    </a:p>
                  </a:txBody>
                  <a:tcPr marL="68580" marR="68580" marT="0" marB="0" anchor="ctr"/>
                </a:tc>
                <a:tc>
                  <a:txBody>
                    <a:bodyPr/>
                    <a:lstStyle/>
                    <a:p>
                      <a:pPr>
                        <a:spcAft>
                          <a:spcPts val="0"/>
                        </a:spcAft>
                      </a:pPr>
                      <a:r>
                        <a:rPr lang="en-GB" sz="1000" dirty="0" smtClean="0">
                          <a:solidFill>
                            <a:schemeClr val="tx2"/>
                          </a:solidFill>
                          <a:effectLst/>
                        </a:rPr>
                        <a:t>Factory Humidity</a:t>
                      </a:r>
                      <a:endParaRPr lang="en-GB" sz="1000" dirty="0">
                        <a:solidFill>
                          <a:schemeClr val="tx2"/>
                        </a:solidFill>
                        <a:effectLst/>
                        <a:latin typeface="+mj-lt"/>
                        <a:ea typeface="Calibri" panose="020F0502020204030204" pitchFamily="34" charset="0"/>
                      </a:endParaRPr>
                    </a:p>
                  </a:txBody>
                  <a:tcPr marL="68580" marR="68580" marT="0" marB="0" anchor="ctr"/>
                </a:tc>
                <a:tc>
                  <a:txBody>
                    <a:bodyPr/>
                    <a:lstStyle/>
                    <a:p>
                      <a:pPr>
                        <a:spcAft>
                          <a:spcPts val="0"/>
                        </a:spcAft>
                      </a:pPr>
                      <a:r>
                        <a:rPr lang="en-GB" sz="1000" dirty="0">
                          <a:solidFill>
                            <a:schemeClr val="tx2"/>
                          </a:solidFill>
                          <a:effectLst/>
                        </a:rPr>
                        <a:t>Event if air is too humid / moist or too dry</a:t>
                      </a:r>
                      <a:endParaRPr lang="en-GB" sz="1000" dirty="0">
                        <a:solidFill>
                          <a:schemeClr val="tx2"/>
                        </a:solidFill>
                        <a:effectLst/>
                        <a:latin typeface="+mj-lt"/>
                        <a:ea typeface="Calibri" panose="020F0502020204030204" pitchFamily="34" charset="0"/>
                      </a:endParaRPr>
                    </a:p>
                  </a:txBody>
                  <a:tcPr marL="68580" marR="68580" marT="0" marB="0" anchor="ctr"/>
                </a:tc>
                <a:extLst>
                  <a:ext uri="{0D108BD9-81ED-4DB2-BD59-A6C34878D82A}">
                    <a16:rowId xmlns:a16="http://schemas.microsoft.com/office/drawing/2014/main" val="3567064108"/>
                  </a:ext>
                </a:extLst>
              </a:tr>
              <a:tr h="173346">
                <a:tc>
                  <a:txBody>
                    <a:bodyPr/>
                    <a:lstStyle/>
                    <a:p>
                      <a:pPr algn="ctr">
                        <a:spcAft>
                          <a:spcPts val="0"/>
                        </a:spcAft>
                      </a:pPr>
                      <a:r>
                        <a:rPr lang="en-GB" sz="1000">
                          <a:solidFill>
                            <a:schemeClr val="tx2"/>
                          </a:solidFill>
                          <a:effectLst/>
                        </a:rPr>
                        <a:t>19</a:t>
                      </a:r>
                      <a:endParaRPr lang="en-GB" sz="1000">
                        <a:solidFill>
                          <a:schemeClr val="tx2"/>
                        </a:solidFill>
                        <a:effectLst/>
                        <a:latin typeface="+mj-lt"/>
                        <a:ea typeface="Calibri" panose="020F0502020204030204" pitchFamily="34" charset="0"/>
                      </a:endParaRPr>
                    </a:p>
                  </a:txBody>
                  <a:tcPr marL="68580" marR="68580" marT="0" marB="0" anchor="ctr"/>
                </a:tc>
                <a:tc>
                  <a:txBody>
                    <a:bodyPr/>
                    <a:lstStyle/>
                    <a:p>
                      <a:pPr>
                        <a:spcAft>
                          <a:spcPts val="0"/>
                        </a:spcAft>
                      </a:pPr>
                      <a:r>
                        <a:rPr lang="en-GB" sz="1000" dirty="0" smtClean="0">
                          <a:solidFill>
                            <a:schemeClr val="tx2"/>
                          </a:solidFill>
                          <a:effectLst/>
                        </a:rPr>
                        <a:t>Electric Consumption</a:t>
                      </a:r>
                      <a:endParaRPr lang="en-GB" sz="1000" dirty="0">
                        <a:solidFill>
                          <a:schemeClr val="tx2"/>
                        </a:solidFill>
                        <a:effectLst/>
                        <a:latin typeface="+mj-lt"/>
                        <a:ea typeface="Calibri" panose="020F0502020204030204" pitchFamily="34" charset="0"/>
                      </a:endParaRPr>
                    </a:p>
                  </a:txBody>
                  <a:tcPr marL="68580" marR="68580" marT="0" marB="0" anchor="ctr"/>
                </a:tc>
                <a:tc>
                  <a:txBody>
                    <a:bodyPr/>
                    <a:lstStyle/>
                    <a:p>
                      <a:pPr>
                        <a:spcAft>
                          <a:spcPts val="0"/>
                        </a:spcAft>
                      </a:pPr>
                      <a:r>
                        <a:rPr lang="en-GB" sz="1000" dirty="0">
                          <a:solidFill>
                            <a:schemeClr val="tx2"/>
                          </a:solidFill>
                          <a:effectLst/>
                        </a:rPr>
                        <a:t>Event if Electricity consumption is higher than daily average</a:t>
                      </a:r>
                      <a:endParaRPr lang="en-GB" sz="1000" dirty="0">
                        <a:solidFill>
                          <a:schemeClr val="tx2"/>
                        </a:solidFill>
                        <a:effectLst/>
                        <a:latin typeface="+mj-lt"/>
                        <a:ea typeface="Calibri" panose="020F0502020204030204" pitchFamily="34" charset="0"/>
                      </a:endParaRPr>
                    </a:p>
                  </a:txBody>
                  <a:tcPr marL="68580" marR="68580" marT="0" marB="0" anchor="ctr"/>
                </a:tc>
                <a:extLst>
                  <a:ext uri="{0D108BD9-81ED-4DB2-BD59-A6C34878D82A}">
                    <a16:rowId xmlns:a16="http://schemas.microsoft.com/office/drawing/2014/main" val="416405578"/>
                  </a:ext>
                </a:extLst>
              </a:tr>
              <a:tr h="173346">
                <a:tc>
                  <a:txBody>
                    <a:bodyPr/>
                    <a:lstStyle/>
                    <a:p>
                      <a:pPr algn="ctr">
                        <a:spcAft>
                          <a:spcPts val="0"/>
                        </a:spcAft>
                      </a:pPr>
                      <a:r>
                        <a:rPr lang="en-GB" sz="1000">
                          <a:solidFill>
                            <a:schemeClr val="tx2"/>
                          </a:solidFill>
                          <a:effectLst/>
                        </a:rPr>
                        <a:t>20</a:t>
                      </a:r>
                      <a:endParaRPr lang="en-GB" sz="1000">
                        <a:solidFill>
                          <a:schemeClr val="tx2"/>
                        </a:solidFill>
                        <a:effectLst/>
                        <a:latin typeface="+mj-lt"/>
                        <a:ea typeface="Calibri" panose="020F0502020204030204" pitchFamily="34" charset="0"/>
                      </a:endParaRPr>
                    </a:p>
                  </a:txBody>
                  <a:tcPr marL="68580" marR="68580" marT="0" marB="0" anchor="ctr"/>
                </a:tc>
                <a:tc>
                  <a:txBody>
                    <a:bodyPr/>
                    <a:lstStyle/>
                    <a:p>
                      <a:pPr>
                        <a:spcAft>
                          <a:spcPts val="0"/>
                        </a:spcAft>
                      </a:pPr>
                      <a:r>
                        <a:rPr lang="en-GB" sz="1000" dirty="0" smtClean="0">
                          <a:solidFill>
                            <a:schemeClr val="tx2"/>
                          </a:solidFill>
                          <a:effectLst/>
                        </a:rPr>
                        <a:t>Motor Power</a:t>
                      </a:r>
                      <a:endParaRPr lang="en-GB" sz="1000" dirty="0">
                        <a:solidFill>
                          <a:schemeClr val="tx2"/>
                        </a:solidFill>
                        <a:effectLst/>
                        <a:latin typeface="+mj-lt"/>
                        <a:ea typeface="Calibri" panose="020F0502020204030204" pitchFamily="34" charset="0"/>
                      </a:endParaRPr>
                    </a:p>
                  </a:txBody>
                  <a:tcPr marL="68580" marR="68580" marT="0" marB="0" anchor="ctr"/>
                </a:tc>
                <a:tc>
                  <a:txBody>
                    <a:bodyPr/>
                    <a:lstStyle/>
                    <a:p>
                      <a:pPr>
                        <a:spcAft>
                          <a:spcPts val="0"/>
                        </a:spcAft>
                      </a:pPr>
                      <a:r>
                        <a:rPr lang="en-GB" sz="1000" dirty="0">
                          <a:solidFill>
                            <a:schemeClr val="tx2"/>
                          </a:solidFill>
                          <a:effectLst/>
                        </a:rPr>
                        <a:t>Event on Health &amp; Safety / mechanical issues, if motor power output is too high</a:t>
                      </a:r>
                      <a:endParaRPr lang="en-GB" sz="1000" dirty="0">
                        <a:solidFill>
                          <a:schemeClr val="tx2"/>
                        </a:solidFill>
                        <a:effectLst/>
                        <a:latin typeface="+mj-lt"/>
                        <a:ea typeface="Calibri" panose="020F0502020204030204" pitchFamily="34" charset="0"/>
                      </a:endParaRPr>
                    </a:p>
                  </a:txBody>
                  <a:tcPr marL="68580" marR="68580" marT="0" marB="0" anchor="ctr"/>
                </a:tc>
                <a:extLst>
                  <a:ext uri="{0D108BD9-81ED-4DB2-BD59-A6C34878D82A}">
                    <a16:rowId xmlns:a16="http://schemas.microsoft.com/office/drawing/2014/main" val="3189382568"/>
                  </a:ext>
                </a:extLst>
              </a:tr>
              <a:tr h="173346">
                <a:tc>
                  <a:txBody>
                    <a:bodyPr/>
                    <a:lstStyle/>
                    <a:p>
                      <a:pPr algn="ctr">
                        <a:spcAft>
                          <a:spcPts val="0"/>
                        </a:spcAft>
                      </a:pPr>
                      <a:r>
                        <a:rPr lang="en-GB" sz="1000">
                          <a:solidFill>
                            <a:schemeClr val="tx2"/>
                          </a:solidFill>
                          <a:effectLst/>
                        </a:rPr>
                        <a:t>21</a:t>
                      </a:r>
                      <a:endParaRPr lang="en-GB" sz="1000">
                        <a:solidFill>
                          <a:schemeClr val="tx2"/>
                        </a:solidFill>
                        <a:effectLst/>
                        <a:latin typeface="+mj-lt"/>
                        <a:ea typeface="Calibri" panose="020F0502020204030204" pitchFamily="34" charset="0"/>
                      </a:endParaRPr>
                    </a:p>
                  </a:txBody>
                  <a:tcPr marL="68580" marR="68580" marT="0" marB="0" anchor="ctr"/>
                </a:tc>
                <a:tc>
                  <a:txBody>
                    <a:bodyPr/>
                    <a:lstStyle/>
                    <a:p>
                      <a:pPr>
                        <a:spcAft>
                          <a:spcPts val="0"/>
                        </a:spcAft>
                      </a:pPr>
                      <a:r>
                        <a:rPr lang="en-GB" sz="1000" dirty="0" smtClean="0">
                          <a:solidFill>
                            <a:schemeClr val="tx2"/>
                          </a:solidFill>
                          <a:effectLst/>
                        </a:rPr>
                        <a:t>Motor Current</a:t>
                      </a:r>
                      <a:endParaRPr lang="en-GB" sz="1000" dirty="0">
                        <a:solidFill>
                          <a:schemeClr val="tx2"/>
                        </a:solidFill>
                        <a:effectLst/>
                        <a:latin typeface="+mj-lt"/>
                        <a:ea typeface="Calibri" panose="020F0502020204030204" pitchFamily="34" charset="0"/>
                      </a:endParaRPr>
                    </a:p>
                  </a:txBody>
                  <a:tcPr marL="68580" marR="68580" marT="0" marB="0" anchor="ctr"/>
                </a:tc>
                <a:tc>
                  <a:txBody>
                    <a:bodyPr/>
                    <a:lstStyle/>
                    <a:p>
                      <a:pPr>
                        <a:spcAft>
                          <a:spcPts val="0"/>
                        </a:spcAft>
                      </a:pPr>
                      <a:r>
                        <a:rPr lang="en-GB" sz="1000" dirty="0">
                          <a:solidFill>
                            <a:schemeClr val="tx2"/>
                          </a:solidFill>
                          <a:effectLst/>
                        </a:rPr>
                        <a:t>Event on Health &amp; Safety / mechanical issues if motor current is too high</a:t>
                      </a:r>
                      <a:endParaRPr lang="en-GB" sz="1000" dirty="0">
                        <a:solidFill>
                          <a:schemeClr val="tx2"/>
                        </a:solidFill>
                        <a:effectLst/>
                        <a:latin typeface="+mj-lt"/>
                        <a:ea typeface="Calibri" panose="020F0502020204030204" pitchFamily="34" charset="0"/>
                      </a:endParaRPr>
                    </a:p>
                  </a:txBody>
                  <a:tcPr marL="68580" marR="68580" marT="0" marB="0" anchor="ctr"/>
                </a:tc>
                <a:extLst>
                  <a:ext uri="{0D108BD9-81ED-4DB2-BD59-A6C34878D82A}">
                    <a16:rowId xmlns:a16="http://schemas.microsoft.com/office/drawing/2014/main" val="3506301131"/>
                  </a:ext>
                </a:extLst>
              </a:tr>
              <a:tr h="173346">
                <a:tc>
                  <a:txBody>
                    <a:bodyPr/>
                    <a:lstStyle/>
                    <a:p>
                      <a:pPr algn="ctr">
                        <a:spcAft>
                          <a:spcPts val="0"/>
                        </a:spcAft>
                      </a:pPr>
                      <a:r>
                        <a:rPr lang="en-GB" sz="1000">
                          <a:solidFill>
                            <a:schemeClr val="tx2"/>
                          </a:solidFill>
                          <a:effectLst/>
                        </a:rPr>
                        <a:t>22</a:t>
                      </a:r>
                      <a:endParaRPr lang="en-GB" sz="1000">
                        <a:solidFill>
                          <a:schemeClr val="tx2"/>
                        </a:solidFill>
                        <a:effectLst/>
                        <a:latin typeface="+mj-lt"/>
                        <a:ea typeface="Calibri" panose="020F0502020204030204" pitchFamily="34" charset="0"/>
                      </a:endParaRPr>
                    </a:p>
                  </a:txBody>
                  <a:tcPr marL="68580" marR="68580" marT="0" marB="0" anchor="ctr"/>
                </a:tc>
                <a:tc>
                  <a:txBody>
                    <a:bodyPr/>
                    <a:lstStyle/>
                    <a:p>
                      <a:pPr>
                        <a:spcAft>
                          <a:spcPts val="0"/>
                        </a:spcAft>
                      </a:pPr>
                      <a:r>
                        <a:rPr lang="en-GB" sz="1000" dirty="0" smtClean="0">
                          <a:solidFill>
                            <a:schemeClr val="tx2"/>
                          </a:solidFill>
                          <a:effectLst/>
                        </a:rPr>
                        <a:t>Motor Voltage</a:t>
                      </a:r>
                      <a:endParaRPr lang="en-GB" sz="1000" dirty="0">
                        <a:solidFill>
                          <a:schemeClr val="tx2"/>
                        </a:solidFill>
                        <a:effectLst/>
                        <a:latin typeface="+mj-lt"/>
                        <a:ea typeface="Calibri" panose="020F0502020204030204" pitchFamily="34" charset="0"/>
                      </a:endParaRPr>
                    </a:p>
                  </a:txBody>
                  <a:tcPr marL="68580" marR="68580" marT="0" marB="0" anchor="ctr"/>
                </a:tc>
                <a:tc>
                  <a:txBody>
                    <a:bodyPr/>
                    <a:lstStyle/>
                    <a:p>
                      <a:pPr>
                        <a:spcAft>
                          <a:spcPts val="0"/>
                        </a:spcAft>
                      </a:pPr>
                      <a:r>
                        <a:rPr lang="en-GB" sz="1000" dirty="0">
                          <a:solidFill>
                            <a:schemeClr val="tx2"/>
                          </a:solidFill>
                          <a:effectLst/>
                        </a:rPr>
                        <a:t>Event on Health &amp; Safety / mechanical issues if motor voltage is changing too much (tolerance factor)</a:t>
                      </a:r>
                      <a:endParaRPr lang="en-GB" sz="1000" dirty="0">
                        <a:solidFill>
                          <a:schemeClr val="tx2"/>
                        </a:solidFill>
                        <a:effectLst/>
                        <a:latin typeface="+mj-lt"/>
                        <a:ea typeface="Calibri" panose="020F0502020204030204" pitchFamily="34" charset="0"/>
                      </a:endParaRPr>
                    </a:p>
                  </a:txBody>
                  <a:tcPr marL="68580" marR="68580" marT="0" marB="0" anchor="ctr"/>
                </a:tc>
                <a:extLst>
                  <a:ext uri="{0D108BD9-81ED-4DB2-BD59-A6C34878D82A}">
                    <a16:rowId xmlns:a16="http://schemas.microsoft.com/office/drawing/2014/main" val="1652486911"/>
                  </a:ext>
                </a:extLst>
              </a:tr>
              <a:tr h="173346">
                <a:tc>
                  <a:txBody>
                    <a:bodyPr/>
                    <a:lstStyle/>
                    <a:p>
                      <a:pPr algn="ctr">
                        <a:spcAft>
                          <a:spcPts val="0"/>
                        </a:spcAft>
                      </a:pPr>
                      <a:r>
                        <a:rPr lang="en-GB" sz="1000">
                          <a:solidFill>
                            <a:schemeClr val="tx2"/>
                          </a:solidFill>
                          <a:effectLst/>
                        </a:rPr>
                        <a:t>23</a:t>
                      </a:r>
                      <a:endParaRPr lang="en-GB" sz="1000">
                        <a:solidFill>
                          <a:schemeClr val="tx2"/>
                        </a:solidFill>
                        <a:effectLst/>
                        <a:latin typeface="+mj-lt"/>
                        <a:ea typeface="Calibri" panose="020F0502020204030204" pitchFamily="34" charset="0"/>
                      </a:endParaRPr>
                    </a:p>
                  </a:txBody>
                  <a:tcPr marL="68580" marR="68580" marT="0" marB="0" anchor="ctr"/>
                </a:tc>
                <a:tc>
                  <a:txBody>
                    <a:bodyPr/>
                    <a:lstStyle/>
                    <a:p>
                      <a:pPr>
                        <a:spcAft>
                          <a:spcPts val="0"/>
                        </a:spcAft>
                      </a:pPr>
                      <a:r>
                        <a:rPr lang="en-GB" sz="1000" dirty="0" smtClean="0">
                          <a:solidFill>
                            <a:schemeClr val="tx2"/>
                          </a:solidFill>
                          <a:effectLst/>
                        </a:rPr>
                        <a:t>Electric Consumption Office</a:t>
                      </a:r>
                      <a:endParaRPr lang="en-GB" sz="1000" dirty="0">
                        <a:solidFill>
                          <a:schemeClr val="tx2"/>
                        </a:solidFill>
                        <a:effectLst/>
                        <a:latin typeface="+mj-lt"/>
                        <a:ea typeface="Calibri" panose="020F0502020204030204" pitchFamily="34" charset="0"/>
                      </a:endParaRPr>
                    </a:p>
                  </a:txBody>
                  <a:tcPr marL="68580" marR="68580" marT="0" marB="0" anchor="ctr"/>
                </a:tc>
                <a:tc>
                  <a:txBody>
                    <a:bodyPr/>
                    <a:lstStyle/>
                    <a:p>
                      <a:pPr>
                        <a:spcAft>
                          <a:spcPts val="0"/>
                        </a:spcAft>
                      </a:pPr>
                      <a:r>
                        <a:rPr lang="en-GB" sz="1000" dirty="0">
                          <a:solidFill>
                            <a:schemeClr val="tx2"/>
                          </a:solidFill>
                          <a:effectLst/>
                        </a:rPr>
                        <a:t>Event if Electricity consumption is higher than daily average during office hours</a:t>
                      </a:r>
                      <a:endParaRPr lang="en-GB" sz="1000" dirty="0">
                        <a:solidFill>
                          <a:schemeClr val="tx2"/>
                        </a:solidFill>
                        <a:effectLst/>
                        <a:latin typeface="+mj-lt"/>
                        <a:ea typeface="Calibri" panose="020F0502020204030204" pitchFamily="34" charset="0"/>
                      </a:endParaRPr>
                    </a:p>
                  </a:txBody>
                  <a:tcPr marL="68580" marR="68580" marT="0" marB="0" anchor="ctr"/>
                </a:tc>
                <a:extLst>
                  <a:ext uri="{0D108BD9-81ED-4DB2-BD59-A6C34878D82A}">
                    <a16:rowId xmlns:a16="http://schemas.microsoft.com/office/drawing/2014/main" val="3069817810"/>
                  </a:ext>
                </a:extLst>
              </a:tr>
              <a:tr h="173346">
                <a:tc>
                  <a:txBody>
                    <a:bodyPr/>
                    <a:lstStyle/>
                    <a:p>
                      <a:pPr algn="ctr">
                        <a:spcAft>
                          <a:spcPts val="0"/>
                        </a:spcAft>
                      </a:pPr>
                      <a:r>
                        <a:rPr lang="en-GB" sz="1000" dirty="0">
                          <a:solidFill>
                            <a:schemeClr val="tx2"/>
                          </a:solidFill>
                          <a:effectLst/>
                        </a:rPr>
                        <a:t>24</a:t>
                      </a:r>
                      <a:endParaRPr lang="en-GB" sz="1000" dirty="0">
                        <a:solidFill>
                          <a:schemeClr val="tx2"/>
                        </a:solidFill>
                        <a:effectLst/>
                        <a:latin typeface="+mj-lt"/>
                        <a:ea typeface="Calibri" panose="020F0502020204030204" pitchFamily="34" charset="0"/>
                      </a:endParaRPr>
                    </a:p>
                  </a:txBody>
                  <a:tcPr marL="68580" marR="68580" marT="0" marB="0" anchor="ctr"/>
                </a:tc>
                <a:tc>
                  <a:txBody>
                    <a:bodyPr/>
                    <a:lstStyle/>
                    <a:p>
                      <a:pPr>
                        <a:spcAft>
                          <a:spcPts val="0"/>
                        </a:spcAft>
                      </a:pPr>
                      <a:r>
                        <a:rPr lang="en-GB" sz="1000" b="1" dirty="0" smtClean="0">
                          <a:solidFill>
                            <a:schemeClr val="tx2"/>
                          </a:solidFill>
                          <a:effectLst/>
                        </a:rPr>
                        <a:t>Water Consumption Daily</a:t>
                      </a:r>
                      <a:endParaRPr lang="en-GB" sz="1000" b="1" dirty="0">
                        <a:solidFill>
                          <a:schemeClr val="tx2"/>
                        </a:solidFill>
                        <a:effectLst/>
                        <a:latin typeface="+mj-lt"/>
                        <a:ea typeface="Calibri" panose="020F0502020204030204" pitchFamily="34" charset="0"/>
                      </a:endParaRPr>
                    </a:p>
                  </a:txBody>
                  <a:tcPr marL="68580" marR="68580" marT="0" marB="0" anchor="ctr"/>
                </a:tc>
                <a:tc>
                  <a:txBody>
                    <a:bodyPr/>
                    <a:lstStyle/>
                    <a:p>
                      <a:pPr>
                        <a:spcAft>
                          <a:spcPts val="0"/>
                        </a:spcAft>
                      </a:pPr>
                      <a:r>
                        <a:rPr lang="en-GB" sz="1000" dirty="0">
                          <a:solidFill>
                            <a:schemeClr val="tx2"/>
                          </a:solidFill>
                          <a:effectLst/>
                        </a:rPr>
                        <a:t>Event if water consumption is higher than daily average</a:t>
                      </a:r>
                      <a:endParaRPr lang="en-GB" sz="1000" dirty="0">
                        <a:solidFill>
                          <a:schemeClr val="tx2"/>
                        </a:solidFill>
                        <a:effectLst/>
                        <a:latin typeface="+mj-lt"/>
                        <a:ea typeface="Calibri" panose="020F0502020204030204" pitchFamily="34" charset="0"/>
                      </a:endParaRPr>
                    </a:p>
                  </a:txBody>
                  <a:tcPr marL="68580" marR="68580" marT="0" marB="0" anchor="ctr"/>
                </a:tc>
                <a:extLst>
                  <a:ext uri="{0D108BD9-81ED-4DB2-BD59-A6C34878D82A}">
                    <a16:rowId xmlns:a16="http://schemas.microsoft.com/office/drawing/2014/main" val="2155598920"/>
                  </a:ext>
                </a:extLst>
              </a:tr>
            </a:tbl>
          </a:graphicData>
        </a:graphic>
      </p:graphicFrame>
      <p:sp>
        <p:nvSpPr>
          <p:cNvPr id="3" name="Footer Placeholder 2"/>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smtClean="0">
                <a:ln>
                  <a:noFill/>
                </a:ln>
                <a:solidFill>
                  <a:srgbClr val="0033A0"/>
                </a:solidFill>
                <a:effectLst/>
                <a:uLnTx/>
                <a:uFillTx/>
                <a:latin typeface="Arial" panose="020B0604020202020204"/>
                <a:ea typeface="+mn-ea"/>
                <a:cs typeface="+mn-cs"/>
              </a:rPr>
              <a:t>© 2019 Cognizant</a:t>
            </a:r>
            <a:endParaRPr kumimoji="0" lang="en-US" sz="750" b="0" i="0" u="none" strike="noStrike" kern="1200" cap="none" spc="0" normalizeH="0" baseline="0" noProof="0" dirty="0">
              <a:ln>
                <a:noFill/>
              </a:ln>
              <a:solidFill>
                <a:srgbClr val="0033A0"/>
              </a:solidFill>
              <a:effectLst/>
              <a:uLnTx/>
              <a:uFillTx/>
              <a:latin typeface="Arial" panose="020B0604020202020204"/>
              <a:ea typeface="+mn-ea"/>
              <a:cs typeface="+mn-cs"/>
            </a:endParaRPr>
          </a:p>
        </p:txBody>
      </p:sp>
      <p:sp>
        <p:nvSpPr>
          <p:cNvPr id="6" name="Slide Number Placeholder 5"/>
          <p:cNvSpPr>
            <a:spLocks noGrp="1"/>
          </p:cNvSpPr>
          <p:nvPr>
            <p:ph type="sldNum" sz="quarter" idx="12"/>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2EFEF571-C9B4-4D92-A7F7-315B894862A8}" type="slidenum">
              <a:rPr kumimoji="0" lang="en-US" sz="900" b="1" i="0" u="none" strike="noStrike" kern="1200" cap="none" spc="0" normalizeH="0" baseline="0" noProof="0" smtClean="0">
                <a:ln>
                  <a:noFill/>
                </a:ln>
                <a:solidFill>
                  <a:srgbClr val="00B140"/>
                </a:solidFill>
                <a:effectLst/>
                <a:uLnTx/>
                <a:uFillTx/>
                <a:latin typeface="Arial" panose="020B060402020202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21</a:t>
            </a:fld>
            <a:endParaRPr kumimoji="0" lang="en-US" sz="900" b="1" i="0" u="none" strike="noStrike" kern="1200" cap="none" spc="0" normalizeH="0" baseline="0" noProof="0" dirty="0">
              <a:ln>
                <a:noFill/>
              </a:ln>
              <a:solidFill>
                <a:srgbClr val="00B140"/>
              </a:solidFill>
              <a:effectLst/>
              <a:uLnTx/>
              <a:uFillTx/>
              <a:latin typeface="Arial" panose="020B0604020202020204"/>
              <a:ea typeface="+mn-ea"/>
              <a:cs typeface="+mn-cs"/>
            </a:endParaRPr>
          </a:p>
        </p:txBody>
      </p:sp>
    </p:spTree>
    <p:extLst>
      <p:ext uri="{BB962C8B-B14F-4D97-AF65-F5344CB8AC3E}">
        <p14:creationId xmlns:p14="http://schemas.microsoft.com/office/powerpoint/2010/main" val="29347718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1800" dirty="0" smtClean="0"/>
              <a:t>Parameter Patterns </a:t>
            </a:r>
            <a:r>
              <a:rPr lang="en-GB" sz="1800" dirty="0"/>
              <a:t>by Buildings</a:t>
            </a:r>
            <a:endParaRPr lang="en-US" sz="1800" dirty="0"/>
          </a:p>
        </p:txBody>
      </p:sp>
      <p:graphicFrame>
        <p:nvGraphicFramePr>
          <p:cNvPr id="39" name="Table 38"/>
          <p:cNvGraphicFramePr>
            <a:graphicFrameLocks noGrp="1"/>
          </p:cNvGraphicFramePr>
          <p:nvPr>
            <p:extLst/>
          </p:nvPr>
        </p:nvGraphicFramePr>
        <p:xfrm>
          <a:off x="157908" y="505175"/>
          <a:ext cx="4206240" cy="4114799"/>
        </p:xfrm>
        <a:graphic>
          <a:graphicData uri="http://schemas.openxmlformats.org/drawingml/2006/table">
            <a:tbl>
              <a:tblPr firstRow="1" firstCol="1" bandRow="1">
                <a:tableStyleId>{5C22544A-7EE6-4342-B048-85BDC9FD1C3A}</a:tableStyleId>
              </a:tblPr>
              <a:tblGrid>
                <a:gridCol w="1828566">
                  <a:extLst>
                    <a:ext uri="{9D8B030D-6E8A-4147-A177-3AD203B41FA5}">
                      <a16:colId xmlns:a16="http://schemas.microsoft.com/office/drawing/2014/main" val="2324118724"/>
                    </a:ext>
                  </a:extLst>
                </a:gridCol>
                <a:gridCol w="2377674">
                  <a:extLst>
                    <a:ext uri="{9D8B030D-6E8A-4147-A177-3AD203B41FA5}">
                      <a16:colId xmlns:a16="http://schemas.microsoft.com/office/drawing/2014/main" val="1785540096"/>
                    </a:ext>
                  </a:extLst>
                </a:gridCol>
              </a:tblGrid>
              <a:tr h="317990">
                <a:tc>
                  <a:txBody>
                    <a:bodyPr/>
                    <a:lstStyle/>
                    <a:p>
                      <a:pPr algn="ctr" fontAlgn="ctr"/>
                      <a:r>
                        <a:rPr lang="en-GB" sz="1100" u="none" strike="noStrike" dirty="0" smtClean="0">
                          <a:effectLst/>
                        </a:rPr>
                        <a:t>Building</a:t>
                      </a:r>
                      <a:endParaRPr lang="en-GB" sz="1100" b="1" i="0" u="none" strike="noStrike" dirty="0">
                        <a:solidFill>
                          <a:srgbClr val="FFFFFF"/>
                        </a:solidFill>
                        <a:effectLst/>
                        <a:latin typeface="Calibri" panose="020F0502020204030204" pitchFamily="34" charset="0"/>
                      </a:endParaRPr>
                    </a:p>
                  </a:txBody>
                  <a:tcPr marL="6350" marR="6350" marT="6350" marB="0" anchor="ctr">
                    <a:solidFill>
                      <a:schemeClr val="tx1"/>
                    </a:solidFill>
                  </a:tcPr>
                </a:tc>
                <a:tc>
                  <a:txBody>
                    <a:bodyPr/>
                    <a:lstStyle/>
                    <a:p>
                      <a:pPr algn="ctr" fontAlgn="ctr"/>
                      <a:r>
                        <a:rPr lang="en-GB" sz="1100" u="none" strike="noStrike" dirty="0">
                          <a:effectLst/>
                        </a:rPr>
                        <a:t>Patterns</a:t>
                      </a:r>
                      <a:endParaRPr lang="en-GB" sz="1100" b="1" i="0" u="none" strike="noStrike" dirty="0">
                        <a:solidFill>
                          <a:srgbClr val="FFFFFF"/>
                        </a:solidFill>
                        <a:effectLst/>
                        <a:latin typeface="Calibri" panose="020F0502020204030204" pitchFamily="34" charset="0"/>
                      </a:endParaRPr>
                    </a:p>
                  </a:txBody>
                  <a:tcPr marL="6350" marR="6350" marT="6350" marB="0" anchor="ctr">
                    <a:solidFill>
                      <a:schemeClr val="tx1"/>
                    </a:solidFill>
                  </a:tcPr>
                </a:tc>
                <a:extLst>
                  <a:ext uri="{0D108BD9-81ED-4DB2-BD59-A6C34878D82A}">
                    <a16:rowId xmlns:a16="http://schemas.microsoft.com/office/drawing/2014/main" val="617210197"/>
                  </a:ext>
                </a:extLst>
              </a:tr>
              <a:tr h="315871">
                <a:tc rowSpan="6">
                  <a:txBody>
                    <a:bodyPr/>
                    <a:lstStyle/>
                    <a:p>
                      <a:pPr algn="ctr" fontAlgn="ctr"/>
                      <a:r>
                        <a:rPr lang="en-GB" sz="1100" u="none" strike="noStrike" dirty="0" smtClean="0">
                          <a:solidFill>
                            <a:schemeClr val="tx1"/>
                          </a:solidFill>
                          <a:effectLst/>
                        </a:rPr>
                        <a:t>Building #1</a:t>
                      </a:r>
                      <a:endParaRPr lang="en-GB" sz="1100" b="0" i="0" u="none" strike="noStrike" dirty="0">
                        <a:solidFill>
                          <a:schemeClr val="tx1"/>
                        </a:solidFill>
                        <a:effectLst/>
                        <a:latin typeface="Calibri" panose="020F0502020204030204" pitchFamily="34" charset="0"/>
                      </a:endParaRPr>
                    </a:p>
                  </a:txBody>
                  <a:tcPr marL="6350" marR="6350" marT="6350" marB="0" anchor="ctr">
                    <a:solidFill>
                      <a:schemeClr val="accent2">
                        <a:lumMod val="10000"/>
                        <a:lumOff val="90000"/>
                      </a:schemeClr>
                    </a:solidFill>
                  </a:tcPr>
                </a:tc>
                <a:tc>
                  <a:txBody>
                    <a:bodyPr/>
                    <a:lstStyle/>
                    <a:p>
                      <a:pPr algn="l" fontAlgn="ctr"/>
                      <a:r>
                        <a:rPr lang="en-GB" sz="1100" u="none" strike="noStrike" dirty="0">
                          <a:solidFill>
                            <a:schemeClr val="tx2"/>
                          </a:solidFill>
                          <a:effectLst/>
                        </a:rPr>
                        <a:t>Frost Protect</a:t>
                      </a:r>
                      <a:endParaRPr lang="en-GB" sz="1100" b="0" i="0" u="none" strike="noStrike" dirty="0">
                        <a:solidFill>
                          <a:schemeClr val="tx2"/>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845216114"/>
                  </a:ext>
                </a:extLst>
              </a:tr>
              <a:tr h="315871">
                <a:tc vMerge="1">
                  <a:txBody>
                    <a:bodyPr/>
                    <a:lstStyle/>
                    <a:p>
                      <a:endParaRPr lang="en-GB"/>
                    </a:p>
                  </a:txBody>
                  <a:tcPr/>
                </a:tc>
                <a:tc>
                  <a:txBody>
                    <a:bodyPr/>
                    <a:lstStyle/>
                    <a:p>
                      <a:pPr algn="l" fontAlgn="ctr"/>
                      <a:r>
                        <a:rPr lang="en-GB" sz="1100" u="none" strike="noStrike" dirty="0">
                          <a:solidFill>
                            <a:schemeClr val="tx2"/>
                          </a:solidFill>
                          <a:effectLst/>
                        </a:rPr>
                        <a:t>Maintenance Monitored</a:t>
                      </a:r>
                      <a:endParaRPr lang="en-GB" sz="1100" b="0" i="0" u="none" strike="noStrike" dirty="0">
                        <a:solidFill>
                          <a:schemeClr val="tx2"/>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2650606800"/>
                  </a:ext>
                </a:extLst>
              </a:tr>
              <a:tr h="315871">
                <a:tc vMerge="1">
                  <a:txBody>
                    <a:bodyPr/>
                    <a:lstStyle/>
                    <a:p>
                      <a:endParaRPr lang="en-GB"/>
                    </a:p>
                  </a:txBody>
                  <a:tcPr/>
                </a:tc>
                <a:tc>
                  <a:txBody>
                    <a:bodyPr/>
                    <a:lstStyle/>
                    <a:p>
                      <a:pPr algn="l" fontAlgn="ctr"/>
                      <a:r>
                        <a:rPr lang="en-GB" sz="1100" u="none" strike="noStrike" dirty="0">
                          <a:solidFill>
                            <a:schemeClr val="tx2"/>
                          </a:solidFill>
                          <a:effectLst/>
                        </a:rPr>
                        <a:t>OOH Usage</a:t>
                      </a:r>
                      <a:endParaRPr lang="en-GB" sz="1100" b="0" i="0" u="none" strike="noStrike" dirty="0">
                        <a:solidFill>
                          <a:schemeClr val="tx2"/>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2212592785"/>
                  </a:ext>
                </a:extLst>
              </a:tr>
              <a:tr h="315871">
                <a:tc vMerge="1">
                  <a:txBody>
                    <a:bodyPr/>
                    <a:lstStyle/>
                    <a:p>
                      <a:endParaRPr lang="en-GB"/>
                    </a:p>
                  </a:txBody>
                  <a:tcPr/>
                </a:tc>
                <a:tc>
                  <a:txBody>
                    <a:bodyPr/>
                    <a:lstStyle/>
                    <a:p>
                      <a:pPr algn="l" fontAlgn="ctr"/>
                      <a:r>
                        <a:rPr lang="en-GB" sz="1100" u="none" strike="noStrike" dirty="0">
                          <a:solidFill>
                            <a:schemeClr val="tx2"/>
                          </a:solidFill>
                          <a:effectLst/>
                        </a:rPr>
                        <a:t>System Air Temperature</a:t>
                      </a:r>
                      <a:endParaRPr lang="en-GB" sz="1100" b="0" i="0" u="none" strike="noStrike" dirty="0">
                        <a:solidFill>
                          <a:schemeClr val="tx2"/>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1678857881"/>
                  </a:ext>
                </a:extLst>
              </a:tr>
              <a:tr h="315871">
                <a:tc vMerge="1">
                  <a:txBody>
                    <a:bodyPr/>
                    <a:lstStyle/>
                    <a:p>
                      <a:endParaRPr lang="en-GB"/>
                    </a:p>
                  </a:txBody>
                  <a:tcPr/>
                </a:tc>
                <a:tc>
                  <a:txBody>
                    <a:bodyPr/>
                    <a:lstStyle/>
                    <a:p>
                      <a:pPr algn="l" fontAlgn="ctr"/>
                      <a:r>
                        <a:rPr lang="en-GB" sz="1100" u="none" strike="noStrike" dirty="0">
                          <a:solidFill>
                            <a:schemeClr val="tx2"/>
                          </a:solidFill>
                          <a:effectLst/>
                        </a:rPr>
                        <a:t>Water Pipe Temperature</a:t>
                      </a:r>
                      <a:endParaRPr lang="en-GB" sz="1100" b="0" i="0" u="none" strike="noStrike" dirty="0">
                        <a:solidFill>
                          <a:schemeClr val="tx2"/>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871688945"/>
                  </a:ext>
                </a:extLst>
              </a:tr>
              <a:tr h="317990">
                <a:tc vMerge="1">
                  <a:txBody>
                    <a:bodyPr/>
                    <a:lstStyle/>
                    <a:p>
                      <a:endParaRPr lang="en-GB"/>
                    </a:p>
                  </a:txBody>
                  <a:tcPr/>
                </a:tc>
                <a:tc>
                  <a:txBody>
                    <a:bodyPr/>
                    <a:lstStyle/>
                    <a:p>
                      <a:pPr algn="l" fontAlgn="ctr"/>
                      <a:r>
                        <a:rPr lang="en-GB" sz="1100" u="none" strike="noStrike" dirty="0">
                          <a:solidFill>
                            <a:schemeClr val="tx2"/>
                          </a:solidFill>
                          <a:effectLst/>
                        </a:rPr>
                        <a:t>Water Pressure</a:t>
                      </a:r>
                      <a:endParaRPr lang="en-GB" sz="1100" b="0" i="0" u="none" strike="noStrike" dirty="0">
                        <a:solidFill>
                          <a:schemeClr val="tx2"/>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487197214"/>
                  </a:ext>
                </a:extLst>
              </a:tr>
              <a:tr h="317990">
                <a:tc>
                  <a:txBody>
                    <a:bodyPr/>
                    <a:lstStyle/>
                    <a:p>
                      <a:pPr algn="ctr" fontAlgn="ctr"/>
                      <a:r>
                        <a:rPr lang="en-GB" sz="1100" u="none" strike="noStrike" dirty="0" smtClean="0">
                          <a:solidFill>
                            <a:schemeClr val="tx1"/>
                          </a:solidFill>
                          <a:effectLst/>
                        </a:rPr>
                        <a:t>Building #2</a:t>
                      </a:r>
                      <a:endParaRPr lang="en-GB" sz="1100" b="0" i="0" u="none" strike="noStrike" dirty="0">
                        <a:solidFill>
                          <a:schemeClr val="tx1"/>
                        </a:solidFill>
                        <a:effectLst/>
                        <a:latin typeface="Calibri" panose="020F0502020204030204" pitchFamily="34" charset="0"/>
                      </a:endParaRPr>
                    </a:p>
                  </a:txBody>
                  <a:tcPr marL="6350" marR="6350" marT="6350" marB="0" anchor="ctr">
                    <a:solidFill>
                      <a:schemeClr val="accent2">
                        <a:lumMod val="10000"/>
                        <a:lumOff val="90000"/>
                      </a:schemeClr>
                    </a:solidFill>
                  </a:tcPr>
                </a:tc>
                <a:tc>
                  <a:txBody>
                    <a:bodyPr/>
                    <a:lstStyle/>
                    <a:p>
                      <a:pPr algn="l" fontAlgn="ctr"/>
                      <a:r>
                        <a:rPr lang="en-GB" sz="1100" u="none" strike="noStrike" dirty="0">
                          <a:solidFill>
                            <a:schemeClr val="tx2"/>
                          </a:solidFill>
                          <a:effectLst/>
                        </a:rPr>
                        <a:t>Room Air Temperature</a:t>
                      </a:r>
                      <a:endParaRPr lang="en-GB" sz="1100" b="0" i="0" u="none" strike="noStrike" dirty="0">
                        <a:solidFill>
                          <a:schemeClr val="tx2"/>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1976443560"/>
                  </a:ext>
                </a:extLst>
              </a:tr>
              <a:tr h="315871">
                <a:tc rowSpan="5">
                  <a:txBody>
                    <a:bodyPr/>
                    <a:lstStyle/>
                    <a:p>
                      <a:pPr algn="ctr" fontAlgn="ctr"/>
                      <a:r>
                        <a:rPr lang="en-GB" sz="1100" u="none" strike="noStrike" dirty="0" smtClean="0">
                          <a:solidFill>
                            <a:schemeClr val="tx1"/>
                          </a:solidFill>
                          <a:effectLst/>
                        </a:rPr>
                        <a:t>Building #3</a:t>
                      </a:r>
                      <a:endParaRPr lang="en-GB" sz="1100" b="0" i="0" u="none" strike="noStrike" dirty="0">
                        <a:solidFill>
                          <a:schemeClr val="tx1"/>
                        </a:solidFill>
                        <a:effectLst/>
                        <a:latin typeface="Calibri" panose="020F0502020204030204" pitchFamily="34" charset="0"/>
                      </a:endParaRPr>
                    </a:p>
                  </a:txBody>
                  <a:tcPr marL="6350" marR="6350" marT="6350" marB="0" anchor="ctr">
                    <a:solidFill>
                      <a:schemeClr val="accent2">
                        <a:lumMod val="10000"/>
                        <a:lumOff val="90000"/>
                      </a:schemeClr>
                    </a:solidFill>
                  </a:tcPr>
                </a:tc>
                <a:tc>
                  <a:txBody>
                    <a:bodyPr/>
                    <a:lstStyle/>
                    <a:p>
                      <a:pPr algn="l" fontAlgn="ctr"/>
                      <a:r>
                        <a:rPr lang="en-GB" sz="1100" u="none" strike="noStrike" dirty="0">
                          <a:solidFill>
                            <a:schemeClr val="tx2"/>
                          </a:solidFill>
                          <a:effectLst/>
                        </a:rPr>
                        <a:t>CO2 Level</a:t>
                      </a:r>
                      <a:endParaRPr lang="en-GB" sz="1100" b="0" i="0" u="none" strike="noStrike" dirty="0">
                        <a:solidFill>
                          <a:schemeClr val="tx2"/>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2748231090"/>
                  </a:ext>
                </a:extLst>
              </a:tr>
              <a:tr h="315871">
                <a:tc vMerge="1">
                  <a:txBody>
                    <a:bodyPr/>
                    <a:lstStyle/>
                    <a:p>
                      <a:endParaRPr lang="en-GB"/>
                    </a:p>
                  </a:txBody>
                  <a:tcPr/>
                </a:tc>
                <a:tc>
                  <a:txBody>
                    <a:bodyPr/>
                    <a:lstStyle/>
                    <a:p>
                      <a:pPr algn="l" fontAlgn="ctr"/>
                      <a:r>
                        <a:rPr lang="en-GB" sz="1100" u="none" strike="noStrike" dirty="0">
                          <a:solidFill>
                            <a:schemeClr val="tx2"/>
                          </a:solidFill>
                          <a:effectLst/>
                        </a:rPr>
                        <a:t>Factory Humidity</a:t>
                      </a:r>
                      <a:endParaRPr lang="en-GB" sz="1100" b="0" i="0" u="none" strike="noStrike" dirty="0">
                        <a:solidFill>
                          <a:schemeClr val="tx2"/>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1670903274"/>
                  </a:ext>
                </a:extLst>
              </a:tr>
              <a:tr h="315871">
                <a:tc vMerge="1">
                  <a:txBody>
                    <a:bodyPr/>
                    <a:lstStyle/>
                    <a:p>
                      <a:endParaRPr lang="en-GB"/>
                    </a:p>
                  </a:txBody>
                  <a:tcPr/>
                </a:tc>
                <a:tc>
                  <a:txBody>
                    <a:bodyPr/>
                    <a:lstStyle/>
                    <a:p>
                      <a:pPr algn="l" fontAlgn="ctr"/>
                      <a:r>
                        <a:rPr lang="en-GB" sz="1100" u="none" strike="noStrike" dirty="0">
                          <a:solidFill>
                            <a:schemeClr val="tx2"/>
                          </a:solidFill>
                          <a:effectLst/>
                        </a:rPr>
                        <a:t>Humidity</a:t>
                      </a:r>
                      <a:endParaRPr lang="en-GB" sz="1100" b="0" i="0" u="none" strike="noStrike" dirty="0">
                        <a:solidFill>
                          <a:schemeClr val="tx2"/>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4185729529"/>
                  </a:ext>
                </a:extLst>
              </a:tr>
              <a:tr h="315871">
                <a:tc vMerge="1">
                  <a:txBody>
                    <a:bodyPr/>
                    <a:lstStyle/>
                    <a:p>
                      <a:endParaRPr lang="en-GB"/>
                    </a:p>
                  </a:txBody>
                  <a:tcPr/>
                </a:tc>
                <a:tc>
                  <a:txBody>
                    <a:bodyPr/>
                    <a:lstStyle/>
                    <a:p>
                      <a:pPr algn="l" fontAlgn="ctr"/>
                      <a:r>
                        <a:rPr lang="en-GB" sz="1100" u="none" strike="noStrike" dirty="0">
                          <a:solidFill>
                            <a:schemeClr val="tx2"/>
                          </a:solidFill>
                          <a:effectLst/>
                        </a:rPr>
                        <a:t>Room Temperature</a:t>
                      </a:r>
                      <a:endParaRPr lang="en-GB" sz="1100" b="0" i="0" u="none" strike="noStrike" dirty="0">
                        <a:solidFill>
                          <a:schemeClr val="tx2"/>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1722803188"/>
                  </a:ext>
                </a:extLst>
              </a:tr>
              <a:tr h="317990">
                <a:tc vMerge="1">
                  <a:txBody>
                    <a:bodyPr/>
                    <a:lstStyle/>
                    <a:p>
                      <a:endParaRPr lang="en-GB"/>
                    </a:p>
                  </a:txBody>
                  <a:tcPr/>
                </a:tc>
                <a:tc>
                  <a:txBody>
                    <a:bodyPr/>
                    <a:lstStyle/>
                    <a:p>
                      <a:pPr algn="l" fontAlgn="ctr"/>
                      <a:r>
                        <a:rPr lang="en-GB" sz="1100" u="none" strike="noStrike" dirty="0">
                          <a:solidFill>
                            <a:schemeClr val="tx2"/>
                          </a:solidFill>
                          <a:effectLst/>
                        </a:rPr>
                        <a:t>Window Open OOH</a:t>
                      </a:r>
                      <a:endParaRPr lang="en-GB" sz="1100" b="0" i="0" u="none" strike="noStrike" dirty="0">
                        <a:solidFill>
                          <a:schemeClr val="tx2"/>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1124020974"/>
                  </a:ext>
                </a:extLst>
              </a:tr>
            </a:tbl>
          </a:graphicData>
        </a:graphic>
      </p:graphicFrame>
      <p:graphicFrame>
        <p:nvGraphicFramePr>
          <p:cNvPr id="6" name="Table 5"/>
          <p:cNvGraphicFramePr>
            <a:graphicFrameLocks noGrp="1"/>
          </p:cNvGraphicFramePr>
          <p:nvPr>
            <p:extLst/>
          </p:nvPr>
        </p:nvGraphicFramePr>
        <p:xfrm>
          <a:off x="4576572" y="511032"/>
          <a:ext cx="4206240" cy="4182232"/>
        </p:xfrm>
        <a:graphic>
          <a:graphicData uri="http://schemas.openxmlformats.org/drawingml/2006/table">
            <a:tbl>
              <a:tblPr firstRow="1" firstCol="1" bandRow="1">
                <a:tableStyleId>{5C22544A-7EE6-4342-B048-85BDC9FD1C3A}</a:tableStyleId>
              </a:tblPr>
              <a:tblGrid>
                <a:gridCol w="2103120">
                  <a:extLst>
                    <a:ext uri="{9D8B030D-6E8A-4147-A177-3AD203B41FA5}">
                      <a16:colId xmlns:a16="http://schemas.microsoft.com/office/drawing/2014/main" val="3978037939"/>
                    </a:ext>
                  </a:extLst>
                </a:gridCol>
                <a:gridCol w="2103120">
                  <a:extLst>
                    <a:ext uri="{9D8B030D-6E8A-4147-A177-3AD203B41FA5}">
                      <a16:colId xmlns:a16="http://schemas.microsoft.com/office/drawing/2014/main" val="2655400191"/>
                    </a:ext>
                  </a:extLst>
                </a:gridCol>
              </a:tblGrid>
              <a:tr h="349986">
                <a:tc>
                  <a:txBody>
                    <a:bodyPr/>
                    <a:lstStyle/>
                    <a:p>
                      <a:pPr algn="ctr" fontAlgn="ctr"/>
                      <a:r>
                        <a:rPr lang="en-GB" sz="1100" u="none" strike="noStrike" dirty="0" smtClean="0">
                          <a:effectLst/>
                        </a:rPr>
                        <a:t>Building</a:t>
                      </a:r>
                      <a:endParaRPr lang="en-GB" sz="1100" b="1" i="0" u="none" strike="noStrike" dirty="0">
                        <a:solidFill>
                          <a:srgbClr val="FFFFFF"/>
                        </a:solidFill>
                        <a:effectLst/>
                        <a:latin typeface="Calibri" panose="020F0502020204030204" pitchFamily="34" charset="0"/>
                      </a:endParaRPr>
                    </a:p>
                  </a:txBody>
                  <a:tcPr marL="4954" marR="4954" marT="4954" marB="0" anchor="ctr">
                    <a:solidFill>
                      <a:schemeClr val="tx1"/>
                    </a:solidFill>
                  </a:tcPr>
                </a:tc>
                <a:tc>
                  <a:txBody>
                    <a:bodyPr/>
                    <a:lstStyle/>
                    <a:p>
                      <a:pPr algn="ctr" fontAlgn="ctr"/>
                      <a:r>
                        <a:rPr lang="en-GB" sz="1100" u="none" strike="noStrike" dirty="0">
                          <a:effectLst/>
                        </a:rPr>
                        <a:t>Patterns</a:t>
                      </a:r>
                      <a:endParaRPr lang="en-GB" sz="1100" b="1" i="0" u="none" strike="noStrike" dirty="0">
                        <a:solidFill>
                          <a:srgbClr val="FFFFFF"/>
                        </a:solidFill>
                        <a:effectLst/>
                        <a:latin typeface="Calibri" panose="020F0502020204030204" pitchFamily="34" charset="0"/>
                      </a:endParaRPr>
                    </a:p>
                  </a:txBody>
                  <a:tcPr marL="4954" marR="4954" marT="4954" marB="0" anchor="ctr">
                    <a:solidFill>
                      <a:schemeClr val="tx1"/>
                    </a:solidFill>
                  </a:tcPr>
                </a:tc>
                <a:extLst>
                  <a:ext uri="{0D108BD9-81ED-4DB2-BD59-A6C34878D82A}">
                    <a16:rowId xmlns:a16="http://schemas.microsoft.com/office/drawing/2014/main" val="1307083505"/>
                  </a:ext>
                </a:extLst>
              </a:tr>
              <a:tr h="174193">
                <a:tc rowSpan="13">
                  <a:txBody>
                    <a:bodyPr/>
                    <a:lstStyle/>
                    <a:p>
                      <a:pPr algn="ctr" fontAlgn="ctr"/>
                      <a:r>
                        <a:rPr lang="en-GB" sz="1100" u="none" strike="noStrike" dirty="0" smtClean="0">
                          <a:solidFill>
                            <a:schemeClr val="tx1"/>
                          </a:solidFill>
                          <a:effectLst/>
                        </a:rPr>
                        <a:t>Building #4</a:t>
                      </a:r>
                      <a:endParaRPr lang="en-GB" sz="1100" b="0" i="0" u="none" strike="noStrike" dirty="0">
                        <a:solidFill>
                          <a:schemeClr val="tx1"/>
                        </a:solidFill>
                        <a:effectLst/>
                        <a:latin typeface="Calibri" panose="020F0502020204030204" pitchFamily="34" charset="0"/>
                      </a:endParaRPr>
                    </a:p>
                  </a:txBody>
                  <a:tcPr marL="4954" marR="4954" marT="4954" marB="0" anchor="ctr">
                    <a:solidFill>
                      <a:schemeClr val="accent2">
                        <a:lumMod val="10000"/>
                        <a:lumOff val="90000"/>
                      </a:schemeClr>
                    </a:solidFill>
                  </a:tcPr>
                </a:tc>
                <a:tc>
                  <a:txBody>
                    <a:bodyPr/>
                    <a:lstStyle/>
                    <a:p>
                      <a:pPr algn="l" fontAlgn="ctr"/>
                      <a:r>
                        <a:rPr lang="en-GB" sz="1100" u="none" strike="noStrike" dirty="0">
                          <a:solidFill>
                            <a:schemeClr val="tx2"/>
                          </a:solidFill>
                          <a:effectLst/>
                        </a:rPr>
                        <a:t>Alarm Detectors</a:t>
                      </a:r>
                      <a:endParaRPr lang="en-GB" sz="1100" b="0" i="0" u="none" strike="noStrike" dirty="0">
                        <a:solidFill>
                          <a:schemeClr val="tx2"/>
                        </a:solidFill>
                        <a:effectLst/>
                        <a:latin typeface="Calibri" panose="020F0502020204030204" pitchFamily="34" charset="0"/>
                      </a:endParaRPr>
                    </a:p>
                  </a:txBody>
                  <a:tcPr marL="4954" marR="4954" marT="4954" marB="0" anchor="ctr"/>
                </a:tc>
                <a:extLst>
                  <a:ext uri="{0D108BD9-81ED-4DB2-BD59-A6C34878D82A}">
                    <a16:rowId xmlns:a16="http://schemas.microsoft.com/office/drawing/2014/main" val="3409385871"/>
                  </a:ext>
                </a:extLst>
              </a:tr>
              <a:tr h="174193">
                <a:tc vMerge="1">
                  <a:txBody>
                    <a:bodyPr/>
                    <a:lstStyle/>
                    <a:p>
                      <a:endParaRPr lang="en-GB"/>
                    </a:p>
                  </a:txBody>
                  <a:tcPr/>
                </a:tc>
                <a:tc>
                  <a:txBody>
                    <a:bodyPr/>
                    <a:lstStyle/>
                    <a:p>
                      <a:pPr algn="l" fontAlgn="ctr"/>
                      <a:r>
                        <a:rPr lang="en-GB" sz="1100" u="none" strike="noStrike" dirty="0">
                          <a:solidFill>
                            <a:schemeClr val="tx2"/>
                          </a:solidFill>
                          <a:effectLst/>
                        </a:rPr>
                        <a:t>Alarm Inhibit</a:t>
                      </a:r>
                      <a:endParaRPr lang="en-GB" sz="1100" b="0" i="0" u="none" strike="noStrike" dirty="0">
                        <a:solidFill>
                          <a:schemeClr val="tx2"/>
                        </a:solidFill>
                        <a:effectLst/>
                        <a:latin typeface="Calibri" panose="020F0502020204030204" pitchFamily="34" charset="0"/>
                      </a:endParaRPr>
                    </a:p>
                  </a:txBody>
                  <a:tcPr marL="4954" marR="4954" marT="4954" marB="0" anchor="ctr"/>
                </a:tc>
                <a:extLst>
                  <a:ext uri="{0D108BD9-81ED-4DB2-BD59-A6C34878D82A}">
                    <a16:rowId xmlns:a16="http://schemas.microsoft.com/office/drawing/2014/main" val="2588273079"/>
                  </a:ext>
                </a:extLst>
              </a:tr>
              <a:tr h="174193">
                <a:tc vMerge="1">
                  <a:txBody>
                    <a:bodyPr/>
                    <a:lstStyle/>
                    <a:p>
                      <a:endParaRPr lang="en-GB"/>
                    </a:p>
                  </a:txBody>
                  <a:tcPr/>
                </a:tc>
                <a:tc>
                  <a:txBody>
                    <a:bodyPr/>
                    <a:lstStyle/>
                    <a:p>
                      <a:pPr algn="l" fontAlgn="ctr"/>
                      <a:r>
                        <a:rPr lang="en-GB" sz="1100" u="none" strike="noStrike" dirty="0">
                          <a:solidFill>
                            <a:schemeClr val="tx2"/>
                          </a:solidFill>
                          <a:effectLst/>
                        </a:rPr>
                        <a:t>Electric Consumption Office</a:t>
                      </a:r>
                      <a:endParaRPr lang="en-GB" sz="1100" b="0" i="0" u="none" strike="noStrike" dirty="0">
                        <a:solidFill>
                          <a:schemeClr val="tx2"/>
                        </a:solidFill>
                        <a:effectLst/>
                        <a:latin typeface="Calibri" panose="020F0502020204030204" pitchFamily="34" charset="0"/>
                      </a:endParaRPr>
                    </a:p>
                  </a:txBody>
                  <a:tcPr marL="4954" marR="4954" marT="4954" marB="0" anchor="ctr"/>
                </a:tc>
                <a:extLst>
                  <a:ext uri="{0D108BD9-81ED-4DB2-BD59-A6C34878D82A}">
                    <a16:rowId xmlns:a16="http://schemas.microsoft.com/office/drawing/2014/main" val="3721296588"/>
                  </a:ext>
                </a:extLst>
              </a:tr>
              <a:tr h="174193">
                <a:tc vMerge="1">
                  <a:txBody>
                    <a:bodyPr/>
                    <a:lstStyle/>
                    <a:p>
                      <a:endParaRPr lang="en-GB"/>
                    </a:p>
                  </a:txBody>
                  <a:tcPr/>
                </a:tc>
                <a:tc>
                  <a:txBody>
                    <a:bodyPr/>
                    <a:lstStyle/>
                    <a:p>
                      <a:pPr algn="l" fontAlgn="ctr"/>
                      <a:r>
                        <a:rPr lang="en-GB" sz="1100" u="none" strike="noStrike" dirty="0">
                          <a:solidFill>
                            <a:schemeClr val="tx2"/>
                          </a:solidFill>
                          <a:effectLst/>
                        </a:rPr>
                        <a:t>Power Consumption OOH</a:t>
                      </a:r>
                      <a:endParaRPr lang="en-GB" sz="1100" b="0" i="0" u="none" strike="noStrike" dirty="0">
                        <a:solidFill>
                          <a:schemeClr val="tx2"/>
                        </a:solidFill>
                        <a:effectLst/>
                        <a:latin typeface="Calibri" panose="020F0502020204030204" pitchFamily="34" charset="0"/>
                      </a:endParaRPr>
                    </a:p>
                  </a:txBody>
                  <a:tcPr marL="4954" marR="4954" marT="4954" marB="0" anchor="ctr"/>
                </a:tc>
                <a:extLst>
                  <a:ext uri="{0D108BD9-81ED-4DB2-BD59-A6C34878D82A}">
                    <a16:rowId xmlns:a16="http://schemas.microsoft.com/office/drawing/2014/main" val="3675800755"/>
                  </a:ext>
                </a:extLst>
              </a:tr>
              <a:tr h="174193">
                <a:tc vMerge="1">
                  <a:txBody>
                    <a:bodyPr/>
                    <a:lstStyle/>
                    <a:p>
                      <a:endParaRPr lang="en-GB"/>
                    </a:p>
                  </a:txBody>
                  <a:tcPr/>
                </a:tc>
                <a:tc>
                  <a:txBody>
                    <a:bodyPr/>
                    <a:lstStyle/>
                    <a:p>
                      <a:pPr algn="l" fontAlgn="ctr"/>
                      <a:r>
                        <a:rPr lang="en-GB" sz="1100" u="none" strike="noStrike" dirty="0">
                          <a:solidFill>
                            <a:schemeClr val="tx2"/>
                          </a:solidFill>
                          <a:effectLst/>
                        </a:rPr>
                        <a:t>Emergency Power Fault</a:t>
                      </a:r>
                      <a:endParaRPr lang="en-GB" sz="1100" b="0" i="0" u="none" strike="noStrike" dirty="0">
                        <a:solidFill>
                          <a:schemeClr val="tx2"/>
                        </a:solidFill>
                        <a:effectLst/>
                        <a:latin typeface="Calibri" panose="020F0502020204030204" pitchFamily="34" charset="0"/>
                      </a:endParaRPr>
                    </a:p>
                  </a:txBody>
                  <a:tcPr marL="4954" marR="4954" marT="4954" marB="0" anchor="ctr"/>
                </a:tc>
                <a:extLst>
                  <a:ext uri="{0D108BD9-81ED-4DB2-BD59-A6C34878D82A}">
                    <a16:rowId xmlns:a16="http://schemas.microsoft.com/office/drawing/2014/main" val="225843068"/>
                  </a:ext>
                </a:extLst>
              </a:tr>
              <a:tr h="174193">
                <a:tc vMerge="1">
                  <a:txBody>
                    <a:bodyPr/>
                    <a:lstStyle/>
                    <a:p>
                      <a:endParaRPr lang="en-GB"/>
                    </a:p>
                  </a:txBody>
                  <a:tcPr/>
                </a:tc>
                <a:tc>
                  <a:txBody>
                    <a:bodyPr/>
                    <a:lstStyle/>
                    <a:p>
                      <a:pPr algn="l" fontAlgn="ctr"/>
                      <a:r>
                        <a:rPr lang="en-GB" sz="1100" u="none" strike="noStrike" dirty="0">
                          <a:solidFill>
                            <a:schemeClr val="tx2"/>
                          </a:solidFill>
                          <a:effectLst/>
                        </a:rPr>
                        <a:t>Humidity</a:t>
                      </a:r>
                      <a:endParaRPr lang="en-GB" sz="1100" b="0" i="0" u="none" strike="noStrike" dirty="0">
                        <a:solidFill>
                          <a:schemeClr val="tx2"/>
                        </a:solidFill>
                        <a:effectLst/>
                        <a:latin typeface="Calibri" panose="020F0502020204030204" pitchFamily="34" charset="0"/>
                      </a:endParaRPr>
                    </a:p>
                  </a:txBody>
                  <a:tcPr marL="4954" marR="4954" marT="4954" marB="0" anchor="ctr"/>
                </a:tc>
                <a:extLst>
                  <a:ext uri="{0D108BD9-81ED-4DB2-BD59-A6C34878D82A}">
                    <a16:rowId xmlns:a16="http://schemas.microsoft.com/office/drawing/2014/main" val="2568707285"/>
                  </a:ext>
                </a:extLst>
              </a:tr>
              <a:tr h="174193">
                <a:tc vMerge="1">
                  <a:txBody>
                    <a:bodyPr/>
                    <a:lstStyle/>
                    <a:p>
                      <a:endParaRPr lang="en-GB"/>
                    </a:p>
                  </a:txBody>
                  <a:tcPr/>
                </a:tc>
                <a:tc>
                  <a:txBody>
                    <a:bodyPr/>
                    <a:lstStyle/>
                    <a:p>
                      <a:pPr algn="l" fontAlgn="ctr"/>
                      <a:r>
                        <a:rPr lang="en-GB" sz="1100" u="none" strike="noStrike" dirty="0">
                          <a:solidFill>
                            <a:schemeClr val="tx2"/>
                          </a:solidFill>
                          <a:effectLst/>
                        </a:rPr>
                        <a:t>Lift Alarm</a:t>
                      </a:r>
                      <a:endParaRPr lang="en-GB" sz="1100" b="0" i="0" u="none" strike="noStrike" dirty="0">
                        <a:solidFill>
                          <a:schemeClr val="tx2"/>
                        </a:solidFill>
                        <a:effectLst/>
                        <a:latin typeface="Calibri" panose="020F0502020204030204" pitchFamily="34" charset="0"/>
                      </a:endParaRPr>
                    </a:p>
                  </a:txBody>
                  <a:tcPr marL="4954" marR="4954" marT="4954" marB="0" anchor="ctr"/>
                </a:tc>
                <a:extLst>
                  <a:ext uri="{0D108BD9-81ED-4DB2-BD59-A6C34878D82A}">
                    <a16:rowId xmlns:a16="http://schemas.microsoft.com/office/drawing/2014/main" val="4293146778"/>
                  </a:ext>
                </a:extLst>
              </a:tr>
              <a:tr h="174193">
                <a:tc vMerge="1">
                  <a:txBody>
                    <a:bodyPr/>
                    <a:lstStyle/>
                    <a:p>
                      <a:endParaRPr lang="en-GB"/>
                    </a:p>
                  </a:txBody>
                  <a:tcPr/>
                </a:tc>
                <a:tc>
                  <a:txBody>
                    <a:bodyPr/>
                    <a:lstStyle/>
                    <a:p>
                      <a:pPr algn="l" fontAlgn="ctr"/>
                      <a:r>
                        <a:rPr lang="en-GB" sz="1100" u="none" strike="noStrike" dirty="0">
                          <a:solidFill>
                            <a:schemeClr val="tx2"/>
                          </a:solidFill>
                          <a:effectLst/>
                        </a:rPr>
                        <a:t>Maintenance Monitored</a:t>
                      </a:r>
                      <a:endParaRPr lang="en-GB" sz="1100" b="0" i="0" u="none" strike="noStrike" dirty="0">
                        <a:solidFill>
                          <a:schemeClr val="tx2"/>
                        </a:solidFill>
                        <a:effectLst/>
                        <a:latin typeface="Calibri" panose="020F0502020204030204" pitchFamily="34" charset="0"/>
                      </a:endParaRPr>
                    </a:p>
                  </a:txBody>
                  <a:tcPr marL="4954" marR="4954" marT="4954" marB="0" anchor="ctr"/>
                </a:tc>
                <a:extLst>
                  <a:ext uri="{0D108BD9-81ED-4DB2-BD59-A6C34878D82A}">
                    <a16:rowId xmlns:a16="http://schemas.microsoft.com/office/drawing/2014/main" val="1567852401"/>
                  </a:ext>
                </a:extLst>
              </a:tr>
              <a:tr h="174193">
                <a:tc vMerge="1">
                  <a:txBody>
                    <a:bodyPr/>
                    <a:lstStyle/>
                    <a:p>
                      <a:endParaRPr lang="en-GB"/>
                    </a:p>
                  </a:txBody>
                  <a:tcPr/>
                </a:tc>
                <a:tc>
                  <a:txBody>
                    <a:bodyPr/>
                    <a:lstStyle/>
                    <a:p>
                      <a:pPr algn="l" fontAlgn="ctr"/>
                      <a:r>
                        <a:rPr lang="en-GB" sz="1100" u="none" strike="noStrike" dirty="0">
                          <a:solidFill>
                            <a:schemeClr val="tx2"/>
                          </a:solidFill>
                          <a:effectLst/>
                        </a:rPr>
                        <a:t>Systems Air Temperature</a:t>
                      </a:r>
                      <a:endParaRPr lang="en-GB" sz="1100" b="0" i="0" u="none" strike="noStrike" dirty="0">
                        <a:solidFill>
                          <a:schemeClr val="tx2"/>
                        </a:solidFill>
                        <a:effectLst/>
                        <a:latin typeface="Calibri" panose="020F0502020204030204" pitchFamily="34" charset="0"/>
                      </a:endParaRPr>
                    </a:p>
                  </a:txBody>
                  <a:tcPr marL="4954" marR="4954" marT="4954" marB="0" anchor="ctr"/>
                </a:tc>
                <a:extLst>
                  <a:ext uri="{0D108BD9-81ED-4DB2-BD59-A6C34878D82A}">
                    <a16:rowId xmlns:a16="http://schemas.microsoft.com/office/drawing/2014/main" val="2250042424"/>
                  </a:ext>
                </a:extLst>
              </a:tr>
              <a:tr h="174193">
                <a:tc vMerge="1">
                  <a:txBody>
                    <a:bodyPr/>
                    <a:lstStyle/>
                    <a:p>
                      <a:endParaRPr lang="en-GB"/>
                    </a:p>
                  </a:txBody>
                  <a:tcPr/>
                </a:tc>
                <a:tc>
                  <a:txBody>
                    <a:bodyPr/>
                    <a:lstStyle/>
                    <a:p>
                      <a:pPr algn="l" fontAlgn="ctr"/>
                      <a:r>
                        <a:rPr lang="en-GB" sz="1100" u="none" strike="noStrike" dirty="0">
                          <a:solidFill>
                            <a:schemeClr val="tx2"/>
                          </a:solidFill>
                          <a:effectLst/>
                        </a:rPr>
                        <a:t>Water Consumption Daily</a:t>
                      </a:r>
                      <a:endParaRPr lang="en-GB" sz="1100" b="0" i="0" u="none" strike="noStrike" dirty="0">
                        <a:solidFill>
                          <a:schemeClr val="tx2"/>
                        </a:solidFill>
                        <a:effectLst/>
                        <a:latin typeface="Calibri" panose="020F0502020204030204" pitchFamily="34" charset="0"/>
                      </a:endParaRPr>
                    </a:p>
                  </a:txBody>
                  <a:tcPr marL="4954" marR="4954" marT="4954" marB="0" anchor="ctr"/>
                </a:tc>
                <a:extLst>
                  <a:ext uri="{0D108BD9-81ED-4DB2-BD59-A6C34878D82A}">
                    <a16:rowId xmlns:a16="http://schemas.microsoft.com/office/drawing/2014/main" val="425883371"/>
                  </a:ext>
                </a:extLst>
              </a:tr>
              <a:tr h="174193">
                <a:tc vMerge="1">
                  <a:txBody>
                    <a:bodyPr/>
                    <a:lstStyle/>
                    <a:p>
                      <a:endParaRPr lang="en-GB"/>
                    </a:p>
                  </a:txBody>
                  <a:tcPr/>
                </a:tc>
                <a:tc>
                  <a:txBody>
                    <a:bodyPr/>
                    <a:lstStyle/>
                    <a:p>
                      <a:pPr algn="l" fontAlgn="ctr"/>
                      <a:r>
                        <a:rPr lang="en-GB" sz="1100" u="none" strike="noStrike">
                          <a:solidFill>
                            <a:schemeClr val="tx2"/>
                          </a:solidFill>
                          <a:effectLst/>
                        </a:rPr>
                        <a:t>Water Evacuation Fault</a:t>
                      </a:r>
                      <a:endParaRPr lang="en-GB" sz="1100" b="0" i="0" u="none" strike="noStrike">
                        <a:solidFill>
                          <a:schemeClr val="tx2"/>
                        </a:solidFill>
                        <a:effectLst/>
                        <a:latin typeface="Calibri" panose="020F0502020204030204" pitchFamily="34" charset="0"/>
                      </a:endParaRPr>
                    </a:p>
                  </a:txBody>
                  <a:tcPr marL="4954" marR="4954" marT="4954" marB="0" anchor="ctr"/>
                </a:tc>
                <a:extLst>
                  <a:ext uri="{0D108BD9-81ED-4DB2-BD59-A6C34878D82A}">
                    <a16:rowId xmlns:a16="http://schemas.microsoft.com/office/drawing/2014/main" val="1080737182"/>
                  </a:ext>
                </a:extLst>
              </a:tr>
              <a:tr h="174193">
                <a:tc vMerge="1">
                  <a:txBody>
                    <a:bodyPr/>
                    <a:lstStyle/>
                    <a:p>
                      <a:endParaRPr lang="en-GB"/>
                    </a:p>
                  </a:txBody>
                  <a:tcPr/>
                </a:tc>
                <a:tc>
                  <a:txBody>
                    <a:bodyPr/>
                    <a:lstStyle/>
                    <a:p>
                      <a:pPr algn="l" fontAlgn="ctr"/>
                      <a:r>
                        <a:rPr lang="en-GB" sz="1100" u="none" strike="noStrike" dirty="0">
                          <a:solidFill>
                            <a:schemeClr val="tx2"/>
                          </a:solidFill>
                          <a:effectLst/>
                        </a:rPr>
                        <a:t>Water Consumption OOH</a:t>
                      </a:r>
                      <a:endParaRPr lang="en-GB" sz="1100" b="0" i="0" u="none" strike="noStrike" dirty="0">
                        <a:solidFill>
                          <a:schemeClr val="tx2"/>
                        </a:solidFill>
                        <a:effectLst/>
                        <a:latin typeface="Calibri" panose="020F0502020204030204" pitchFamily="34" charset="0"/>
                      </a:endParaRPr>
                    </a:p>
                  </a:txBody>
                  <a:tcPr marL="4954" marR="4954" marT="4954" marB="0" anchor="ctr"/>
                </a:tc>
                <a:extLst>
                  <a:ext uri="{0D108BD9-81ED-4DB2-BD59-A6C34878D82A}">
                    <a16:rowId xmlns:a16="http://schemas.microsoft.com/office/drawing/2014/main" val="737133433"/>
                  </a:ext>
                </a:extLst>
              </a:tr>
              <a:tr h="174193">
                <a:tc vMerge="1">
                  <a:txBody>
                    <a:bodyPr/>
                    <a:lstStyle/>
                    <a:p>
                      <a:endParaRPr lang="en-GB"/>
                    </a:p>
                  </a:txBody>
                  <a:tcPr/>
                </a:tc>
                <a:tc>
                  <a:txBody>
                    <a:bodyPr/>
                    <a:lstStyle/>
                    <a:p>
                      <a:pPr algn="l" fontAlgn="ctr"/>
                      <a:r>
                        <a:rPr lang="en-GB" sz="1100" u="none" strike="noStrike" dirty="0">
                          <a:solidFill>
                            <a:schemeClr val="tx2"/>
                          </a:solidFill>
                          <a:effectLst/>
                        </a:rPr>
                        <a:t>Water Pipe Temperature</a:t>
                      </a:r>
                      <a:endParaRPr lang="en-GB" sz="1100" b="0" i="0" u="none" strike="noStrike" dirty="0">
                        <a:solidFill>
                          <a:schemeClr val="tx2"/>
                        </a:solidFill>
                        <a:effectLst/>
                        <a:latin typeface="Calibri" panose="020F0502020204030204" pitchFamily="34" charset="0"/>
                      </a:endParaRPr>
                    </a:p>
                  </a:txBody>
                  <a:tcPr marL="4954" marR="4954" marT="4954" marB="0" anchor="ctr"/>
                </a:tc>
                <a:extLst>
                  <a:ext uri="{0D108BD9-81ED-4DB2-BD59-A6C34878D82A}">
                    <a16:rowId xmlns:a16="http://schemas.microsoft.com/office/drawing/2014/main" val="382634830"/>
                  </a:ext>
                </a:extLst>
              </a:tr>
              <a:tr h="174193">
                <a:tc rowSpan="9">
                  <a:txBody>
                    <a:bodyPr/>
                    <a:lstStyle/>
                    <a:p>
                      <a:pPr algn="ctr" fontAlgn="ctr"/>
                      <a:r>
                        <a:rPr lang="en-GB" sz="1100" u="none" strike="noStrike" dirty="0" smtClean="0">
                          <a:solidFill>
                            <a:schemeClr val="tx1"/>
                          </a:solidFill>
                          <a:effectLst/>
                        </a:rPr>
                        <a:t>Building #5</a:t>
                      </a:r>
                      <a:endParaRPr lang="en-GB" sz="1100" b="0" i="0" u="none" strike="noStrike" dirty="0">
                        <a:solidFill>
                          <a:schemeClr val="tx1"/>
                        </a:solidFill>
                        <a:effectLst/>
                        <a:latin typeface="Calibri" panose="020F0502020204030204" pitchFamily="34" charset="0"/>
                      </a:endParaRPr>
                    </a:p>
                  </a:txBody>
                  <a:tcPr marL="4954" marR="4954" marT="4954" marB="0" anchor="ctr">
                    <a:solidFill>
                      <a:schemeClr val="accent2">
                        <a:lumMod val="10000"/>
                        <a:lumOff val="90000"/>
                      </a:schemeClr>
                    </a:solidFill>
                  </a:tcPr>
                </a:tc>
                <a:tc>
                  <a:txBody>
                    <a:bodyPr/>
                    <a:lstStyle/>
                    <a:p>
                      <a:pPr algn="l" fontAlgn="ctr"/>
                      <a:r>
                        <a:rPr lang="en-GB" sz="1100" u="none" strike="noStrike" dirty="0">
                          <a:solidFill>
                            <a:schemeClr val="tx2"/>
                          </a:solidFill>
                          <a:effectLst/>
                        </a:rPr>
                        <a:t>Electric Consumption</a:t>
                      </a:r>
                      <a:endParaRPr lang="en-GB" sz="1100" b="0" i="0" u="none" strike="noStrike" dirty="0">
                        <a:solidFill>
                          <a:schemeClr val="tx2"/>
                        </a:solidFill>
                        <a:effectLst/>
                        <a:latin typeface="Calibri" panose="020F0502020204030204" pitchFamily="34" charset="0"/>
                      </a:endParaRPr>
                    </a:p>
                  </a:txBody>
                  <a:tcPr marL="4954" marR="4954" marT="4954" marB="0" anchor="ctr"/>
                </a:tc>
                <a:extLst>
                  <a:ext uri="{0D108BD9-81ED-4DB2-BD59-A6C34878D82A}">
                    <a16:rowId xmlns:a16="http://schemas.microsoft.com/office/drawing/2014/main" val="1494275791"/>
                  </a:ext>
                </a:extLst>
              </a:tr>
              <a:tr h="174193">
                <a:tc vMerge="1">
                  <a:txBody>
                    <a:bodyPr/>
                    <a:lstStyle/>
                    <a:p>
                      <a:endParaRPr lang="en-GB"/>
                    </a:p>
                  </a:txBody>
                  <a:tcPr/>
                </a:tc>
                <a:tc>
                  <a:txBody>
                    <a:bodyPr/>
                    <a:lstStyle/>
                    <a:p>
                      <a:pPr algn="l" fontAlgn="ctr"/>
                      <a:r>
                        <a:rPr lang="en-GB" sz="1100" u="none" strike="noStrike" dirty="0">
                          <a:solidFill>
                            <a:schemeClr val="tx2"/>
                          </a:solidFill>
                          <a:effectLst/>
                        </a:rPr>
                        <a:t>Electric Consumption OOH</a:t>
                      </a:r>
                      <a:endParaRPr lang="en-GB" sz="1100" b="0" i="0" u="none" strike="noStrike" dirty="0">
                        <a:solidFill>
                          <a:schemeClr val="tx2"/>
                        </a:solidFill>
                        <a:effectLst/>
                        <a:latin typeface="Calibri" panose="020F0502020204030204" pitchFamily="34" charset="0"/>
                      </a:endParaRPr>
                    </a:p>
                  </a:txBody>
                  <a:tcPr marL="4954" marR="4954" marT="4954" marB="0" anchor="ctr"/>
                </a:tc>
                <a:extLst>
                  <a:ext uri="{0D108BD9-81ED-4DB2-BD59-A6C34878D82A}">
                    <a16:rowId xmlns:a16="http://schemas.microsoft.com/office/drawing/2014/main" val="4176332792"/>
                  </a:ext>
                </a:extLst>
              </a:tr>
              <a:tr h="174193">
                <a:tc vMerge="1">
                  <a:txBody>
                    <a:bodyPr/>
                    <a:lstStyle/>
                    <a:p>
                      <a:endParaRPr lang="en-GB"/>
                    </a:p>
                  </a:txBody>
                  <a:tcPr/>
                </a:tc>
                <a:tc>
                  <a:txBody>
                    <a:bodyPr/>
                    <a:lstStyle/>
                    <a:p>
                      <a:pPr algn="l" fontAlgn="ctr"/>
                      <a:r>
                        <a:rPr lang="en-GB" sz="1100" u="none" strike="noStrike" dirty="0">
                          <a:solidFill>
                            <a:schemeClr val="tx2"/>
                          </a:solidFill>
                          <a:effectLst/>
                        </a:rPr>
                        <a:t>Frost Protect</a:t>
                      </a:r>
                      <a:endParaRPr lang="en-GB" sz="1100" b="0" i="0" u="none" strike="noStrike" dirty="0">
                        <a:solidFill>
                          <a:schemeClr val="tx2"/>
                        </a:solidFill>
                        <a:effectLst/>
                        <a:latin typeface="Calibri" panose="020F0502020204030204" pitchFamily="34" charset="0"/>
                      </a:endParaRPr>
                    </a:p>
                  </a:txBody>
                  <a:tcPr marL="4954" marR="4954" marT="4954" marB="0" anchor="ctr"/>
                </a:tc>
                <a:extLst>
                  <a:ext uri="{0D108BD9-81ED-4DB2-BD59-A6C34878D82A}">
                    <a16:rowId xmlns:a16="http://schemas.microsoft.com/office/drawing/2014/main" val="98434075"/>
                  </a:ext>
                </a:extLst>
              </a:tr>
              <a:tr h="174193">
                <a:tc vMerge="1">
                  <a:txBody>
                    <a:bodyPr/>
                    <a:lstStyle/>
                    <a:p>
                      <a:endParaRPr lang="en-GB"/>
                    </a:p>
                  </a:txBody>
                  <a:tcPr/>
                </a:tc>
                <a:tc>
                  <a:txBody>
                    <a:bodyPr/>
                    <a:lstStyle/>
                    <a:p>
                      <a:pPr algn="l" fontAlgn="ctr"/>
                      <a:r>
                        <a:rPr lang="en-GB" sz="1100" u="none" strike="noStrike" dirty="0">
                          <a:solidFill>
                            <a:schemeClr val="tx2"/>
                          </a:solidFill>
                          <a:effectLst/>
                        </a:rPr>
                        <a:t>Motor Current</a:t>
                      </a:r>
                      <a:endParaRPr lang="en-GB" sz="1100" b="0" i="0" u="none" strike="noStrike" dirty="0">
                        <a:solidFill>
                          <a:schemeClr val="tx2"/>
                        </a:solidFill>
                        <a:effectLst/>
                        <a:latin typeface="Calibri" panose="020F0502020204030204" pitchFamily="34" charset="0"/>
                      </a:endParaRPr>
                    </a:p>
                  </a:txBody>
                  <a:tcPr marL="4954" marR="4954" marT="4954" marB="0" anchor="ctr"/>
                </a:tc>
                <a:extLst>
                  <a:ext uri="{0D108BD9-81ED-4DB2-BD59-A6C34878D82A}">
                    <a16:rowId xmlns:a16="http://schemas.microsoft.com/office/drawing/2014/main" val="326697323"/>
                  </a:ext>
                </a:extLst>
              </a:tr>
              <a:tr h="174193">
                <a:tc vMerge="1">
                  <a:txBody>
                    <a:bodyPr/>
                    <a:lstStyle/>
                    <a:p>
                      <a:endParaRPr lang="en-GB"/>
                    </a:p>
                  </a:txBody>
                  <a:tcPr/>
                </a:tc>
                <a:tc>
                  <a:txBody>
                    <a:bodyPr/>
                    <a:lstStyle/>
                    <a:p>
                      <a:pPr algn="l" fontAlgn="ctr"/>
                      <a:r>
                        <a:rPr lang="en-GB" sz="1100" u="none" strike="noStrike" dirty="0">
                          <a:solidFill>
                            <a:schemeClr val="tx2"/>
                          </a:solidFill>
                          <a:effectLst/>
                        </a:rPr>
                        <a:t>Motor Power</a:t>
                      </a:r>
                      <a:endParaRPr lang="en-GB" sz="1100" b="0" i="0" u="none" strike="noStrike" dirty="0">
                        <a:solidFill>
                          <a:schemeClr val="tx2"/>
                        </a:solidFill>
                        <a:effectLst/>
                        <a:latin typeface="Calibri" panose="020F0502020204030204" pitchFamily="34" charset="0"/>
                      </a:endParaRPr>
                    </a:p>
                  </a:txBody>
                  <a:tcPr marL="4954" marR="4954" marT="4954" marB="0" anchor="ctr"/>
                </a:tc>
                <a:extLst>
                  <a:ext uri="{0D108BD9-81ED-4DB2-BD59-A6C34878D82A}">
                    <a16:rowId xmlns:a16="http://schemas.microsoft.com/office/drawing/2014/main" val="467376370"/>
                  </a:ext>
                </a:extLst>
              </a:tr>
              <a:tr h="174193">
                <a:tc vMerge="1">
                  <a:txBody>
                    <a:bodyPr/>
                    <a:lstStyle/>
                    <a:p>
                      <a:endParaRPr lang="en-GB"/>
                    </a:p>
                  </a:txBody>
                  <a:tcPr/>
                </a:tc>
                <a:tc>
                  <a:txBody>
                    <a:bodyPr/>
                    <a:lstStyle/>
                    <a:p>
                      <a:pPr algn="l" fontAlgn="ctr"/>
                      <a:r>
                        <a:rPr lang="en-GB" sz="1100" u="none" strike="noStrike" dirty="0">
                          <a:solidFill>
                            <a:schemeClr val="tx2"/>
                          </a:solidFill>
                          <a:effectLst/>
                        </a:rPr>
                        <a:t>Motor Voltage</a:t>
                      </a:r>
                      <a:endParaRPr lang="en-GB" sz="1100" b="0" i="0" u="none" strike="noStrike" dirty="0">
                        <a:solidFill>
                          <a:schemeClr val="tx2"/>
                        </a:solidFill>
                        <a:effectLst/>
                        <a:latin typeface="Calibri" panose="020F0502020204030204" pitchFamily="34" charset="0"/>
                      </a:endParaRPr>
                    </a:p>
                  </a:txBody>
                  <a:tcPr marL="4954" marR="4954" marT="4954" marB="0" anchor="ctr"/>
                </a:tc>
                <a:extLst>
                  <a:ext uri="{0D108BD9-81ED-4DB2-BD59-A6C34878D82A}">
                    <a16:rowId xmlns:a16="http://schemas.microsoft.com/office/drawing/2014/main" val="3836426890"/>
                  </a:ext>
                </a:extLst>
              </a:tr>
              <a:tr h="174193">
                <a:tc vMerge="1">
                  <a:txBody>
                    <a:bodyPr/>
                    <a:lstStyle/>
                    <a:p>
                      <a:endParaRPr lang="en-GB"/>
                    </a:p>
                  </a:txBody>
                  <a:tcPr/>
                </a:tc>
                <a:tc>
                  <a:txBody>
                    <a:bodyPr/>
                    <a:lstStyle/>
                    <a:p>
                      <a:pPr algn="l" fontAlgn="ctr"/>
                      <a:r>
                        <a:rPr lang="en-GB" sz="1100" u="none" strike="noStrike" dirty="0">
                          <a:solidFill>
                            <a:schemeClr val="tx2"/>
                          </a:solidFill>
                          <a:effectLst/>
                        </a:rPr>
                        <a:t>Systems Air Temperature</a:t>
                      </a:r>
                      <a:endParaRPr lang="en-GB" sz="1100" b="0" i="0" u="none" strike="noStrike" dirty="0">
                        <a:solidFill>
                          <a:schemeClr val="tx2"/>
                        </a:solidFill>
                        <a:effectLst/>
                        <a:latin typeface="Calibri" panose="020F0502020204030204" pitchFamily="34" charset="0"/>
                      </a:endParaRPr>
                    </a:p>
                  </a:txBody>
                  <a:tcPr marL="4954" marR="4954" marT="4954" marB="0" anchor="ctr"/>
                </a:tc>
                <a:extLst>
                  <a:ext uri="{0D108BD9-81ED-4DB2-BD59-A6C34878D82A}">
                    <a16:rowId xmlns:a16="http://schemas.microsoft.com/office/drawing/2014/main" val="1942064156"/>
                  </a:ext>
                </a:extLst>
              </a:tr>
              <a:tr h="174193">
                <a:tc vMerge="1">
                  <a:txBody>
                    <a:bodyPr/>
                    <a:lstStyle/>
                    <a:p>
                      <a:endParaRPr lang="en-GB"/>
                    </a:p>
                  </a:txBody>
                  <a:tcPr/>
                </a:tc>
                <a:tc>
                  <a:txBody>
                    <a:bodyPr/>
                    <a:lstStyle/>
                    <a:p>
                      <a:pPr algn="l" fontAlgn="ctr"/>
                      <a:r>
                        <a:rPr lang="en-GB" sz="1100" u="none" strike="noStrike" dirty="0">
                          <a:solidFill>
                            <a:schemeClr val="tx2"/>
                          </a:solidFill>
                          <a:effectLst/>
                        </a:rPr>
                        <a:t>Water Consumption Daily</a:t>
                      </a:r>
                      <a:endParaRPr lang="en-GB" sz="1100" b="0" i="0" u="none" strike="noStrike" dirty="0">
                        <a:solidFill>
                          <a:schemeClr val="tx2"/>
                        </a:solidFill>
                        <a:effectLst/>
                        <a:latin typeface="Calibri" panose="020F0502020204030204" pitchFamily="34" charset="0"/>
                      </a:endParaRPr>
                    </a:p>
                  </a:txBody>
                  <a:tcPr marL="4954" marR="4954" marT="4954" marB="0" anchor="ctr"/>
                </a:tc>
                <a:extLst>
                  <a:ext uri="{0D108BD9-81ED-4DB2-BD59-A6C34878D82A}">
                    <a16:rowId xmlns:a16="http://schemas.microsoft.com/office/drawing/2014/main" val="3680543544"/>
                  </a:ext>
                </a:extLst>
              </a:tr>
              <a:tr h="174193">
                <a:tc vMerge="1">
                  <a:txBody>
                    <a:bodyPr/>
                    <a:lstStyle/>
                    <a:p>
                      <a:endParaRPr lang="en-GB"/>
                    </a:p>
                  </a:txBody>
                  <a:tcPr/>
                </a:tc>
                <a:tc>
                  <a:txBody>
                    <a:bodyPr/>
                    <a:lstStyle/>
                    <a:p>
                      <a:pPr algn="l" fontAlgn="ctr"/>
                      <a:r>
                        <a:rPr lang="en-GB" sz="1100" u="none" strike="noStrike" dirty="0">
                          <a:solidFill>
                            <a:schemeClr val="tx2"/>
                          </a:solidFill>
                          <a:effectLst/>
                        </a:rPr>
                        <a:t>Water Meter Reading</a:t>
                      </a:r>
                      <a:endParaRPr lang="en-GB" sz="1100" b="0" i="0" u="none" strike="noStrike" dirty="0">
                        <a:solidFill>
                          <a:schemeClr val="tx2"/>
                        </a:solidFill>
                        <a:effectLst/>
                        <a:latin typeface="Calibri" panose="020F0502020204030204" pitchFamily="34" charset="0"/>
                      </a:endParaRPr>
                    </a:p>
                  </a:txBody>
                  <a:tcPr marL="4954" marR="4954" marT="4954" marB="0" anchor="ctr"/>
                </a:tc>
                <a:extLst>
                  <a:ext uri="{0D108BD9-81ED-4DB2-BD59-A6C34878D82A}">
                    <a16:rowId xmlns:a16="http://schemas.microsoft.com/office/drawing/2014/main" val="681281645"/>
                  </a:ext>
                </a:extLst>
              </a:tr>
            </a:tbl>
          </a:graphicData>
        </a:graphic>
      </p:graphicFrame>
      <p:sp>
        <p:nvSpPr>
          <p:cNvPr id="3" name="Footer Placeholder 2"/>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smtClean="0">
                <a:ln>
                  <a:noFill/>
                </a:ln>
                <a:solidFill>
                  <a:srgbClr val="0033A0"/>
                </a:solidFill>
                <a:effectLst/>
                <a:uLnTx/>
                <a:uFillTx/>
                <a:latin typeface="Arial" panose="020B0604020202020204"/>
                <a:ea typeface="+mn-ea"/>
                <a:cs typeface="+mn-cs"/>
              </a:rPr>
              <a:t>© 2019 Cognizant</a:t>
            </a:r>
            <a:endParaRPr kumimoji="0" lang="en-US" sz="750" b="0" i="0" u="none" strike="noStrike" kern="1200" cap="none" spc="0" normalizeH="0" baseline="0" noProof="0" dirty="0">
              <a:ln>
                <a:noFill/>
              </a:ln>
              <a:solidFill>
                <a:srgbClr val="0033A0"/>
              </a:solidFill>
              <a:effectLst/>
              <a:uLnTx/>
              <a:uFillTx/>
              <a:latin typeface="Arial" panose="020B0604020202020204"/>
              <a:ea typeface="+mn-ea"/>
              <a:cs typeface="+mn-cs"/>
            </a:endParaRPr>
          </a:p>
        </p:txBody>
      </p:sp>
      <p:sp>
        <p:nvSpPr>
          <p:cNvPr id="7" name="Slide Number Placeholder 6"/>
          <p:cNvSpPr>
            <a:spLocks noGrp="1"/>
          </p:cNvSpPr>
          <p:nvPr>
            <p:ph type="sldNum" sz="quarter" idx="12"/>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2EFEF571-C9B4-4D92-A7F7-315B894862A8}" type="slidenum">
              <a:rPr kumimoji="0" lang="en-US" sz="900" b="1" i="0" u="none" strike="noStrike" kern="1200" cap="none" spc="0" normalizeH="0" baseline="0" noProof="0" smtClean="0">
                <a:ln>
                  <a:noFill/>
                </a:ln>
                <a:solidFill>
                  <a:srgbClr val="00B140"/>
                </a:solidFill>
                <a:effectLst/>
                <a:uLnTx/>
                <a:uFillTx/>
                <a:latin typeface="Arial" panose="020B060402020202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22</a:t>
            </a:fld>
            <a:endParaRPr kumimoji="0" lang="en-US" sz="900" b="1" i="0" u="none" strike="noStrike" kern="1200" cap="none" spc="0" normalizeH="0" baseline="0" noProof="0" dirty="0">
              <a:ln>
                <a:noFill/>
              </a:ln>
              <a:solidFill>
                <a:srgbClr val="00B140"/>
              </a:solidFill>
              <a:effectLst/>
              <a:uLnTx/>
              <a:uFillTx/>
              <a:latin typeface="Arial" panose="020B0604020202020204"/>
              <a:ea typeface="+mn-ea"/>
              <a:cs typeface="+mn-cs"/>
            </a:endParaRPr>
          </a:p>
        </p:txBody>
      </p:sp>
    </p:spTree>
    <p:extLst>
      <p:ext uri="{BB962C8B-B14F-4D97-AF65-F5344CB8AC3E}">
        <p14:creationId xmlns:p14="http://schemas.microsoft.com/office/powerpoint/2010/main" val="417044180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Related image"/>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21" name="Isosceles Triangle 20"/>
          <p:cNvSpPr/>
          <p:nvPr/>
        </p:nvSpPr>
        <p:spPr>
          <a:xfrm rot="5400000">
            <a:off x="-951141" y="957748"/>
            <a:ext cx="4885724" cy="2983442"/>
          </a:xfrm>
          <a:prstGeom prst="triangle">
            <a:avLst>
              <a:gd name="adj" fmla="val 48467"/>
            </a:avLst>
          </a:prstGeom>
          <a:solidFill>
            <a:srgbClr val="000000">
              <a:alpha val="56000"/>
            </a:srgbClr>
          </a:solidFill>
          <a:ln w="25400" cap="flat">
            <a:no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4275" tIns="34275" rIns="34275" bIns="34275" numCol="1" spcCol="38095" rtlCol="0" anchor="ctr">
            <a:noAutofit/>
          </a:bodyPr>
          <a:lstStyle/>
          <a:p>
            <a:pPr marL="0" marR="0" lvl="0" indent="0" algn="l" defTabSz="342701" rtl="0" eaLnBrk="1" fontAlgn="auto" latinLnBrk="1" hangingPunct="0">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Arial" panose="020B0604020202020204"/>
              <a:ea typeface="+mn-ea"/>
              <a:cs typeface="Helvetica" panose="020B0604020202020204" pitchFamily="34" charset="0"/>
              <a:sym typeface="Helvetica"/>
            </a:endParaRPr>
          </a:p>
        </p:txBody>
      </p:sp>
      <p:sp>
        <p:nvSpPr>
          <p:cNvPr id="23" name="Shape 271"/>
          <p:cNvSpPr/>
          <p:nvPr/>
        </p:nvSpPr>
        <p:spPr>
          <a:xfrm>
            <a:off x="3074158" y="1039915"/>
            <a:ext cx="5902886" cy="4103586"/>
          </a:xfrm>
          <a:prstGeom prst="rect">
            <a:avLst/>
          </a:prstGeom>
          <a:solidFill>
            <a:srgbClr val="000000">
              <a:alpha val="74902"/>
            </a:srgbClr>
          </a:solidFill>
          <a:ln w="12700">
            <a:miter lim="400000"/>
          </a:ln>
        </p:spPr>
        <p:txBody>
          <a:bodyPr lIns="0" tIns="0" rIns="0" bIns="0" anchor="ctr"/>
          <a:lstStyle/>
          <a:p>
            <a:pPr marL="0" marR="0" lvl="0" indent="0" algn="ctr" defTabSz="342701"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prstClr val="black"/>
              </a:solidFill>
              <a:effectLst/>
              <a:uLnTx/>
              <a:uFillTx/>
              <a:latin typeface="Arial" panose="020B0604020202020204"/>
              <a:ea typeface="Arial"/>
              <a:cs typeface="Helvetica" panose="020B0604020202020204" pitchFamily="34" charset="0"/>
            </a:endParaRPr>
          </a:p>
        </p:txBody>
      </p:sp>
      <p:sp>
        <p:nvSpPr>
          <p:cNvPr id="26" name="Title 2"/>
          <p:cNvSpPr txBox="1">
            <a:spLocks/>
          </p:cNvSpPr>
          <p:nvPr/>
        </p:nvSpPr>
        <p:spPr>
          <a:xfrm>
            <a:off x="3074159" y="456074"/>
            <a:ext cx="5897909" cy="526206"/>
          </a:xfrm>
          <a:prstGeom prst="rect">
            <a:avLst/>
          </a:prstGeom>
          <a:solidFill>
            <a:srgbClr val="0133A2">
              <a:alpha val="56000"/>
            </a:srgbClr>
          </a:solidFill>
        </p:spPr>
        <p:txBody>
          <a:bodyPr lIns="68554" tIns="34277" rIns="68554" bIns="34277" anchor="ctr">
            <a:noAutofit/>
          </a:bodyPr>
          <a:lstStyle>
            <a:lvl1pPr defTabSz="457165">
              <a:defRPr sz="2800">
                <a:solidFill>
                  <a:srgbClr val="0099CC"/>
                </a:solidFill>
                <a:latin typeface="Arial"/>
                <a:ea typeface="Arial"/>
                <a:cs typeface="Arial"/>
                <a:sym typeface="Arial"/>
              </a:defRPr>
            </a:lvl1pPr>
            <a:lvl2pPr defTabSz="457165">
              <a:defRPr sz="2800">
                <a:solidFill>
                  <a:srgbClr val="0099CC"/>
                </a:solidFill>
                <a:latin typeface="Arial"/>
                <a:ea typeface="Arial"/>
                <a:cs typeface="Arial"/>
                <a:sym typeface="Arial"/>
              </a:defRPr>
            </a:lvl2pPr>
            <a:lvl3pPr defTabSz="457165">
              <a:defRPr sz="2800">
                <a:solidFill>
                  <a:srgbClr val="0099CC"/>
                </a:solidFill>
                <a:latin typeface="Arial"/>
                <a:ea typeface="Arial"/>
                <a:cs typeface="Arial"/>
                <a:sym typeface="Arial"/>
              </a:defRPr>
            </a:lvl3pPr>
            <a:lvl4pPr defTabSz="457165">
              <a:defRPr sz="2800">
                <a:solidFill>
                  <a:srgbClr val="0099CC"/>
                </a:solidFill>
                <a:latin typeface="Arial"/>
                <a:ea typeface="Arial"/>
                <a:cs typeface="Arial"/>
                <a:sym typeface="Arial"/>
              </a:defRPr>
            </a:lvl4pPr>
            <a:lvl5pPr defTabSz="457165">
              <a:defRPr sz="2800">
                <a:solidFill>
                  <a:srgbClr val="0099CC"/>
                </a:solidFill>
                <a:latin typeface="Arial"/>
                <a:ea typeface="Arial"/>
                <a:cs typeface="Arial"/>
                <a:sym typeface="Arial"/>
              </a:defRPr>
            </a:lvl5pPr>
            <a:lvl6pPr defTabSz="457165">
              <a:defRPr sz="2800">
                <a:solidFill>
                  <a:srgbClr val="0099CC"/>
                </a:solidFill>
                <a:latin typeface="Arial"/>
                <a:ea typeface="Arial"/>
                <a:cs typeface="Arial"/>
                <a:sym typeface="Arial"/>
              </a:defRPr>
            </a:lvl6pPr>
            <a:lvl7pPr defTabSz="457165">
              <a:defRPr sz="2800">
                <a:solidFill>
                  <a:srgbClr val="0099CC"/>
                </a:solidFill>
                <a:latin typeface="Arial"/>
                <a:ea typeface="Arial"/>
                <a:cs typeface="Arial"/>
                <a:sym typeface="Arial"/>
              </a:defRPr>
            </a:lvl7pPr>
            <a:lvl8pPr defTabSz="457165">
              <a:defRPr sz="2800">
                <a:solidFill>
                  <a:srgbClr val="0099CC"/>
                </a:solidFill>
                <a:latin typeface="Arial"/>
                <a:ea typeface="Arial"/>
                <a:cs typeface="Arial"/>
                <a:sym typeface="Arial"/>
              </a:defRPr>
            </a:lvl8pPr>
            <a:lvl9pPr defTabSz="457165">
              <a:defRPr sz="2800">
                <a:solidFill>
                  <a:srgbClr val="0099CC"/>
                </a:solidFill>
                <a:latin typeface="Arial"/>
                <a:ea typeface="Arial"/>
                <a:cs typeface="Arial"/>
                <a:sym typeface="Arial"/>
              </a:defRPr>
            </a:lvl9pPr>
          </a:lstStyle>
          <a:p>
            <a:pPr marL="0" marR="0" lvl="0" indent="0" algn="l" defTabSz="342866"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prstClr val="white"/>
                </a:solidFill>
                <a:effectLst/>
                <a:uLnTx/>
                <a:uFillTx/>
                <a:latin typeface="Arial"/>
                <a:cs typeface="Helvetica" panose="020B0604020202020204" pitchFamily="34" charset="0"/>
                <a:sym typeface="Arial"/>
              </a:rPr>
              <a:t>Energy </a:t>
            </a:r>
            <a:r>
              <a:rPr kumimoji="0" lang="en-US" sz="1800" b="0" i="0" u="none" strike="noStrike" kern="1200" cap="none" spc="0" normalizeH="0" baseline="0" noProof="0" dirty="0">
                <a:ln>
                  <a:noFill/>
                </a:ln>
                <a:solidFill>
                  <a:prstClr val="white"/>
                </a:solidFill>
                <a:effectLst/>
                <a:uLnTx/>
                <a:uFillTx/>
                <a:latin typeface="Arial"/>
                <a:cs typeface="Helvetica" panose="020B0604020202020204" pitchFamily="34" charset="0"/>
                <a:sym typeface="Arial"/>
              </a:rPr>
              <a:t>Management for a Leading Retailer</a:t>
            </a:r>
          </a:p>
        </p:txBody>
      </p:sp>
      <p:pic>
        <p:nvPicPr>
          <p:cNvPr id="27" name="Picture 26">
            <a:extLst>
              <a:ext uri="{FF2B5EF4-FFF2-40B4-BE49-F238E27FC236}">
                <a16:creationId xmlns:a16="http://schemas.microsoft.com/office/drawing/2014/main" id="{99B63AD2-13B3-4C1A-81A7-6B8DAA7875CA}"/>
              </a:ext>
            </a:extLst>
          </p:cNvPr>
          <p:cNvPicPr>
            <a:picLocks noChangeAspect="1"/>
          </p:cNvPicPr>
          <p:nvPr/>
        </p:nvPicPr>
        <p:blipFill>
          <a:blip r:embed="rId4" cstate="screen">
            <a:lum bright="70000" contrast="-70000"/>
            <a:extLst>
              <a:ext uri="{BEBA8EAE-BF5A-486C-A8C5-ECC9F3942E4B}">
                <a14:imgProps xmlns:a14="http://schemas.microsoft.com/office/drawing/2010/main">
                  <a14:imgLayer r:embed="rId5">
                    <a14:imgEffect>
                      <a14:artisticPhotocopy/>
                    </a14:imgEffect>
                  </a14:imgLayer>
                </a14:imgProps>
              </a:ext>
              <a:ext uri="{28A0092B-C50C-407E-A947-70E740481C1C}">
                <a14:useLocalDpi xmlns:a14="http://schemas.microsoft.com/office/drawing/2010/main"/>
              </a:ext>
            </a:extLst>
          </a:blip>
          <a:stretch>
            <a:fillRect/>
          </a:stretch>
        </p:blipFill>
        <p:spPr bwMode="black">
          <a:xfrm>
            <a:off x="7614475" y="112351"/>
            <a:ext cx="1346781" cy="289047"/>
          </a:xfrm>
          <a:prstGeom prst="rect">
            <a:avLst/>
          </a:prstGeom>
        </p:spPr>
      </p:pic>
      <p:sp>
        <p:nvSpPr>
          <p:cNvPr id="28" name="Footer Placeholder 4"/>
          <p:cNvSpPr txBox="1">
            <a:spLocks/>
          </p:cNvSpPr>
          <p:nvPr/>
        </p:nvSpPr>
        <p:spPr>
          <a:xfrm>
            <a:off x="640080" y="4800600"/>
            <a:ext cx="4572000" cy="155448"/>
          </a:xfrm>
          <a:prstGeom prst="rect">
            <a:avLst/>
          </a:prstGeom>
        </p:spPr>
        <p:txBody>
          <a:bodyPr vert="horz" lIns="0" tIns="0" rIns="0" bIns="0" rtlCol="0" anchor="ctr"/>
          <a:lstStyle>
            <a:defPPr>
              <a:defRPr lang="en-US"/>
            </a:defPPr>
            <a:lvl1pPr marL="0" algn="l" defTabSz="457200" rtl="0" eaLnBrk="1" latinLnBrk="0" hangingPunct="1">
              <a:defRPr sz="750" kern="1200">
                <a:solidFill>
                  <a:schemeClr val="tx1"/>
                </a:solidFill>
                <a:latin typeface="+mn-lt"/>
                <a:ea typeface="+mn-ea"/>
                <a:cs typeface="+mn-cs"/>
              </a:defRPr>
            </a:lvl1pPr>
            <a:lvl2pPr marL="0" indent="0" algn="l" defTabSz="457200" rtl="0" eaLnBrk="1" latinLnBrk="0" hangingPunct="1">
              <a:defRPr sz="750" kern="1200">
                <a:solidFill>
                  <a:schemeClr val="tx1"/>
                </a:solidFill>
                <a:latin typeface="+mn-lt"/>
                <a:ea typeface="+mn-ea"/>
                <a:cs typeface="+mn-cs"/>
              </a:defRPr>
            </a:lvl2pPr>
            <a:lvl3pPr marL="0" indent="0" algn="l" defTabSz="457200" rtl="0" eaLnBrk="1" latinLnBrk="0" hangingPunct="1">
              <a:defRPr sz="750" kern="1200">
                <a:solidFill>
                  <a:schemeClr val="tx1"/>
                </a:solidFill>
                <a:latin typeface="+mn-lt"/>
                <a:ea typeface="+mn-ea"/>
                <a:cs typeface="+mn-cs"/>
              </a:defRPr>
            </a:lvl3pPr>
            <a:lvl4pPr marL="0" indent="0" algn="l" defTabSz="457200" rtl="0" eaLnBrk="1" latinLnBrk="0" hangingPunct="1">
              <a:defRPr sz="750" kern="1200">
                <a:solidFill>
                  <a:schemeClr val="tx1"/>
                </a:solidFill>
                <a:latin typeface="+mn-lt"/>
                <a:ea typeface="+mn-ea"/>
                <a:cs typeface="+mn-cs"/>
              </a:defRPr>
            </a:lvl4pPr>
            <a:lvl5pPr marL="0" indent="0" algn="l" defTabSz="457200" rtl="0" eaLnBrk="1" latinLnBrk="0" hangingPunct="1">
              <a:defRPr sz="750" kern="1200">
                <a:solidFill>
                  <a:schemeClr val="tx1"/>
                </a:solidFill>
                <a:latin typeface="+mn-lt"/>
                <a:ea typeface="+mn-ea"/>
                <a:cs typeface="+mn-cs"/>
              </a:defRPr>
            </a:lvl5pPr>
            <a:lvl6pPr marL="0" indent="0" algn="l" defTabSz="457200" rtl="0" eaLnBrk="1" latinLnBrk="0" hangingPunct="1">
              <a:defRPr sz="750" kern="1200">
                <a:solidFill>
                  <a:schemeClr val="tx1"/>
                </a:solidFill>
                <a:latin typeface="+mn-lt"/>
                <a:ea typeface="+mn-ea"/>
                <a:cs typeface="+mn-cs"/>
              </a:defRPr>
            </a:lvl6pPr>
            <a:lvl7pPr marL="0" indent="0" algn="l" defTabSz="457200" rtl="0" eaLnBrk="1" latinLnBrk="0" hangingPunct="1">
              <a:defRPr sz="750" kern="1200">
                <a:solidFill>
                  <a:schemeClr val="tx1"/>
                </a:solidFill>
                <a:latin typeface="+mn-lt"/>
                <a:ea typeface="+mn-ea"/>
                <a:cs typeface="+mn-cs"/>
              </a:defRPr>
            </a:lvl7pPr>
            <a:lvl8pPr marL="0" indent="0" algn="l" defTabSz="457200" rtl="0" eaLnBrk="1" latinLnBrk="0" hangingPunct="1">
              <a:defRPr sz="750" kern="1200">
                <a:solidFill>
                  <a:schemeClr val="tx1"/>
                </a:solidFill>
                <a:latin typeface="+mn-lt"/>
                <a:ea typeface="+mn-ea"/>
                <a:cs typeface="+mn-cs"/>
              </a:defRPr>
            </a:lvl8pPr>
            <a:lvl9pPr marL="0" indent="0" algn="l" defTabSz="457200" rtl="0" eaLnBrk="1" latinLnBrk="0" hangingPunct="1">
              <a:defRPr sz="750" kern="1200">
                <a:solidFill>
                  <a:schemeClr val="tx1"/>
                </a:solidFill>
                <a:latin typeface="+mn-lt"/>
                <a:ea typeface="+mn-ea"/>
                <a:cs typeface="+mn-cs"/>
              </a:defRPr>
            </a:lvl9pPr>
          </a:lstStyle>
          <a:p>
            <a:pPr marL="0" marR="0" lvl="0" indent="0" algn="l" defTabSz="457189"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a:ln>
                  <a:noFill/>
                </a:ln>
                <a:solidFill>
                  <a:srgbClr val="FFFFFF"/>
                </a:solidFill>
                <a:effectLst/>
                <a:uLnTx/>
                <a:uFillTx/>
                <a:latin typeface="Arial" panose="020B0604020202020204"/>
                <a:ea typeface="+mn-ea"/>
                <a:cs typeface="+mn-cs"/>
              </a:rPr>
              <a:t>© 2019 Cognizant</a:t>
            </a:r>
            <a:endParaRPr kumimoji="0" lang="en-US" sz="75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29" name="Slide Number Placeholder 5"/>
          <p:cNvSpPr txBox="1">
            <a:spLocks/>
          </p:cNvSpPr>
          <p:nvPr/>
        </p:nvSpPr>
        <p:spPr>
          <a:xfrm>
            <a:off x="384048" y="4800600"/>
            <a:ext cx="228600" cy="155448"/>
          </a:xfrm>
          <a:prstGeom prst="rect">
            <a:avLst/>
          </a:prstGeom>
        </p:spPr>
        <p:txBody>
          <a:bodyPr vert="horz" lIns="0" tIns="0" rIns="0" bIns="0" rtlCol="0" anchor="ctr"/>
          <a:lstStyle>
            <a:defPPr>
              <a:defRPr lang="en-US"/>
            </a:defPPr>
            <a:lvl1pPr marL="0" algn="l" defTabSz="457200" rtl="0" eaLnBrk="1" latinLnBrk="0" hangingPunct="1">
              <a:defRPr sz="900" b="1" kern="1200">
                <a:solidFill>
                  <a:schemeClr val="accent6"/>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457189" rtl="0" eaLnBrk="1" fontAlgn="auto" latinLnBrk="0" hangingPunct="1">
              <a:lnSpc>
                <a:spcPct val="100000"/>
              </a:lnSpc>
              <a:spcBef>
                <a:spcPts val="0"/>
              </a:spcBef>
              <a:spcAft>
                <a:spcPts val="0"/>
              </a:spcAft>
              <a:buClrTx/>
              <a:buSzTx/>
              <a:buFontTx/>
              <a:buNone/>
              <a:tabLst/>
              <a:defRPr/>
            </a:pPr>
            <a:fld id="{2EFEF571-C9B4-4D92-A7F7-315B894862A8}" type="slidenum">
              <a:rPr kumimoji="0" lang="en-US" sz="900" b="1" i="0" u="none" strike="noStrike" kern="1200" cap="none" spc="0" normalizeH="0" baseline="0" noProof="0">
                <a:ln>
                  <a:noFill/>
                </a:ln>
                <a:solidFill>
                  <a:srgbClr val="FFFFFF"/>
                </a:solidFill>
                <a:effectLst/>
                <a:uLnTx/>
                <a:uFillTx/>
                <a:latin typeface="Arial" panose="020B0604020202020204"/>
                <a:ea typeface="+mn-ea"/>
                <a:cs typeface="+mn-cs"/>
              </a:rPr>
              <a:pPr marL="0" marR="0" lvl="0" indent="0" algn="l" defTabSz="457189" rtl="0" eaLnBrk="1" fontAlgn="auto" latinLnBrk="0" hangingPunct="1">
                <a:lnSpc>
                  <a:spcPct val="100000"/>
                </a:lnSpc>
                <a:spcBef>
                  <a:spcPts val="0"/>
                </a:spcBef>
                <a:spcAft>
                  <a:spcPts val="0"/>
                </a:spcAft>
                <a:buClrTx/>
                <a:buSzTx/>
                <a:buFontTx/>
                <a:buNone/>
                <a:tabLst/>
                <a:defRPr/>
              </a:pPr>
              <a:t>23</a:t>
            </a:fld>
            <a:endParaRPr kumimoji="0" lang="en-US" sz="900" b="1"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30" name="Shape 544"/>
          <p:cNvSpPr/>
          <p:nvPr/>
        </p:nvSpPr>
        <p:spPr>
          <a:xfrm>
            <a:off x="3187997" y="1155099"/>
            <a:ext cx="5673010" cy="3808320"/>
          </a:xfrm>
          <a:prstGeom prst="rect">
            <a:avLst/>
          </a:prstGeom>
          <a:ln w="12700">
            <a:miter lim="400000"/>
          </a:ln>
          <a:extLst>
            <a:ext uri="{C572A759-6A51-4108-AA02-DFA0A04FC94B}">
              <ma14:wrappingTextBoxFlag xmlns:ma14="http://schemas.microsoft.com/office/mac/drawingml/2011/main" xmlns="" val="1"/>
            </a:ext>
          </a:extLst>
        </p:spPr>
        <p:txBody>
          <a:bodyPr wrap="square" lIns="34275" tIns="34275" rIns="34275" bIns="34275">
            <a:spAutoFit/>
          </a:bodyPr>
          <a:lstStyle/>
          <a:p>
            <a:pPr marL="0" marR="0" lvl="0" indent="0" algn="l" defTabSz="342728" rtl="0" eaLnBrk="1" fontAlgn="auto" latinLnBrk="0" hangingPunct="1">
              <a:lnSpc>
                <a:spcPct val="100000"/>
              </a:lnSpc>
              <a:spcBef>
                <a:spcPts val="0"/>
              </a:spcBef>
              <a:spcAft>
                <a:spcPts val="0"/>
              </a:spcAft>
              <a:buClr>
                <a:srgbClr val="FFFFFF"/>
              </a:buClr>
              <a:buSzPct val="100000"/>
              <a:buFontTx/>
              <a:buNone/>
              <a:tabLst/>
              <a:defRPr>
                <a:solidFill>
                  <a:srgbClr val="000000"/>
                </a:solidFill>
              </a:defRPr>
            </a:pPr>
            <a:r>
              <a:rPr kumimoji="0" lang="en-US" sz="1799" b="0" i="0" u="none" strike="noStrike" kern="1200" cap="none" spc="0" normalizeH="0" baseline="0" noProof="0" dirty="0">
                <a:ln>
                  <a:noFill/>
                </a:ln>
                <a:solidFill>
                  <a:prstClr val="white"/>
                </a:solidFill>
                <a:effectLst/>
                <a:uLnTx/>
                <a:uFillTx/>
                <a:latin typeface="Arial" panose="020B0604020202020204"/>
                <a:ea typeface="Arial"/>
                <a:cs typeface="Helvetica" panose="020B0604020202020204" pitchFamily="34" charset="0"/>
                <a:sym typeface="Arial"/>
              </a:rPr>
              <a:t>The Challenge</a:t>
            </a:r>
          </a:p>
          <a:p>
            <a:pPr marL="0" marR="0" lvl="0" indent="0" algn="l" defTabSz="455039" rtl="0" eaLnBrk="0" fontAlgn="base" latinLnBrk="0" hangingPunct="0">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Arial" panose="020B0604020202020204"/>
                <a:ea typeface="Arial"/>
                <a:cs typeface="Helvetica" panose="020B0604020202020204" pitchFamily="34" charset="0"/>
                <a:sym typeface="Arial"/>
              </a:rPr>
              <a:t>Every year, for one of the largest retail chain in US, a loss of nearly $2B is occurring due to food wastage –primarily due to the equipment failures.  From s</a:t>
            </a:r>
            <a:r>
              <a:rPr kumimoji="0" lang="en-US" sz="900" b="0" i="0" u="none" strike="noStrike" kern="0" cap="none" spc="0" normalizeH="0" baseline="0" noProof="0" dirty="0">
                <a:ln>
                  <a:noFill/>
                </a:ln>
                <a:solidFill>
                  <a:srgbClr val="FFFFFF"/>
                </a:solidFill>
                <a:effectLst/>
                <a:uLnTx/>
                <a:uFillTx/>
                <a:latin typeface="Arial" panose="020B0604020202020204"/>
                <a:ea typeface="Arial"/>
                <a:cs typeface="Arial" panose="020B0604020202020204" pitchFamily="34" charset="0"/>
              </a:rPr>
              <a:t>tore’s Refrigerators, HVAC, Lighting and Trashing system, the backend system receives unfiltered events &amp; alarms related to abnormal system behaviors. But the issues are:</a:t>
            </a:r>
          </a:p>
          <a:p>
            <a:pPr marL="171446" marR="0" lvl="0" indent="-171446" algn="l" defTabSz="455039"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900" b="0" i="0" u="none" strike="noStrike" kern="0" cap="none" spc="0" normalizeH="0" baseline="0" noProof="0" dirty="0">
                <a:ln>
                  <a:noFill/>
                </a:ln>
                <a:solidFill>
                  <a:prstClr val="white"/>
                </a:solidFill>
                <a:effectLst/>
                <a:uLnTx/>
                <a:uFillTx/>
                <a:latin typeface="Arial" panose="020B0604020202020204"/>
                <a:ea typeface="+mn-ea"/>
                <a:cs typeface="+mn-cs"/>
              </a:rPr>
              <a:t>High volume of alarms </a:t>
            </a:r>
          </a:p>
          <a:p>
            <a:pPr marL="171446" marR="0" lvl="0" indent="-171446" algn="l" defTabSz="455039"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900" b="0" i="0" u="none" strike="noStrike" kern="0" cap="none" spc="0" normalizeH="0" baseline="0" noProof="0" dirty="0">
                <a:ln>
                  <a:noFill/>
                </a:ln>
                <a:solidFill>
                  <a:prstClr val="white"/>
                </a:solidFill>
                <a:effectLst/>
                <a:uLnTx/>
                <a:uFillTx/>
                <a:latin typeface="Arial" panose="020B0604020202020204"/>
                <a:ea typeface="+mn-ea"/>
                <a:cs typeface="+mn-cs"/>
              </a:rPr>
              <a:t>Inability to respond to low priority alarms - </a:t>
            </a:r>
            <a:r>
              <a:rPr kumimoji="0" lang="en-US" sz="900" b="0" i="0" u="none" strike="noStrike" kern="0" cap="none" spc="0" normalizeH="0" baseline="0" noProof="0" dirty="0">
                <a:ln>
                  <a:noFill/>
                </a:ln>
                <a:solidFill>
                  <a:srgbClr val="FFFFFF"/>
                </a:solidFill>
                <a:effectLst/>
                <a:uLnTx/>
                <a:uFillTx/>
                <a:latin typeface="Arial" panose="020B0604020202020204"/>
                <a:ea typeface="Arial"/>
                <a:cs typeface="Arial" panose="020B0604020202020204" pitchFamily="34" charset="0"/>
              </a:rPr>
              <a:t>3100 monitoring points</a:t>
            </a:r>
          </a:p>
          <a:p>
            <a:pPr marL="171446" marR="0" lvl="0" indent="-171446" algn="l" defTabSz="455039"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900" b="0" i="0" u="none" strike="noStrike" kern="0" cap="none" spc="0" normalizeH="0" baseline="0" noProof="0" dirty="0">
                <a:ln>
                  <a:noFill/>
                </a:ln>
                <a:solidFill>
                  <a:prstClr val="white"/>
                </a:solidFill>
                <a:effectLst/>
                <a:uLnTx/>
                <a:uFillTx/>
                <a:latin typeface="Arial" panose="020B0604020202020204"/>
                <a:ea typeface="+mn-ea"/>
                <a:cs typeface="+mn-cs"/>
              </a:rPr>
              <a:t>Manual work-order generation</a:t>
            </a:r>
          </a:p>
          <a:p>
            <a:pPr marL="171446" marR="0" lvl="0" indent="-171446" algn="l" defTabSz="455039"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900" b="0" i="0" u="none" strike="noStrike" kern="0" cap="none" spc="0" normalizeH="0" baseline="0" noProof="0" dirty="0">
                <a:ln>
                  <a:noFill/>
                </a:ln>
                <a:solidFill>
                  <a:prstClr val="white"/>
                </a:solidFill>
                <a:effectLst/>
                <a:uLnTx/>
                <a:uFillTx/>
                <a:latin typeface="Arial" panose="020B0604020202020204"/>
                <a:ea typeface="+mn-ea"/>
                <a:cs typeface="+mn-cs"/>
              </a:rPr>
              <a:t>Inability to predict and forecast failures</a:t>
            </a:r>
          </a:p>
          <a:p>
            <a:pPr marL="285743" marR="0" lvl="0" indent="-285743" algn="just" defTabSz="685783"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white"/>
              </a:solidFill>
              <a:effectLst/>
              <a:uLnTx/>
              <a:uFillTx/>
              <a:latin typeface="Arial" panose="020B0604020202020204"/>
              <a:ea typeface="Arial"/>
              <a:cs typeface="Helvetica" panose="020B0604020202020204" pitchFamily="34" charset="0"/>
              <a:sym typeface="Arial"/>
            </a:endParaRPr>
          </a:p>
          <a:p>
            <a:pPr marL="0" marR="0" lvl="0" indent="0" algn="l" defTabSz="342728" rtl="0" eaLnBrk="1" fontAlgn="auto" latinLnBrk="0" hangingPunct="1">
              <a:lnSpc>
                <a:spcPct val="100000"/>
              </a:lnSpc>
              <a:spcBef>
                <a:spcPts val="0"/>
              </a:spcBef>
              <a:spcAft>
                <a:spcPts val="0"/>
              </a:spcAft>
              <a:buClr>
                <a:srgbClr val="FFFFFF"/>
              </a:buClr>
              <a:buSzPct val="100000"/>
              <a:buFontTx/>
              <a:buNone/>
              <a:tabLst/>
              <a:defRPr>
                <a:solidFill>
                  <a:srgbClr val="000000"/>
                </a:solidFill>
              </a:defRPr>
            </a:pPr>
            <a:r>
              <a:rPr kumimoji="0" lang="en-US" sz="1799" b="0" i="0" u="none" strike="noStrike" kern="1200" cap="none" spc="0" normalizeH="0" baseline="0" noProof="0" dirty="0">
                <a:ln>
                  <a:noFill/>
                </a:ln>
                <a:solidFill>
                  <a:prstClr val="white"/>
                </a:solidFill>
                <a:effectLst/>
                <a:uLnTx/>
                <a:uFillTx/>
                <a:latin typeface="Arial" panose="020B0604020202020204"/>
                <a:ea typeface="Arial"/>
                <a:cs typeface="Helvetica" panose="020B0604020202020204" pitchFamily="34" charset="0"/>
                <a:sym typeface="Arial"/>
              </a:rPr>
              <a:t>Our Approach</a:t>
            </a:r>
          </a:p>
          <a:p>
            <a:pPr marL="0" marR="0" lvl="0" indent="-171446" algn="l" defTabSz="685783"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0" cap="none" spc="0" normalizeH="0" baseline="0" noProof="0" dirty="0">
                <a:ln>
                  <a:noFill/>
                </a:ln>
                <a:solidFill>
                  <a:prstClr val="white"/>
                </a:solidFill>
                <a:effectLst/>
                <a:uLnTx/>
                <a:uFillTx/>
                <a:latin typeface="Arial" panose="020B0604020202020204"/>
                <a:ea typeface="+mn-ea"/>
                <a:cs typeface="Helvetica" panose="020B0604020202020204" pitchFamily="34" charset="0"/>
              </a:rPr>
              <a:t>Cognizant created a configurable Alarm &amp; Rule System - 2000 business rules</a:t>
            </a:r>
          </a:p>
          <a:p>
            <a:pPr marL="0" marR="0" lvl="0" indent="-171446" algn="l" defTabSz="685783"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0" cap="none" spc="0" normalizeH="0" baseline="0" noProof="0" dirty="0">
                <a:ln>
                  <a:noFill/>
                </a:ln>
                <a:solidFill>
                  <a:prstClr val="white"/>
                </a:solidFill>
                <a:effectLst/>
                <a:uLnTx/>
                <a:uFillTx/>
                <a:latin typeface="Arial" panose="020B0604020202020204"/>
                <a:ea typeface="+mn-ea"/>
                <a:cs typeface="Helvetica" panose="020B0604020202020204" pitchFamily="34" charset="0"/>
              </a:rPr>
              <a:t>Retrieving the sensor parameters in every 5 minutes interval</a:t>
            </a:r>
          </a:p>
          <a:p>
            <a:pPr marL="0" marR="0" lvl="0" indent="-171446" algn="l" defTabSz="685783"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0" cap="none" spc="0" normalizeH="0" baseline="0" noProof="0" dirty="0">
                <a:ln>
                  <a:noFill/>
                </a:ln>
                <a:solidFill>
                  <a:prstClr val="white"/>
                </a:solidFill>
                <a:effectLst/>
                <a:uLnTx/>
                <a:uFillTx/>
                <a:latin typeface="Arial" panose="020B0604020202020204"/>
                <a:ea typeface="+mn-ea"/>
                <a:cs typeface="Helvetica" panose="020B0604020202020204" pitchFamily="34" charset="0"/>
              </a:rPr>
              <a:t>Intuitive UI which comprises of task management, visualize the sensor trends and comparisons.</a:t>
            </a:r>
          </a:p>
          <a:p>
            <a:pPr marL="0" marR="0" lvl="0" indent="-171446" algn="l" defTabSz="685783"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0" cap="none" spc="0" normalizeH="0" baseline="0" noProof="0" dirty="0">
                <a:ln>
                  <a:noFill/>
                </a:ln>
                <a:solidFill>
                  <a:prstClr val="white"/>
                </a:solidFill>
                <a:effectLst/>
                <a:uLnTx/>
                <a:uFillTx/>
                <a:latin typeface="Arial" panose="020B0604020202020204"/>
                <a:ea typeface="+mn-ea"/>
                <a:cs typeface="Helvetica" panose="020B0604020202020204" pitchFamily="34" charset="0"/>
              </a:rPr>
              <a:t>Ability to enable/disable the rules based on stores/rules specific</a:t>
            </a:r>
          </a:p>
          <a:p>
            <a:pPr marL="0" marR="0" lvl="0" indent="0" algn="l" defTabSz="342728" rtl="0" eaLnBrk="1" fontAlgn="auto" latinLnBrk="0" hangingPunct="1">
              <a:lnSpc>
                <a:spcPct val="100000"/>
              </a:lnSpc>
              <a:spcBef>
                <a:spcPts val="0"/>
              </a:spcBef>
              <a:spcAft>
                <a:spcPts val="0"/>
              </a:spcAft>
              <a:buClr>
                <a:srgbClr val="FFFFFF"/>
              </a:buClr>
              <a:buSzPct val="100000"/>
              <a:buFontTx/>
              <a:buNone/>
              <a:tabLst/>
              <a:defRPr>
                <a:solidFill>
                  <a:srgbClr val="000000"/>
                </a:solidFill>
              </a:defRPr>
            </a:pPr>
            <a:endParaRPr kumimoji="0" lang="en-US" sz="1800" b="0" i="0" u="none" strike="noStrike" kern="1200" cap="none" spc="0" normalizeH="0" baseline="0" noProof="0" dirty="0">
              <a:ln>
                <a:noFill/>
              </a:ln>
              <a:solidFill>
                <a:prstClr val="white"/>
              </a:solidFill>
              <a:effectLst/>
              <a:uLnTx/>
              <a:uFillTx/>
              <a:latin typeface="Arial" panose="020B0604020202020204"/>
              <a:ea typeface="Arial"/>
              <a:cs typeface="Helvetica" panose="020B0604020202020204" pitchFamily="34" charset="0"/>
              <a:sym typeface="Arial"/>
            </a:endParaRPr>
          </a:p>
          <a:p>
            <a:pPr marL="0" marR="0" lvl="0" indent="0" algn="l" defTabSz="342728" rtl="0" eaLnBrk="1" fontAlgn="auto" latinLnBrk="0" hangingPunct="1">
              <a:lnSpc>
                <a:spcPct val="100000"/>
              </a:lnSpc>
              <a:spcBef>
                <a:spcPts val="0"/>
              </a:spcBef>
              <a:spcAft>
                <a:spcPts val="0"/>
              </a:spcAft>
              <a:buClr>
                <a:srgbClr val="FFFFFF"/>
              </a:buClr>
              <a:buSzPct val="100000"/>
              <a:buFontTx/>
              <a:buNone/>
              <a:tabLst/>
              <a:defRPr>
                <a:solidFill>
                  <a:srgbClr val="000000"/>
                </a:solidFill>
              </a:defRPr>
            </a:pPr>
            <a:r>
              <a:rPr kumimoji="0" lang="en-US" sz="1799" b="0" i="0" u="none" strike="noStrike" kern="1200" cap="none" spc="0" normalizeH="0" baseline="0" noProof="0" dirty="0">
                <a:ln>
                  <a:noFill/>
                </a:ln>
                <a:solidFill>
                  <a:prstClr val="white"/>
                </a:solidFill>
                <a:effectLst/>
                <a:uLnTx/>
                <a:uFillTx/>
                <a:latin typeface="Arial" panose="020B0604020202020204"/>
                <a:ea typeface="Arial"/>
                <a:cs typeface="Helvetica" panose="020B0604020202020204" pitchFamily="34" charset="0"/>
                <a:sym typeface="Arial"/>
              </a:rPr>
              <a:t>Benefits</a:t>
            </a:r>
          </a:p>
          <a:p>
            <a:pPr marL="171446" marR="0" lvl="0" indent="-171446" algn="l" defTabSz="685783"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prstClr val="white"/>
                </a:solidFill>
                <a:effectLst/>
                <a:uLnTx/>
                <a:uFillTx/>
                <a:latin typeface="Arial" panose="020B0604020202020204"/>
                <a:ea typeface="Arial"/>
                <a:cs typeface="Helvetica" panose="020B0604020202020204" pitchFamily="34" charset="0"/>
                <a:sym typeface="Arial"/>
              </a:rPr>
              <a:t>Real-time notifications</a:t>
            </a:r>
          </a:p>
          <a:p>
            <a:pPr marL="171446" marR="0" lvl="0" indent="-171446" algn="l" defTabSz="685783"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prstClr val="white"/>
                </a:solidFill>
                <a:effectLst/>
                <a:uLnTx/>
                <a:uFillTx/>
                <a:latin typeface="Arial" panose="020B0604020202020204"/>
                <a:ea typeface="Arial"/>
                <a:cs typeface="Helvetica" panose="020B0604020202020204" pitchFamily="34" charset="0"/>
                <a:sym typeface="Arial"/>
              </a:rPr>
              <a:t>Auto Work order creation</a:t>
            </a:r>
          </a:p>
          <a:p>
            <a:pPr marL="171446" marR="0" lvl="0" indent="-171446" algn="l" defTabSz="685783"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prstClr val="white"/>
                </a:solidFill>
                <a:effectLst/>
                <a:uLnTx/>
                <a:uFillTx/>
                <a:latin typeface="Arial" panose="020B0604020202020204"/>
                <a:ea typeface="Arial"/>
                <a:cs typeface="Helvetica" panose="020B0604020202020204" pitchFamily="34" charset="0"/>
                <a:sym typeface="Arial"/>
              </a:rPr>
              <a:t>Extensible and scalable architecture</a:t>
            </a:r>
          </a:p>
          <a:p>
            <a:pPr marL="171446" marR="0" lvl="0" indent="-171446" algn="l" defTabSz="685783"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prstClr val="white"/>
                </a:solidFill>
                <a:effectLst/>
                <a:uLnTx/>
                <a:uFillTx/>
                <a:latin typeface="Arial" panose="020B0604020202020204"/>
                <a:ea typeface="Arial"/>
                <a:cs typeface="Helvetica" panose="020B0604020202020204" pitchFamily="34" charset="0"/>
                <a:sym typeface="Arial"/>
              </a:rPr>
              <a:t>~85% work orders scenarios are handled automatically.</a:t>
            </a:r>
          </a:p>
          <a:p>
            <a:pPr marL="171446" marR="0" lvl="0" indent="-171446" algn="l" defTabSz="685783"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prstClr val="white"/>
                </a:solidFill>
                <a:effectLst/>
                <a:uLnTx/>
                <a:uFillTx/>
                <a:latin typeface="Arial" panose="020B0604020202020204"/>
                <a:ea typeface="Arial"/>
                <a:cs typeface="Helvetica" panose="020B0604020202020204" pitchFamily="34" charset="0"/>
                <a:sym typeface="Arial"/>
              </a:rPr>
              <a:t>Reduce Work Order Creation time from 36hrs to ~4hrs, increase food shelf life.</a:t>
            </a:r>
          </a:p>
          <a:p>
            <a:pPr marL="171446" marR="0" lvl="0" indent="-171446" algn="l" defTabSz="685783"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prstClr val="white"/>
                </a:solidFill>
                <a:effectLst/>
                <a:uLnTx/>
                <a:uFillTx/>
                <a:latin typeface="Arial" panose="020B0604020202020204"/>
                <a:ea typeface="Arial"/>
                <a:cs typeface="Helvetica" panose="020B0604020202020204" pitchFamily="34" charset="0"/>
                <a:sym typeface="Arial"/>
              </a:rPr>
              <a:t>Reduced response time from 7 hours to ~5 minutes</a:t>
            </a:r>
          </a:p>
        </p:txBody>
      </p:sp>
      <p:sp>
        <p:nvSpPr>
          <p:cNvPr id="13" name="TextBox 12"/>
          <p:cNvSpPr txBox="1"/>
          <p:nvPr/>
        </p:nvSpPr>
        <p:spPr>
          <a:xfrm>
            <a:off x="441053" y="1062855"/>
            <a:ext cx="1972301" cy="346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4275" tIns="34275" rIns="34275" bIns="34275" numCol="1" spcCol="38095" rtlCol="0" anchor="t">
            <a:spAutoFit/>
          </a:bodyPr>
          <a:lstStyle>
            <a:defPPr>
              <a:defRPr lang="en-US"/>
            </a:defPPr>
            <a:lvl1pPr defTabSz="609324" latinLnBrk="1" hangingPunct="0">
              <a:defRPr sz="1600" b="1">
                <a:solidFill>
                  <a:prstClr val="white"/>
                </a:solidFill>
                <a:latin typeface="Helvetica" panose="020B0604020202020204" pitchFamily="34" charset="0"/>
                <a:cs typeface="Helvetica" panose="020B0604020202020204" pitchFamily="34" charset="0"/>
              </a:defRPr>
            </a:lvl1pPr>
          </a:lstStyle>
          <a:p>
            <a:pPr marL="0" marR="0" lvl="0" indent="0" algn="l" defTabSz="456982" rtl="0" eaLnBrk="1" fontAlgn="auto" latinLnBrk="1" hangingPunct="0">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Arial" panose="020B0604020202020204"/>
                <a:ea typeface="+mn-ea"/>
                <a:cs typeface="Helvetica" panose="020B0604020202020204" pitchFamily="34" charset="0"/>
              </a:rPr>
              <a:t>10%</a:t>
            </a:r>
          </a:p>
        </p:txBody>
      </p:sp>
      <p:sp>
        <p:nvSpPr>
          <p:cNvPr id="14" name="TextBox 13"/>
          <p:cNvSpPr txBox="1"/>
          <p:nvPr/>
        </p:nvSpPr>
        <p:spPr>
          <a:xfrm>
            <a:off x="443226" y="1330219"/>
            <a:ext cx="2258122" cy="376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4275" tIns="34275" rIns="34275" bIns="34275" numCol="1" spcCol="38095" rtlCol="0" anchor="t">
            <a:spAutoFit/>
          </a:bodyPr>
          <a:lstStyle/>
          <a:p>
            <a:pPr marL="0" marR="0" lvl="0" indent="0" algn="l" defTabSz="342728" rtl="0" eaLnBrk="1" fontAlgn="auto" latinLnBrk="1"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Arial" panose="020B0604020202020204"/>
                <a:ea typeface="+mn-ea"/>
                <a:cs typeface="Helvetica" panose="020B0604020202020204" pitchFamily="34" charset="0"/>
                <a:sym typeface="Helvetica"/>
              </a:rPr>
              <a:t>Reduction in </a:t>
            </a:r>
          </a:p>
          <a:p>
            <a:pPr marL="0" marR="0" lvl="0" indent="0" algn="l" defTabSz="342728" rtl="0" eaLnBrk="1" fontAlgn="auto" latinLnBrk="1"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Arial" panose="020B0604020202020204"/>
                <a:ea typeface="+mn-ea"/>
                <a:cs typeface="Helvetica" panose="020B0604020202020204" pitchFamily="34" charset="0"/>
                <a:sym typeface="Helvetica"/>
              </a:rPr>
              <a:t>Food wastage</a:t>
            </a:r>
          </a:p>
        </p:txBody>
      </p:sp>
      <p:sp>
        <p:nvSpPr>
          <p:cNvPr id="15" name="TextBox 14"/>
          <p:cNvSpPr txBox="1"/>
          <p:nvPr/>
        </p:nvSpPr>
        <p:spPr>
          <a:xfrm>
            <a:off x="426431" y="2033893"/>
            <a:ext cx="2627615" cy="34621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4275" tIns="34275" rIns="34275" bIns="34275" numCol="1" spcCol="38095" rtlCol="0" anchor="t">
            <a:spAutoFit/>
          </a:bodyPr>
          <a:lstStyle>
            <a:defPPr>
              <a:defRPr lang="en-US"/>
            </a:defPPr>
            <a:lvl1pPr defTabSz="609324" latinLnBrk="1" hangingPunct="0">
              <a:defRPr sz="4266" b="1">
                <a:solidFill>
                  <a:prstClr val="white"/>
                </a:solidFill>
                <a:latin typeface="Helvetica" panose="020B0604020202020204" pitchFamily="34" charset="0"/>
                <a:cs typeface="Helvetica" panose="020B0604020202020204" pitchFamily="34" charset="0"/>
              </a:defRPr>
            </a:lvl1pPr>
          </a:lstStyle>
          <a:p>
            <a:pPr marL="0" marR="0" lvl="0" indent="0" algn="l" defTabSz="456982" rtl="0" eaLnBrk="1" fontAlgn="auto" latinLnBrk="1" hangingPunct="0">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Arial" panose="020B0604020202020204"/>
                <a:ea typeface="+mn-ea"/>
                <a:cs typeface="Helvetica" panose="020B0604020202020204" pitchFamily="34" charset="0"/>
              </a:rPr>
              <a:t>$18M</a:t>
            </a:r>
          </a:p>
        </p:txBody>
      </p:sp>
      <p:sp>
        <p:nvSpPr>
          <p:cNvPr id="16" name="TextBox 15"/>
          <p:cNvSpPr txBox="1"/>
          <p:nvPr/>
        </p:nvSpPr>
        <p:spPr>
          <a:xfrm>
            <a:off x="441053" y="2310798"/>
            <a:ext cx="2790425" cy="37699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4275" tIns="34275" rIns="34275" bIns="34275" numCol="1" spcCol="38095" rtlCol="0" anchor="t">
            <a:spAutoFit/>
          </a:bodyPr>
          <a:lstStyle>
            <a:defPPr>
              <a:defRPr lang="en-US"/>
            </a:defPPr>
            <a:lvl1pPr defTabSz="609324" latinLnBrk="1" hangingPunct="0">
              <a:defRPr sz="1600" b="1">
                <a:solidFill>
                  <a:prstClr val="white"/>
                </a:solidFill>
                <a:latin typeface="Helvetica" panose="020B0604020202020204" pitchFamily="34" charset="0"/>
                <a:cs typeface="Helvetica" panose="020B0604020202020204" pitchFamily="34" charset="0"/>
              </a:defRPr>
            </a:lvl1pPr>
          </a:lstStyle>
          <a:p>
            <a:pPr marL="0" marR="0" lvl="0" indent="0" algn="l" defTabSz="456982" rtl="0" eaLnBrk="1" fontAlgn="auto" latinLnBrk="1"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Arial" panose="020B0604020202020204"/>
                <a:ea typeface="+mn-ea"/>
                <a:cs typeface="Helvetica" panose="020B0604020202020204" pitchFamily="34" charset="0"/>
                <a:sym typeface="Helvetica"/>
              </a:rPr>
              <a:t>Operating Cost</a:t>
            </a:r>
          </a:p>
          <a:p>
            <a:pPr marL="0" marR="0" lvl="0" indent="0" algn="l" defTabSz="456982" rtl="0" eaLnBrk="1" fontAlgn="auto" latinLnBrk="1"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Arial" panose="020B0604020202020204"/>
                <a:ea typeface="+mn-ea"/>
                <a:cs typeface="Helvetica" panose="020B0604020202020204" pitchFamily="34" charset="0"/>
                <a:sym typeface="Helvetica"/>
              </a:rPr>
              <a:t>Reduction (Expected)</a:t>
            </a:r>
          </a:p>
        </p:txBody>
      </p:sp>
      <p:sp>
        <p:nvSpPr>
          <p:cNvPr id="17" name="TextBox 16"/>
          <p:cNvSpPr txBox="1"/>
          <p:nvPr/>
        </p:nvSpPr>
        <p:spPr>
          <a:xfrm>
            <a:off x="427893" y="3014243"/>
            <a:ext cx="1982665" cy="29081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4275" tIns="34275" rIns="34275" bIns="34275" numCol="1" spcCol="38095" rtlCol="0" anchor="t">
            <a:spAutoFit/>
          </a:bodyPr>
          <a:lstStyle>
            <a:defPPr>
              <a:defRPr lang="en-US"/>
            </a:defPPr>
            <a:lvl1pPr defTabSz="609324" latinLnBrk="1" hangingPunct="0">
              <a:defRPr sz="1600" b="1">
                <a:solidFill>
                  <a:prstClr val="white"/>
                </a:solidFill>
                <a:latin typeface="Helvetica" panose="020B0604020202020204" pitchFamily="34" charset="0"/>
                <a:cs typeface="Helvetica" panose="020B0604020202020204" pitchFamily="34" charset="0"/>
              </a:defRPr>
            </a:lvl1pPr>
          </a:lstStyle>
          <a:p>
            <a:pPr marL="0" marR="0" lvl="0" indent="0" algn="l" defTabSz="456982" rtl="0" eaLnBrk="1" fontAlgn="auto" latinLnBrk="1" hangingPunct="0">
              <a:lnSpc>
                <a:spcPct val="8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Arial" panose="020B0604020202020204"/>
                <a:ea typeface="+mn-ea"/>
                <a:cs typeface="Helvetica" panose="020B0604020202020204" pitchFamily="34" charset="0"/>
              </a:rPr>
              <a:t>84%</a:t>
            </a:r>
            <a:endParaRPr kumimoji="0" lang="en-US" sz="1800" b="1" i="0" u="none" strike="noStrike" kern="1200" cap="none" spc="0" normalizeH="0" baseline="0" noProof="0" dirty="0">
              <a:ln>
                <a:noFill/>
              </a:ln>
              <a:solidFill>
                <a:srgbClr val="FFFFFF"/>
              </a:solidFill>
              <a:effectLst/>
              <a:uLnTx/>
              <a:uFillTx/>
              <a:latin typeface="Arial" panose="020B0604020202020204"/>
              <a:ea typeface="+mn-ea"/>
              <a:cs typeface="Helvetica" panose="020B0604020202020204" pitchFamily="34" charset="0"/>
              <a:sym typeface="Helvetica"/>
            </a:endParaRPr>
          </a:p>
        </p:txBody>
      </p:sp>
      <p:sp>
        <p:nvSpPr>
          <p:cNvPr id="18" name="TextBox 17"/>
          <p:cNvSpPr txBox="1"/>
          <p:nvPr/>
        </p:nvSpPr>
        <p:spPr>
          <a:xfrm>
            <a:off x="426431" y="3267826"/>
            <a:ext cx="1742471" cy="31544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4275" tIns="34275" rIns="34275" bIns="34275" numCol="1" spcCol="38095" rtlCol="0" anchor="t">
            <a:spAutoFit/>
          </a:bodyPr>
          <a:lstStyle>
            <a:defPPr>
              <a:defRPr lang="en-US"/>
            </a:defPPr>
            <a:lvl1pPr defTabSz="609324" latinLnBrk="1" hangingPunct="0">
              <a:defRPr sz="1600" b="1">
                <a:solidFill>
                  <a:prstClr val="white"/>
                </a:solidFill>
                <a:latin typeface="Helvetica" panose="020B0604020202020204" pitchFamily="34" charset="0"/>
                <a:cs typeface="Helvetica" panose="020B0604020202020204" pitchFamily="34" charset="0"/>
              </a:defRPr>
            </a:lvl1pPr>
          </a:lstStyle>
          <a:p>
            <a:pPr marL="0" marR="0" lvl="0" indent="0" algn="l" defTabSz="456982" rtl="0" eaLnBrk="1" fontAlgn="auto" latinLnBrk="1" hangingPunct="0">
              <a:lnSpc>
                <a:spcPct val="8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Arial" panose="020B0604020202020204"/>
                <a:ea typeface="+mn-ea"/>
                <a:cs typeface="Helvetica" panose="020B0604020202020204" pitchFamily="34" charset="0"/>
              </a:rPr>
              <a:t>Quicker Response</a:t>
            </a:r>
          </a:p>
          <a:p>
            <a:pPr marL="0" marR="0" lvl="0" indent="0" algn="l" defTabSz="456982" rtl="0" eaLnBrk="1" fontAlgn="auto" latinLnBrk="1" hangingPunct="0">
              <a:lnSpc>
                <a:spcPct val="8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Arial" panose="020B0604020202020204"/>
                <a:ea typeface="+mn-ea"/>
                <a:cs typeface="Helvetica" panose="020B0604020202020204" pitchFamily="34" charset="0"/>
              </a:rPr>
              <a:t>Time</a:t>
            </a:r>
          </a:p>
        </p:txBody>
      </p:sp>
      <p:sp>
        <p:nvSpPr>
          <p:cNvPr id="2" name="Down Arrow 1"/>
          <p:cNvSpPr/>
          <p:nvPr/>
        </p:nvSpPr>
        <p:spPr>
          <a:xfrm rot="10800000">
            <a:off x="43111" y="3043055"/>
            <a:ext cx="383319" cy="418469"/>
          </a:xfrm>
          <a:prstGeom prst="downArrow">
            <a:avLst/>
          </a:prstGeom>
          <a:solidFill>
            <a:schemeClr val="bg1"/>
          </a:solidFill>
        </p:spPr>
        <p:style>
          <a:lnRef idx="0">
            <a:schemeClr val="accent6"/>
          </a:lnRef>
          <a:fillRef idx="3">
            <a:schemeClr val="accent6"/>
          </a:fillRef>
          <a:effectRef idx="3">
            <a:schemeClr val="accent6"/>
          </a:effectRef>
          <a:fontRef idx="minor">
            <a:schemeClr val="lt1"/>
          </a:fontRef>
        </p:style>
        <p:txBody>
          <a:bodyPr rtlCol="0" anchor="ctr"/>
          <a:lstStyle/>
          <a:p>
            <a:pPr marL="0" marR="0" lvl="0" indent="0" algn="ctr"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24" name="Down Arrow 23"/>
          <p:cNvSpPr/>
          <p:nvPr/>
        </p:nvSpPr>
        <p:spPr>
          <a:xfrm>
            <a:off x="57734" y="2157058"/>
            <a:ext cx="383319" cy="418469"/>
          </a:xfrm>
          <a:prstGeom prst="downArrow">
            <a:avLst/>
          </a:prstGeom>
          <a:solidFill>
            <a:schemeClr val="bg1"/>
          </a:solidFill>
        </p:spPr>
        <p:style>
          <a:lnRef idx="0">
            <a:schemeClr val="accent6"/>
          </a:lnRef>
          <a:fillRef idx="3">
            <a:schemeClr val="accent6"/>
          </a:fillRef>
          <a:effectRef idx="3">
            <a:schemeClr val="accent6"/>
          </a:effectRef>
          <a:fontRef idx="minor">
            <a:schemeClr val="lt1"/>
          </a:fontRef>
        </p:style>
        <p:txBody>
          <a:bodyPr rtlCol="0" anchor="ctr"/>
          <a:lstStyle/>
          <a:p>
            <a:pPr marL="0" marR="0" lvl="0" indent="0" algn="ctr"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25" name="Down Arrow 24"/>
          <p:cNvSpPr/>
          <p:nvPr/>
        </p:nvSpPr>
        <p:spPr>
          <a:xfrm>
            <a:off x="67055" y="1189850"/>
            <a:ext cx="383319" cy="418469"/>
          </a:xfrm>
          <a:prstGeom prst="downArrow">
            <a:avLst/>
          </a:prstGeom>
          <a:solidFill>
            <a:schemeClr val="bg1"/>
          </a:solidFill>
        </p:spPr>
        <p:style>
          <a:lnRef idx="0">
            <a:schemeClr val="accent6"/>
          </a:lnRef>
          <a:fillRef idx="3">
            <a:schemeClr val="accent6"/>
          </a:fillRef>
          <a:effectRef idx="3">
            <a:schemeClr val="accent6"/>
          </a:effectRef>
          <a:fontRef idx="minor">
            <a:schemeClr val="lt1"/>
          </a:fontRef>
        </p:style>
        <p:txBody>
          <a:bodyPr rtlCol="0" anchor="ctr"/>
          <a:lstStyle/>
          <a:p>
            <a:pPr marL="0" marR="0" lvl="0" indent="0" algn="ctr"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4" name="Footer Placeholder 3"/>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smtClean="0">
                <a:ln>
                  <a:noFill/>
                </a:ln>
                <a:solidFill>
                  <a:srgbClr val="0033A0"/>
                </a:solidFill>
                <a:effectLst/>
                <a:uLnTx/>
                <a:uFillTx/>
                <a:latin typeface="Arial" panose="020B0604020202020204"/>
                <a:ea typeface="+mn-ea"/>
                <a:cs typeface="+mn-cs"/>
              </a:rPr>
              <a:t>© 2019 Cognizant</a:t>
            </a:r>
            <a:endParaRPr kumimoji="0" lang="en-US" sz="750" b="0" i="0" u="none" strike="noStrike" kern="1200" cap="none" spc="0" normalizeH="0" baseline="0" noProof="0" dirty="0">
              <a:ln>
                <a:noFill/>
              </a:ln>
              <a:solidFill>
                <a:srgbClr val="0033A0"/>
              </a:solidFill>
              <a:effectLst/>
              <a:uLnTx/>
              <a:uFillTx/>
              <a:latin typeface="Arial" panose="020B0604020202020204"/>
              <a:ea typeface="+mn-ea"/>
              <a:cs typeface="+mn-cs"/>
            </a:endParaRPr>
          </a:p>
        </p:txBody>
      </p:sp>
      <p:sp>
        <p:nvSpPr>
          <p:cNvPr id="5" name="Slide Number Placeholder 4"/>
          <p:cNvSpPr>
            <a:spLocks noGrp="1"/>
          </p:cNvSpPr>
          <p:nvPr>
            <p:ph type="sldNum" sz="quarter" idx="12"/>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2EFEF571-C9B4-4D92-A7F7-315B894862A8}" type="slidenum">
              <a:rPr kumimoji="0" lang="en-US" sz="900" b="1" i="0" u="none" strike="noStrike" kern="1200" cap="none" spc="0" normalizeH="0" baseline="0" noProof="0" smtClean="0">
                <a:ln>
                  <a:noFill/>
                </a:ln>
                <a:solidFill>
                  <a:srgbClr val="00B140"/>
                </a:solidFill>
                <a:effectLst/>
                <a:uLnTx/>
                <a:uFillTx/>
                <a:latin typeface="Arial" panose="020B060402020202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23</a:t>
            </a:fld>
            <a:endParaRPr kumimoji="0" lang="en-US" sz="900" b="1" i="0" u="none" strike="noStrike" kern="1200" cap="none" spc="0" normalizeH="0" baseline="0" noProof="0" dirty="0">
              <a:ln>
                <a:noFill/>
              </a:ln>
              <a:solidFill>
                <a:srgbClr val="00B140"/>
              </a:solidFill>
              <a:effectLst/>
              <a:uLnTx/>
              <a:uFillTx/>
              <a:latin typeface="Arial" panose="020B0604020202020204"/>
              <a:ea typeface="+mn-ea"/>
              <a:cs typeface="+mn-cs"/>
            </a:endParaRPr>
          </a:p>
        </p:txBody>
      </p:sp>
    </p:spTree>
    <p:extLst>
      <p:ext uri="{BB962C8B-B14F-4D97-AF65-F5344CB8AC3E}">
        <p14:creationId xmlns:p14="http://schemas.microsoft.com/office/powerpoint/2010/main" val="25676143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25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par>
                                <p:cTn id="8" presetID="22" presetClass="entr" presetSubtype="8" fill="hold" grpId="0" nodeType="withEffect">
                                  <p:stCondLst>
                                    <p:cond delay="250"/>
                                  </p:stCondLst>
                                  <p:childTnLst>
                                    <p:set>
                                      <p:cBhvr>
                                        <p:cTn id="9" dur="1" fill="hold">
                                          <p:stCondLst>
                                            <p:cond delay="0"/>
                                          </p:stCondLst>
                                        </p:cTn>
                                        <p:tgtEl>
                                          <p:spTgt spid="14"/>
                                        </p:tgtEl>
                                        <p:attrNameLst>
                                          <p:attrName>style.visibility</p:attrName>
                                        </p:attrNameLst>
                                      </p:cBhvr>
                                      <p:to>
                                        <p:strVal val="visible"/>
                                      </p:to>
                                    </p:set>
                                    <p:animEffect transition="in" filter="wipe(left)">
                                      <p:cBhvr>
                                        <p:cTn id="10" dur="500"/>
                                        <p:tgtEl>
                                          <p:spTgt spid="14"/>
                                        </p:tgtEl>
                                      </p:cBhvr>
                                    </p:animEffect>
                                  </p:childTnLst>
                                </p:cTn>
                              </p:par>
                              <p:par>
                                <p:cTn id="11" presetID="22" presetClass="entr" presetSubtype="8" fill="hold" grpId="0" nodeType="withEffect">
                                  <p:stCondLst>
                                    <p:cond delay="250"/>
                                  </p:stCondLst>
                                  <p:childTnLst>
                                    <p:set>
                                      <p:cBhvr>
                                        <p:cTn id="12" dur="1" fill="hold">
                                          <p:stCondLst>
                                            <p:cond delay="0"/>
                                          </p:stCondLst>
                                        </p:cTn>
                                        <p:tgtEl>
                                          <p:spTgt spid="15"/>
                                        </p:tgtEl>
                                        <p:attrNameLst>
                                          <p:attrName>style.visibility</p:attrName>
                                        </p:attrNameLst>
                                      </p:cBhvr>
                                      <p:to>
                                        <p:strVal val="visible"/>
                                      </p:to>
                                    </p:set>
                                    <p:animEffect transition="in" filter="wipe(left)">
                                      <p:cBhvr>
                                        <p:cTn id="13" dur="500"/>
                                        <p:tgtEl>
                                          <p:spTgt spid="15"/>
                                        </p:tgtEl>
                                      </p:cBhvr>
                                    </p:animEffect>
                                  </p:childTnLst>
                                </p:cTn>
                              </p:par>
                              <p:par>
                                <p:cTn id="14" presetID="22" presetClass="entr" presetSubtype="8" fill="hold" grpId="0" nodeType="withEffect">
                                  <p:stCondLst>
                                    <p:cond delay="250"/>
                                  </p:stCondLst>
                                  <p:childTnLst>
                                    <p:set>
                                      <p:cBhvr>
                                        <p:cTn id="15" dur="1" fill="hold">
                                          <p:stCondLst>
                                            <p:cond delay="0"/>
                                          </p:stCondLst>
                                        </p:cTn>
                                        <p:tgtEl>
                                          <p:spTgt spid="16"/>
                                        </p:tgtEl>
                                        <p:attrNameLst>
                                          <p:attrName>style.visibility</p:attrName>
                                        </p:attrNameLst>
                                      </p:cBhvr>
                                      <p:to>
                                        <p:strVal val="visible"/>
                                      </p:to>
                                    </p:set>
                                    <p:animEffect transition="in" filter="wipe(left)">
                                      <p:cBhvr>
                                        <p:cTn id="16" dur="500"/>
                                        <p:tgtEl>
                                          <p:spTgt spid="16"/>
                                        </p:tgtEl>
                                      </p:cBhvr>
                                    </p:animEffect>
                                  </p:childTnLst>
                                </p:cTn>
                              </p:par>
                              <p:par>
                                <p:cTn id="17" presetID="22" presetClass="entr" presetSubtype="8" fill="hold" grpId="0" nodeType="withEffect">
                                  <p:stCondLst>
                                    <p:cond delay="250"/>
                                  </p:stCondLst>
                                  <p:childTnLst>
                                    <p:set>
                                      <p:cBhvr>
                                        <p:cTn id="18" dur="1" fill="hold">
                                          <p:stCondLst>
                                            <p:cond delay="0"/>
                                          </p:stCondLst>
                                        </p:cTn>
                                        <p:tgtEl>
                                          <p:spTgt spid="17"/>
                                        </p:tgtEl>
                                        <p:attrNameLst>
                                          <p:attrName>style.visibility</p:attrName>
                                        </p:attrNameLst>
                                      </p:cBhvr>
                                      <p:to>
                                        <p:strVal val="visible"/>
                                      </p:to>
                                    </p:set>
                                    <p:animEffect transition="in" filter="wipe(left)">
                                      <p:cBhvr>
                                        <p:cTn id="19" dur="500"/>
                                        <p:tgtEl>
                                          <p:spTgt spid="17"/>
                                        </p:tgtEl>
                                      </p:cBhvr>
                                    </p:animEffect>
                                  </p:childTnLst>
                                </p:cTn>
                              </p:par>
                              <p:par>
                                <p:cTn id="20" presetID="22" presetClass="entr" presetSubtype="8" fill="hold" grpId="0" nodeType="withEffect">
                                  <p:stCondLst>
                                    <p:cond delay="250"/>
                                  </p:stCondLst>
                                  <p:childTnLst>
                                    <p:set>
                                      <p:cBhvr>
                                        <p:cTn id="21" dur="1" fill="hold">
                                          <p:stCondLst>
                                            <p:cond delay="0"/>
                                          </p:stCondLst>
                                        </p:cTn>
                                        <p:tgtEl>
                                          <p:spTgt spid="18"/>
                                        </p:tgtEl>
                                        <p:attrNameLst>
                                          <p:attrName>style.visibility</p:attrName>
                                        </p:attrNameLst>
                                      </p:cBhvr>
                                      <p:to>
                                        <p:strVal val="visible"/>
                                      </p:to>
                                    </p:set>
                                    <p:animEffect transition="in" filter="wipe(left)">
                                      <p:cBhvr>
                                        <p:cTn id="22" dur="500"/>
                                        <p:tgtEl>
                                          <p:spTgt spid="18"/>
                                        </p:tgtEl>
                                      </p:cBhvr>
                                    </p:animEffect>
                                  </p:childTnLst>
                                </p:cTn>
                              </p:par>
                            </p:childTnLst>
                          </p:cTn>
                        </p:par>
                        <p:par>
                          <p:cTn id="23" fill="hold">
                            <p:stCondLst>
                              <p:cond delay="750"/>
                            </p:stCondLst>
                            <p:childTnLst>
                              <p:par>
                                <p:cTn id="24" presetID="22" presetClass="entr" presetSubtype="8" fill="hold" grpId="0" nodeType="afterEffect">
                                  <p:stCondLst>
                                    <p:cond delay="250"/>
                                  </p:stCondLst>
                                  <p:childTnLst>
                                    <p:set>
                                      <p:cBhvr>
                                        <p:cTn id="25" dur="1" fill="hold">
                                          <p:stCondLst>
                                            <p:cond delay="0"/>
                                          </p:stCondLst>
                                        </p:cTn>
                                        <p:tgtEl>
                                          <p:spTgt spid="21"/>
                                        </p:tgtEl>
                                        <p:attrNameLst>
                                          <p:attrName>style.visibility</p:attrName>
                                        </p:attrNameLst>
                                      </p:cBhvr>
                                      <p:to>
                                        <p:strVal val="visible"/>
                                      </p:to>
                                    </p:set>
                                    <p:animEffect transition="in" filter="wipe(left)">
                                      <p:cBhvr>
                                        <p:cTn id="26" dur="500"/>
                                        <p:tgtEl>
                                          <p:spTgt spid="21"/>
                                        </p:tgtEl>
                                      </p:cBhvr>
                                    </p:animEffect>
                                  </p:childTnLst>
                                </p:cTn>
                              </p:par>
                              <p:par>
                                <p:cTn id="27" presetID="22" presetClass="entr" presetSubtype="2" fill="hold" grpId="0" nodeType="withEffect">
                                  <p:stCondLst>
                                    <p:cond delay="0"/>
                                  </p:stCondLst>
                                  <p:childTnLst>
                                    <p:set>
                                      <p:cBhvr>
                                        <p:cTn id="28" dur="1" fill="hold">
                                          <p:stCondLst>
                                            <p:cond delay="0"/>
                                          </p:stCondLst>
                                        </p:cTn>
                                        <p:tgtEl>
                                          <p:spTgt spid="26"/>
                                        </p:tgtEl>
                                        <p:attrNameLst>
                                          <p:attrName>style.visibility</p:attrName>
                                        </p:attrNameLst>
                                      </p:cBhvr>
                                      <p:to>
                                        <p:strVal val="visible"/>
                                      </p:to>
                                    </p:set>
                                    <p:animEffect transition="in" filter="wipe(right)">
                                      <p:cBhvr>
                                        <p:cTn id="29"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6" grpId="0" animBg="1"/>
      <p:bldP spid="13" grpId="0"/>
      <p:bldP spid="14" grpId="0"/>
      <p:bldP spid="15" grpId="0"/>
      <p:bldP spid="16" grpId="0"/>
      <p:bldP spid="17" grpId="0"/>
      <p:bldP spid="18"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1800" dirty="0"/>
              <a:t>Complexities &amp; Challenges</a:t>
            </a:r>
          </a:p>
        </p:txBody>
      </p:sp>
      <p:grpSp>
        <p:nvGrpSpPr>
          <p:cNvPr id="7" name="Group 6"/>
          <p:cNvGrpSpPr/>
          <p:nvPr/>
        </p:nvGrpSpPr>
        <p:grpSpPr>
          <a:xfrm>
            <a:off x="171969" y="1303282"/>
            <a:ext cx="8972030" cy="3415417"/>
            <a:chOff x="171969" y="692570"/>
            <a:chExt cx="8972030" cy="4026130"/>
          </a:xfrm>
        </p:grpSpPr>
        <p:sp>
          <p:nvSpPr>
            <p:cNvPr id="8" name="TextBox 7"/>
            <p:cNvSpPr txBox="1"/>
            <p:nvPr/>
          </p:nvSpPr>
          <p:spPr>
            <a:xfrm>
              <a:off x="171969" y="3494711"/>
              <a:ext cx="2710367" cy="943307"/>
            </a:xfrm>
            <a:prstGeom prst="rect">
              <a:avLst/>
            </a:prstGeom>
            <a:noFill/>
          </p:spPr>
          <p:txBody>
            <a:bodyPr wrap="square" lIns="0" tIns="0" rIns="0" bIns="0" rtlCol="0">
              <a:spAutoFit/>
            </a:bodyPr>
            <a:lstStyle/>
            <a:p>
              <a:pPr marL="171446" marR="0" lvl="0" indent="-171446" algn="l" defTabSz="685766" rtl="0" eaLnBrk="1" fontAlgn="base" latinLnBrk="0" hangingPunct="1">
                <a:lnSpc>
                  <a:spcPct val="100000"/>
                </a:lnSpc>
                <a:spcBef>
                  <a:spcPts val="600"/>
                </a:spcBef>
                <a:spcAft>
                  <a:spcPct val="0"/>
                </a:spcAft>
                <a:buClrTx/>
                <a:buSzTx/>
                <a:buFont typeface="Arial" panose="020B0604020202020204" pitchFamily="34" charset="0"/>
                <a:buChar char="•"/>
                <a:tabLst/>
                <a:defRPr/>
              </a:pPr>
              <a:r>
                <a:rPr kumimoji="0" lang="en-US" sz="1050" b="0" i="0" u="none" strike="noStrike" kern="0" cap="none" spc="0" normalizeH="0" baseline="0" noProof="0" dirty="0">
                  <a:ln>
                    <a:noFill/>
                  </a:ln>
                  <a:solidFill>
                    <a:srgbClr val="000000">
                      <a:lumMod val="75000"/>
                      <a:lumOff val="25000"/>
                    </a:srgbClr>
                  </a:solidFill>
                  <a:effectLst/>
                  <a:uLnTx/>
                  <a:uFillTx/>
                  <a:latin typeface="Arial" panose="020B0604020202020204"/>
                  <a:ea typeface="MS PGothic" pitchFamily="34" charset="-128"/>
                  <a:cs typeface="+mn-cs"/>
                </a:rPr>
                <a:t>Only 1 legacy c</a:t>
              </a:r>
              <a:r>
                <a:rPr kumimoji="0" lang="en-US" sz="1050" b="0" i="0" u="none" strike="noStrike" kern="0" cap="none" spc="0" normalizeH="0" baseline="0" noProof="0" dirty="0" err="1">
                  <a:ln>
                    <a:noFill/>
                  </a:ln>
                  <a:solidFill>
                    <a:srgbClr val="000000">
                      <a:lumMod val="75000"/>
                      <a:lumOff val="25000"/>
                    </a:srgbClr>
                  </a:solidFill>
                  <a:effectLst/>
                  <a:uLnTx/>
                  <a:uFillTx/>
                  <a:latin typeface="Arial" panose="020B0604020202020204"/>
                  <a:ea typeface="MS PGothic" pitchFamily="34" charset="-128"/>
                  <a:cs typeface="+mn-cs"/>
                </a:rPr>
                <a:t>ontroller</a:t>
              </a:r>
              <a:r>
                <a:rPr kumimoji="0" lang="en-US" sz="1050" b="0" i="0" u="none" strike="noStrike" kern="0" cap="none" spc="0" normalizeH="0" baseline="0" noProof="0" dirty="0">
                  <a:ln>
                    <a:noFill/>
                  </a:ln>
                  <a:solidFill>
                    <a:srgbClr val="000000">
                      <a:lumMod val="75000"/>
                      <a:lumOff val="25000"/>
                    </a:srgbClr>
                  </a:solidFill>
                  <a:effectLst/>
                  <a:uLnTx/>
                  <a:uFillTx/>
                  <a:latin typeface="Arial" panose="020B0604020202020204"/>
                  <a:ea typeface="MS PGothic" pitchFamily="34" charset="-128"/>
                  <a:cs typeface="+mn-cs"/>
                </a:rPr>
                <a:t> (90% stores)</a:t>
              </a:r>
            </a:p>
            <a:p>
              <a:pPr marL="171446" marR="0" lvl="0" indent="-171446" algn="l" defTabSz="685766" rtl="0" eaLnBrk="1" fontAlgn="base" latinLnBrk="0" hangingPunct="1">
                <a:lnSpc>
                  <a:spcPct val="100000"/>
                </a:lnSpc>
                <a:spcBef>
                  <a:spcPts val="600"/>
                </a:spcBef>
                <a:spcAft>
                  <a:spcPct val="0"/>
                </a:spcAft>
                <a:buClrTx/>
                <a:buSzTx/>
                <a:buFont typeface="Arial" panose="020B0604020202020204" pitchFamily="34" charset="0"/>
                <a:buChar char="•"/>
                <a:tabLst/>
                <a:defRPr/>
              </a:pPr>
              <a:r>
                <a:rPr kumimoji="0" lang="en-US" sz="1050" b="0" i="0" u="none" strike="noStrike" kern="0" cap="none" spc="0" normalizeH="0" baseline="0" noProof="0" dirty="0">
                  <a:ln>
                    <a:noFill/>
                  </a:ln>
                  <a:solidFill>
                    <a:srgbClr val="000000">
                      <a:lumMod val="75000"/>
                      <a:lumOff val="25000"/>
                    </a:srgbClr>
                  </a:solidFill>
                  <a:effectLst/>
                  <a:uLnTx/>
                  <a:uFillTx/>
                  <a:latin typeface="Arial" panose="020B0604020202020204"/>
                  <a:ea typeface="MS PGothic" pitchFamily="34" charset="-128"/>
                  <a:cs typeface="+mn-cs"/>
                </a:rPr>
                <a:t>~850+ sensors per store </a:t>
              </a:r>
            </a:p>
            <a:p>
              <a:pPr marL="171446" marR="0" lvl="0" indent="-171446" algn="l" defTabSz="685766" rtl="0" eaLnBrk="1" fontAlgn="base" latinLnBrk="0" hangingPunct="1">
                <a:lnSpc>
                  <a:spcPct val="100000"/>
                </a:lnSpc>
                <a:spcBef>
                  <a:spcPts val="600"/>
                </a:spcBef>
                <a:spcAft>
                  <a:spcPct val="0"/>
                </a:spcAft>
                <a:buClrTx/>
                <a:buSzTx/>
                <a:buFont typeface="Arial" panose="020B0604020202020204" pitchFamily="34" charset="0"/>
                <a:buChar char="•"/>
                <a:tabLst/>
                <a:defRPr/>
              </a:pPr>
              <a:r>
                <a:rPr kumimoji="0" lang="en-US" sz="1050" b="0" i="0" u="none" strike="noStrike" kern="0" cap="none" spc="0" normalizeH="0" baseline="0" noProof="0" dirty="0">
                  <a:ln>
                    <a:noFill/>
                  </a:ln>
                  <a:solidFill>
                    <a:srgbClr val="000000">
                      <a:lumMod val="75000"/>
                      <a:lumOff val="25000"/>
                    </a:srgbClr>
                  </a:solidFill>
                  <a:effectLst/>
                  <a:uLnTx/>
                  <a:uFillTx/>
                  <a:latin typeface="Arial" panose="020B0604020202020204"/>
                  <a:ea typeface="MS PGothic" pitchFamily="34" charset="-128"/>
                  <a:cs typeface="+mn-cs"/>
                </a:rPr>
                <a:t>Controllers : NOVAR (EP2, Lingo, OPUS), </a:t>
              </a:r>
              <a:r>
                <a:rPr kumimoji="0" lang="en-US" sz="1050" b="0" i="0" u="none" strike="noStrike" kern="0" cap="none" spc="0" normalizeH="0" baseline="0" noProof="0" dirty="0" err="1">
                  <a:ln>
                    <a:noFill/>
                  </a:ln>
                  <a:solidFill>
                    <a:srgbClr val="000000">
                      <a:lumMod val="75000"/>
                      <a:lumOff val="25000"/>
                    </a:srgbClr>
                  </a:solidFill>
                  <a:effectLst/>
                  <a:uLnTx/>
                  <a:uFillTx/>
                  <a:latin typeface="Arial" panose="020B0604020202020204"/>
                  <a:ea typeface="MS PGothic" pitchFamily="34" charset="-128"/>
                  <a:cs typeface="+mn-cs"/>
                </a:rPr>
                <a:t>Danfoss</a:t>
              </a:r>
              <a:r>
                <a:rPr kumimoji="0" lang="en-US" sz="1050" b="0" i="0" u="none" strike="noStrike" kern="0" cap="none" spc="0" normalizeH="0" baseline="0" noProof="0" dirty="0">
                  <a:ln>
                    <a:noFill/>
                  </a:ln>
                  <a:solidFill>
                    <a:srgbClr val="000000">
                      <a:lumMod val="75000"/>
                      <a:lumOff val="25000"/>
                    </a:srgbClr>
                  </a:solidFill>
                  <a:effectLst/>
                  <a:uLnTx/>
                  <a:uFillTx/>
                  <a:latin typeface="Arial" panose="020B0604020202020204"/>
                  <a:ea typeface="MS PGothic" pitchFamily="34" charset="-128"/>
                  <a:cs typeface="+mn-cs"/>
                </a:rPr>
                <a:t>, CPC Emerson</a:t>
              </a:r>
            </a:p>
          </p:txBody>
        </p:sp>
        <p:sp>
          <p:nvSpPr>
            <p:cNvPr id="54" name="Rectangle 53"/>
            <p:cNvSpPr/>
            <p:nvPr/>
          </p:nvSpPr>
          <p:spPr>
            <a:xfrm>
              <a:off x="6608984" y="1502435"/>
              <a:ext cx="2535015" cy="3216265"/>
            </a:xfrm>
            <a:prstGeom prst="rect">
              <a:avLst/>
            </a:prstGeom>
          </p:spPr>
          <p:txBody>
            <a:bodyPr wrap="square">
              <a:spAutoFit/>
            </a:bodyPr>
            <a:lstStyle/>
            <a:p>
              <a:pPr marL="0" marR="0" lvl="0" indent="0" algn="ctr" defTabSz="685766" rtl="0" eaLnBrk="1" fontAlgn="base" latinLnBrk="0" hangingPunct="1">
                <a:lnSpc>
                  <a:spcPct val="200000"/>
                </a:lnSpc>
                <a:spcBef>
                  <a:spcPts val="600"/>
                </a:spcBef>
                <a:spcAft>
                  <a:spcPct val="0"/>
                </a:spcAft>
                <a:buClrTx/>
                <a:buSzTx/>
                <a:buFontTx/>
                <a:buNone/>
                <a:tabLst/>
                <a:defRPr/>
              </a:pPr>
              <a:r>
                <a:rPr kumimoji="0" lang="en-US" sz="1050" b="1" i="0" u="none" strike="noStrike" kern="0" cap="none" spc="0" normalizeH="0" baseline="0" noProof="0" dirty="0">
                  <a:ln>
                    <a:noFill/>
                  </a:ln>
                  <a:solidFill>
                    <a:srgbClr val="0070C0"/>
                  </a:solidFill>
                  <a:effectLst/>
                  <a:uLnTx/>
                  <a:uFillTx/>
                  <a:latin typeface="Arial" panose="020B0604020202020204"/>
                  <a:ea typeface="MS PGothic" pitchFamily="34" charset="-128"/>
                  <a:cs typeface="+mn-cs"/>
                </a:rPr>
                <a:t>SYSTEM &amp; DATA COMPLEXITY </a:t>
              </a:r>
            </a:p>
            <a:p>
              <a:pPr marL="137160" marR="0" lvl="0" indent="-137160" algn="l" defTabSz="457189" rtl="0" eaLnBrk="1" fontAlgn="auto" latinLnBrk="0" hangingPunct="1">
                <a:lnSpc>
                  <a:spcPct val="150000"/>
                </a:lnSpc>
                <a:spcBef>
                  <a:spcPts val="600"/>
                </a:spcBef>
                <a:spcAft>
                  <a:spcPts val="0"/>
                </a:spcAft>
                <a:buClrTx/>
                <a:buSzTx/>
                <a:buFont typeface="Arial" panose="020B0604020202020204" pitchFamily="34" charset="0"/>
                <a:buChar char="•"/>
                <a:tabLst/>
                <a:defRPr/>
              </a:pPr>
              <a:r>
                <a:rPr kumimoji="0" lang="en-US" sz="1050" b="0" i="0" u="none" strike="noStrike" kern="1200" cap="none" spc="0" normalizeH="0" baseline="0" noProof="0" dirty="0">
                  <a:ln>
                    <a:noFill/>
                  </a:ln>
                  <a:solidFill>
                    <a:srgbClr val="000000">
                      <a:lumMod val="75000"/>
                      <a:lumOff val="25000"/>
                    </a:srgbClr>
                  </a:solidFill>
                  <a:effectLst/>
                  <a:uLnTx/>
                  <a:uFillTx/>
                  <a:latin typeface="Arial" panose="020B0604020202020204"/>
                  <a:ea typeface="MS PGothic"/>
                  <a:cs typeface="Arial"/>
                </a:rPr>
                <a:t>~737 Million transactions per day</a:t>
              </a:r>
            </a:p>
            <a:p>
              <a:pPr marL="137160" marR="0" lvl="0" indent="-137160" algn="l" defTabSz="457189" rtl="0" eaLnBrk="1" fontAlgn="auto" latinLnBrk="0" hangingPunct="1">
                <a:lnSpc>
                  <a:spcPct val="150000"/>
                </a:lnSpc>
                <a:spcBef>
                  <a:spcPts val="600"/>
                </a:spcBef>
                <a:spcAft>
                  <a:spcPts val="0"/>
                </a:spcAft>
                <a:buClrTx/>
                <a:buSzTx/>
                <a:buFont typeface="Arial" panose="020B0604020202020204" pitchFamily="34" charset="0"/>
                <a:buChar char="•"/>
                <a:tabLst/>
                <a:defRPr/>
              </a:pPr>
              <a:r>
                <a:rPr kumimoji="0" lang="en-US" sz="1050" b="0" i="0" u="none" strike="noStrike" kern="1200" cap="none" spc="0" normalizeH="0" baseline="0" noProof="0" dirty="0">
                  <a:ln>
                    <a:noFill/>
                  </a:ln>
                  <a:solidFill>
                    <a:srgbClr val="000000">
                      <a:lumMod val="75000"/>
                      <a:lumOff val="25000"/>
                    </a:srgbClr>
                  </a:solidFill>
                  <a:effectLst/>
                  <a:uLnTx/>
                  <a:uFillTx/>
                  <a:latin typeface="Arial" panose="020B0604020202020204"/>
                  <a:ea typeface="MS PGothic"/>
                  <a:cs typeface="Arial"/>
                </a:rPr>
                <a:t>~100 Million alerts events per year</a:t>
              </a:r>
            </a:p>
            <a:p>
              <a:pPr marL="137160" marR="0" lvl="0" indent="-137160" algn="l" defTabSz="457189" rtl="0" eaLnBrk="1" fontAlgn="auto" latinLnBrk="0" hangingPunct="1">
                <a:lnSpc>
                  <a:spcPct val="150000"/>
                </a:lnSpc>
                <a:spcBef>
                  <a:spcPts val="600"/>
                </a:spcBef>
                <a:spcAft>
                  <a:spcPts val="0"/>
                </a:spcAft>
                <a:buClrTx/>
                <a:buSzTx/>
                <a:buFont typeface="Arial" panose="020B0604020202020204" pitchFamily="34" charset="0"/>
                <a:buChar char="•"/>
                <a:tabLst/>
                <a:defRPr/>
              </a:pPr>
              <a:r>
                <a:rPr kumimoji="0" lang="en-US" sz="1050" b="0" i="0" u="none" strike="noStrike" kern="1200" cap="none" spc="0" normalizeH="0" baseline="0" noProof="0" dirty="0">
                  <a:ln>
                    <a:noFill/>
                  </a:ln>
                  <a:solidFill>
                    <a:srgbClr val="000000"/>
                  </a:solidFill>
                  <a:effectLst/>
                  <a:uLnTx/>
                  <a:uFillTx/>
                  <a:latin typeface="Arial" panose="020B0604020202020204"/>
                  <a:ea typeface="+mn-ea"/>
                  <a:cs typeface="+mn-cs"/>
                </a:rPr>
                <a:t>~0.4 Million work orders per year</a:t>
              </a:r>
            </a:p>
            <a:p>
              <a:pPr marL="137160" marR="0" lvl="0" indent="-137160" algn="l" defTabSz="457189" rtl="0" eaLnBrk="1" fontAlgn="auto" latinLnBrk="0" hangingPunct="1">
                <a:lnSpc>
                  <a:spcPct val="150000"/>
                </a:lnSpc>
                <a:spcBef>
                  <a:spcPts val="600"/>
                </a:spcBef>
                <a:spcAft>
                  <a:spcPts val="0"/>
                </a:spcAft>
                <a:buClrTx/>
                <a:buSzTx/>
                <a:buFont typeface="Arial" panose="020B0604020202020204" pitchFamily="34" charset="0"/>
                <a:buChar char="•"/>
                <a:tabLst/>
                <a:defRPr/>
              </a:pPr>
              <a:r>
                <a:rPr kumimoji="0" lang="en-US" sz="1050" b="0" i="0" u="none" strike="noStrike" kern="1200" cap="none" spc="0" normalizeH="0" baseline="0" noProof="0" dirty="0">
                  <a:ln>
                    <a:noFill/>
                  </a:ln>
                  <a:solidFill>
                    <a:srgbClr val="000000">
                      <a:lumMod val="75000"/>
                      <a:lumOff val="25000"/>
                    </a:srgbClr>
                  </a:solidFill>
                  <a:effectLst/>
                  <a:uLnTx/>
                  <a:uFillTx/>
                  <a:latin typeface="Arial" panose="020B0604020202020204"/>
                  <a:ea typeface="+mn-ea"/>
                  <a:cs typeface="+mn-cs"/>
                </a:rPr>
                <a:t>36 Hours cycle time for a work order</a:t>
              </a:r>
            </a:p>
            <a:p>
              <a:pPr marL="137160" marR="0" lvl="0" indent="-137160" algn="l" defTabSz="457189" rtl="0" eaLnBrk="1" fontAlgn="auto" latinLnBrk="0" hangingPunct="1">
                <a:lnSpc>
                  <a:spcPct val="150000"/>
                </a:lnSpc>
                <a:spcBef>
                  <a:spcPts val="600"/>
                </a:spcBef>
                <a:spcAft>
                  <a:spcPts val="0"/>
                </a:spcAft>
                <a:buClrTx/>
                <a:buSzTx/>
                <a:buFont typeface="Arial" panose="020B0604020202020204" pitchFamily="34" charset="0"/>
                <a:buChar char="•"/>
                <a:tabLst/>
                <a:defRPr/>
              </a:pPr>
              <a:r>
                <a:rPr kumimoji="0" lang="en-US" sz="1050" b="0" i="0" u="none" strike="noStrike" kern="1200" cap="none" spc="0" normalizeH="0" baseline="0" noProof="0" dirty="0">
                  <a:ln>
                    <a:noFill/>
                  </a:ln>
                  <a:solidFill>
                    <a:srgbClr val="000000">
                      <a:lumMod val="75000"/>
                      <a:lumOff val="25000"/>
                    </a:srgbClr>
                  </a:solidFill>
                  <a:effectLst/>
                  <a:uLnTx/>
                  <a:uFillTx/>
                  <a:latin typeface="Arial" panose="020B0604020202020204"/>
                  <a:ea typeface="MS PGothic"/>
                  <a:cs typeface="Arial"/>
                </a:rPr>
                <a:t>3100 monitoring points</a:t>
              </a:r>
            </a:p>
            <a:p>
              <a:pPr marL="137160" marR="0" lvl="0" indent="-137160" algn="l" defTabSz="457189" rtl="0" eaLnBrk="1" fontAlgn="auto" latinLnBrk="0" hangingPunct="1">
                <a:lnSpc>
                  <a:spcPct val="150000"/>
                </a:lnSpc>
                <a:spcBef>
                  <a:spcPts val="600"/>
                </a:spcBef>
                <a:spcAft>
                  <a:spcPts val="0"/>
                </a:spcAft>
                <a:buClrTx/>
                <a:buSzTx/>
                <a:buFont typeface="Arial" panose="020B0604020202020204" pitchFamily="34" charset="0"/>
                <a:buChar char="•"/>
                <a:tabLst/>
                <a:defRPr/>
              </a:pPr>
              <a:r>
                <a:rPr kumimoji="0" lang="en-US" sz="1050" b="0" i="0" u="none" strike="noStrike" kern="1200" cap="none" spc="0" normalizeH="0" baseline="0" noProof="0" dirty="0">
                  <a:ln>
                    <a:noFill/>
                  </a:ln>
                  <a:solidFill>
                    <a:srgbClr val="000000">
                      <a:lumMod val="75000"/>
                      <a:lumOff val="25000"/>
                    </a:srgbClr>
                  </a:solidFill>
                  <a:effectLst/>
                  <a:uLnTx/>
                  <a:uFillTx/>
                  <a:latin typeface="Arial" panose="020B0604020202020204"/>
                  <a:ea typeface="MS PGothic"/>
                  <a:cs typeface="Arial"/>
                </a:rPr>
                <a:t>2000 business alerts</a:t>
              </a:r>
            </a:p>
            <a:p>
              <a:pPr marL="137160" marR="0" lvl="0" indent="-137160" algn="l" defTabSz="457189" rtl="0" eaLnBrk="1" fontAlgn="auto" latinLnBrk="0" hangingPunct="1">
                <a:lnSpc>
                  <a:spcPct val="150000"/>
                </a:lnSpc>
                <a:spcBef>
                  <a:spcPts val="600"/>
                </a:spcBef>
                <a:spcAft>
                  <a:spcPts val="0"/>
                </a:spcAft>
                <a:buClrTx/>
                <a:buSzTx/>
                <a:buFont typeface="Arial" panose="020B0604020202020204" pitchFamily="34" charset="0"/>
                <a:buChar char="•"/>
                <a:tabLst/>
                <a:defRPr/>
              </a:pPr>
              <a:r>
                <a:rPr kumimoji="0" lang="en-US" sz="1050" b="0" i="0" u="none" strike="noStrike" kern="1200" cap="none" spc="0" normalizeH="0" baseline="0" noProof="0" dirty="0">
                  <a:ln>
                    <a:noFill/>
                  </a:ln>
                  <a:solidFill>
                    <a:srgbClr val="000000">
                      <a:lumMod val="75000"/>
                      <a:lumOff val="25000"/>
                    </a:srgbClr>
                  </a:solidFill>
                  <a:effectLst/>
                  <a:uLnTx/>
                  <a:uFillTx/>
                  <a:latin typeface="Arial" panose="020B0604020202020204"/>
                  <a:ea typeface="+mn-ea"/>
                  <a:cs typeface="+mn-cs"/>
                </a:rPr>
                <a:t>7 years data storage</a:t>
              </a:r>
              <a:endParaRPr kumimoji="0" lang="en-US" sz="2100" b="0" i="0" u="none" strike="noStrike" kern="1200" cap="none" spc="0" normalizeH="0" baseline="0" noProof="0" dirty="0">
                <a:ln>
                  <a:noFill/>
                </a:ln>
                <a:solidFill>
                  <a:srgbClr val="000000">
                    <a:lumMod val="75000"/>
                    <a:lumOff val="25000"/>
                  </a:srgbClr>
                </a:solidFill>
                <a:effectLst/>
                <a:uLnTx/>
                <a:uFillTx/>
                <a:latin typeface="Arial" panose="020B0604020202020204"/>
                <a:ea typeface="+mn-ea"/>
                <a:cs typeface="+mn-cs"/>
              </a:endParaRPr>
            </a:p>
          </p:txBody>
        </p:sp>
        <p:sp>
          <p:nvSpPr>
            <p:cNvPr id="56" name="Chevron 55"/>
            <p:cNvSpPr/>
            <p:nvPr/>
          </p:nvSpPr>
          <p:spPr>
            <a:xfrm>
              <a:off x="2835358" y="893927"/>
              <a:ext cx="557946" cy="3650035"/>
            </a:xfrm>
            <a:prstGeom prst="chevron">
              <a:avLst>
                <a:gd name="adj" fmla="val 68346"/>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18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33A0"/>
                </a:solidFill>
                <a:effectLst/>
                <a:uLnTx/>
                <a:uFillTx/>
                <a:latin typeface="Arial" panose="020B0604020202020204"/>
                <a:ea typeface="+mn-ea"/>
                <a:cs typeface="+mn-cs"/>
              </a:endParaRPr>
            </a:p>
          </p:txBody>
        </p:sp>
        <p:sp>
          <p:nvSpPr>
            <p:cNvPr id="58" name="Chevron 57"/>
            <p:cNvSpPr/>
            <p:nvPr/>
          </p:nvSpPr>
          <p:spPr>
            <a:xfrm>
              <a:off x="6074310" y="893927"/>
              <a:ext cx="557946" cy="3650035"/>
            </a:xfrm>
            <a:prstGeom prst="chevron">
              <a:avLst>
                <a:gd name="adj" fmla="val 68346"/>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18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33A0"/>
                </a:solidFill>
                <a:effectLst/>
                <a:uLnTx/>
                <a:uFillTx/>
                <a:latin typeface="Arial" panose="020B0604020202020204"/>
                <a:ea typeface="+mn-ea"/>
                <a:cs typeface="+mn-cs"/>
              </a:endParaRPr>
            </a:p>
          </p:txBody>
        </p:sp>
        <p:sp>
          <p:nvSpPr>
            <p:cNvPr id="4096" name="Rectangle 4095"/>
            <p:cNvSpPr/>
            <p:nvPr/>
          </p:nvSpPr>
          <p:spPr>
            <a:xfrm>
              <a:off x="3450266" y="1611406"/>
              <a:ext cx="2771448" cy="2323713"/>
            </a:xfrm>
            <a:prstGeom prst="rect">
              <a:avLst/>
            </a:prstGeom>
          </p:spPr>
          <p:txBody>
            <a:bodyPr wrap="square">
              <a:spAutoFit/>
            </a:bodyPr>
            <a:lstStyle/>
            <a:p>
              <a:pPr marL="0" marR="0" lvl="0" indent="0" algn="ctr" defTabSz="685766" rtl="0" eaLnBrk="1" fontAlgn="base" latinLnBrk="0" hangingPunct="1">
                <a:lnSpc>
                  <a:spcPct val="100000"/>
                </a:lnSpc>
                <a:spcBef>
                  <a:spcPts val="600"/>
                </a:spcBef>
                <a:spcAft>
                  <a:spcPct val="0"/>
                </a:spcAft>
                <a:buClrTx/>
                <a:buSzTx/>
                <a:buFontTx/>
                <a:buNone/>
                <a:tabLst/>
                <a:defRPr/>
              </a:pPr>
              <a:r>
                <a:rPr kumimoji="0" lang="en-US" sz="1050" b="1" i="0" u="none" strike="noStrike" kern="0" cap="none" spc="0" normalizeH="0" baseline="0" noProof="0" dirty="0">
                  <a:ln>
                    <a:noFill/>
                  </a:ln>
                  <a:solidFill>
                    <a:srgbClr val="0070C0"/>
                  </a:solidFill>
                  <a:effectLst/>
                  <a:uLnTx/>
                  <a:uFillTx/>
                  <a:latin typeface="Arial" panose="020B0604020202020204"/>
                  <a:ea typeface="MS PGothic" pitchFamily="34" charset="-128"/>
                  <a:cs typeface="+mn-cs"/>
                </a:rPr>
                <a:t>COMPLEX DATA POINTS</a:t>
              </a:r>
            </a:p>
            <a:p>
              <a:pPr marL="0" marR="0" lvl="0" indent="0" algn="ctr" defTabSz="685766" rtl="0" eaLnBrk="1" fontAlgn="base" latinLnBrk="0" hangingPunct="1">
                <a:lnSpc>
                  <a:spcPct val="100000"/>
                </a:lnSpc>
                <a:spcBef>
                  <a:spcPts val="600"/>
                </a:spcBef>
                <a:spcAft>
                  <a:spcPct val="0"/>
                </a:spcAft>
                <a:buClrTx/>
                <a:buSzTx/>
                <a:buFontTx/>
                <a:buNone/>
                <a:tabLst/>
                <a:defRPr/>
              </a:pPr>
              <a:endParaRPr kumimoji="0" lang="en-US" sz="1050" b="1" i="0" u="none" strike="noStrike" kern="0" cap="none" spc="0" normalizeH="0" baseline="0" noProof="0" dirty="0">
                <a:ln>
                  <a:noFill/>
                </a:ln>
                <a:solidFill>
                  <a:srgbClr val="000000">
                    <a:lumMod val="75000"/>
                    <a:lumOff val="25000"/>
                  </a:srgbClr>
                </a:solidFill>
                <a:effectLst/>
                <a:uLnTx/>
                <a:uFillTx/>
                <a:latin typeface="Arial" panose="020B0604020202020204"/>
                <a:ea typeface="MS PGothic" pitchFamily="34" charset="-128"/>
                <a:cs typeface="+mn-cs"/>
              </a:endParaRPr>
            </a:p>
            <a:p>
              <a:pPr marL="137160" marR="0" lvl="0" indent="-137160" algn="l" defTabSz="685766" rtl="0" eaLnBrk="1" fontAlgn="base" latinLnBrk="0" hangingPunct="1">
                <a:lnSpc>
                  <a:spcPct val="100000"/>
                </a:lnSpc>
                <a:spcBef>
                  <a:spcPts val="600"/>
                </a:spcBef>
                <a:spcAft>
                  <a:spcPct val="0"/>
                </a:spcAft>
                <a:buClrTx/>
                <a:buSzTx/>
                <a:buFont typeface="Arial" panose="020B0604020202020204" pitchFamily="34" charset="0"/>
                <a:buChar char="•"/>
                <a:tabLst/>
                <a:defRPr/>
              </a:pPr>
              <a:r>
                <a:rPr kumimoji="0" lang="en-US" sz="1050" b="0" i="0" u="none" strike="noStrike" kern="0" cap="none" spc="0" normalizeH="0" baseline="0" noProof="0" dirty="0">
                  <a:ln>
                    <a:noFill/>
                  </a:ln>
                  <a:solidFill>
                    <a:srgbClr val="000000">
                      <a:lumMod val="75000"/>
                      <a:lumOff val="25000"/>
                    </a:srgbClr>
                  </a:solidFill>
                  <a:effectLst/>
                  <a:uLnTx/>
                  <a:uFillTx/>
                  <a:latin typeface="Arial" panose="020B0604020202020204"/>
                  <a:ea typeface="MS PGothic" pitchFamily="34" charset="-128"/>
                  <a:cs typeface="+mn-cs"/>
                </a:rPr>
                <a:t>Average Record Size : 250-300 (In Bytes)</a:t>
              </a:r>
            </a:p>
            <a:p>
              <a:pPr marL="137160" marR="0" lvl="0" indent="-137160" algn="l" defTabSz="685766" rtl="0" eaLnBrk="1" fontAlgn="base" latinLnBrk="0" hangingPunct="1">
                <a:lnSpc>
                  <a:spcPct val="100000"/>
                </a:lnSpc>
                <a:spcBef>
                  <a:spcPts val="600"/>
                </a:spcBef>
                <a:spcAft>
                  <a:spcPct val="0"/>
                </a:spcAft>
                <a:buClrTx/>
                <a:buSzTx/>
                <a:buFont typeface="Arial" panose="020B0604020202020204" pitchFamily="34" charset="0"/>
                <a:buChar char="•"/>
                <a:tabLst/>
                <a:defRPr/>
              </a:pPr>
              <a:endParaRPr kumimoji="0" lang="en-US" sz="1050" b="0" i="0" u="none" strike="noStrike" kern="0" cap="none" spc="0" normalizeH="0" baseline="0" noProof="0" dirty="0">
                <a:ln>
                  <a:noFill/>
                </a:ln>
                <a:solidFill>
                  <a:srgbClr val="000000">
                    <a:lumMod val="75000"/>
                    <a:lumOff val="25000"/>
                  </a:srgbClr>
                </a:solidFill>
                <a:effectLst/>
                <a:uLnTx/>
                <a:uFillTx/>
                <a:latin typeface="Arial" panose="020B0604020202020204"/>
                <a:ea typeface="MS PGothic" pitchFamily="34" charset="-128"/>
                <a:cs typeface="+mn-cs"/>
              </a:endParaRPr>
            </a:p>
            <a:p>
              <a:pPr marL="137160" marR="0" lvl="0" indent="-137160" algn="l" defTabSz="685766" rtl="0" eaLnBrk="1" fontAlgn="base" latinLnBrk="0" hangingPunct="1">
                <a:lnSpc>
                  <a:spcPct val="100000"/>
                </a:lnSpc>
                <a:spcBef>
                  <a:spcPts val="600"/>
                </a:spcBef>
                <a:spcAft>
                  <a:spcPct val="0"/>
                </a:spcAft>
                <a:buClrTx/>
                <a:buSzTx/>
                <a:buFont typeface="Arial" panose="020B0604020202020204" pitchFamily="34" charset="0"/>
                <a:buChar char="•"/>
                <a:tabLst/>
                <a:defRPr/>
              </a:pPr>
              <a:r>
                <a:rPr kumimoji="0" lang="en-US" sz="1050" b="0" i="0" u="none" strike="noStrike" kern="0" cap="none" spc="0" normalizeH="0" baseline="0" noProof="0" dirty="0">
                  <a:ln>
                    <a:noFill/>
                  </a:ln>
                  <a:solidFill>
                    <a:srgbClr val="000000">
                      <a:lumMod val="75000"/>
                      <a:lumOff val="25000"/>
                    </a:srgbClr>
                  </a:solidFill>
                  <a:effectLst/>
                  <a:uLnTx/>
                  <a:uFillTx/>
                  <a:latin typeface="Arial" panose="020B0604020202020204"/>
                  <a:ea typeface="MS PGothic" pitchFamily="34" charset="-128"/>
                  <a:cs typeface="+mn-cs"/>
                </a:rPr>
                <a:t>Records Per Day        : 525,096,000</a:t>
              </a:r>
            </a:p>
            <a:p>
              <a:pPr marL="137160" marR="0" lvl="0" indent="-137160" algn="l" defTabSz="685766" rtl="0" eaLnBrk="1" fontAlgn="base" latinLnBrk="0" hangingPunct="1">
                <a:lnSpc>
                  <a:spcPct val="100000"/>
                </a:lnSpc>
                <a:spcBef>
                  <a:spcPts val="600"/>
                </a:spcBef>
                <a:spcAft>
                  <a:spcPct val="0"/>
                </a:spcAft>
                <a:buClrTx/>
                <a:buSzTx/>
                <a:buFont typeface="Arial" panose="020B0604020202020204" pitchFamily="34" charset="0"/>
                <a:buChar char="•"/>
                <a:tabLst/>
                <a:defRPr/>
              </a:pPr>
              <a:endParaRPr kumimoji="0" lang="en-US" sz="1050" b="0" i="0" u="none" strike="noStrike" kern="0" cap="none" spc="0" normalizeH="0" baseline="0" noProof="0" dirty="0">
                <a:ln>
                  <a:noFill/>
                </a:ln>
                <a:solidFill>
                  <a:srgbClr val="000000">
                    <a:lumMod val="75000"/>
                    <a:lumOff val="25000"/>
                  </a:srgbClr>
                </a:solidFill>
                <a:effectLst/>
                <a:uLnTx/>
                <a:uFillTx/>
                <a:latin typeface="Arial" panose="020B0604020202020204"/>
                <a:ea typeface="MS PGothic" pitchFamily="34" charset="-128"/>
                <a:cs typeface="+mn-cs"/>
              </a:endParaRPr>
            </a:p>
            <a:p>
              <a:pPr marL="137160" marR="0" lvl="0" indent="-137160" algn="l" defTabSz="685766" rtl="0" eaLnBrk="1" fontAlgn="base" latinLnBrk="0" hangingPunct="1">
                <a:lnSpc>
                  <a:spcPct val="100000"/>
                </a:lnSpc>
                <a:spcBef>
                  <a:spcPts val="600"/>
                </a:spcBef>
                <a:spcAft>
                  <a:spcPct val="0"/>
                </a:spcAft>
                <a:buClrTx/>
                <a:buSzTx/>
                <a:buFont typeface="Arial" panose="020B0604020202020204" pitchFamily="34" charset="0"/>
                <a:buChar char="•"/>
                <a:tabLst/>
                <a:defRPr/>
              </a:pPr>
              <a:r>
                <a:rPr kumimoji="0" lang="en-US" sz="1050" b="0" i="0" u="none" strike="noStrike" kern="0" cap="none" spc="0" normalizeH="0" baseline="0" noProof="0" dirty="0">
                  <a:ln>
                    <a:noFill/>
                  </a:ln>
                  <a:solidFill>
                    <a:srgbClr val="000000">
                      <a:lumMod val="75000"/>
                      <a:lumOff val="25000"/>
                    </a:srgbClr>
                  </a:solidFill>
                  <a:effectLst/>
                  <a:uLnTx/>
                  <a:uFillTx/>
                  <a:latin typeface="Arial" panose="020B0604020202020204"/>
                  <a:ea typeface="MS PGothic" pitchFamily="34" charset="-128"/>
                  <a:cs typeface="+mn-cs"/>
                </a:rPr>
                <a:t>Data Per Day              : 135 (In GB)</a:t>
              </a:r>
            </a:p>
            <a:p>
              <a:pPr marL="137160" marR="0" lvl="0" indent="-137160" algn="l" defTabSz="685766" rtl="0" eaLnBrk="1" fontAlgn="base" latinLnBrk="0" hangingPunct="1">
                <a:lnSpc>
                  <a:spcPct val="100000"/>
                </a:lnSpc>
                <a:spcBef>
                  <a:spcPts val="600"/>
                </a:spcBef>
                <a:spcAft>
                  <a:spcPct val="0"/>
                </a:spcAft>
                <a:buClrTx/>
                <a:buSzTx/>
                <a:buFont typeface="Arial" panose="020B0604020202020204" pitchFamily="34" charset="0"/>
                <a:buChar char="•"/>
                <a:tabLst/>
                <a:defRPr/>
              </a:pPr>
              <a:endParaRPr kumimoji="0" lang="en-US" sz="1050" b="0" i="0" u="none" strike="noStrike" kern="0" cap="none" spc="0" normalizeH="0" baseline="0" noProof="0" dirty="0">
                <a:ln>
                  <a:noFill/>
                </a:ln>
                <a:solidFill>
                  <a:srgbClr val="000000">
                    <a:lumMod val="75000"/>
                    <a:lumOff val="25000"/>
                  </a:srgbClr>
                </a:solidFill>
                <a:effectLst/>
                <a:uLnTx/>
                <a:uFillTx/>
                <a:latin typeface="Arial" panose="020B0604020202020204"/>
                <a:ea typeface="MS PGothic" pitchFamily="34" charset="-128"/>
                <a:cs typeface="+mn-cs"/>
              </a:endParaRPr>
            </a:p>
            <a:p>
              <a:pPr marL="137160" marR="0" lvl="0" indent="-137160" algn="l" defTabSz="685766" rtl="0" eaLnBrk="1" fontAlgn="base" latinLnBrk="0" hangingPunct="1">
                <a:lnSpc>
                  <a:spcPct val="100000"/>
                </a:lnSpc>
                <a:spcBef>
                  <a:spcPts val="600"/>
                </a:spcBef>
                <a:spcAft>
                  <a:spcPct val="0"/>
                </a:spcAft>
                <a:buClrTx/>
                <a:buSzTx/>
                <a:buFont typeface="Arial" panose="020B0604020202020204" pitchFamily="34" charset="0"/>
                <a:buChar char="•"/>
                <a:tabLst/>
                <a:defRPr/>
              </a:pPr>
              <a:r>
                <a:rPr kumimoji="0" lang="en-US" sz="1050" b="0" i="0" u="none" strike="noStrike" kern="0" cap="none" spc="0" normalizeH="0" baseline="0" noProof="0" dirty="0">
                  <a:ln>
                    <a:noFill/>
                  </a:ln>
                  <a:solidFill>
                    <a:srgbClr val="000000">
                      <a:lumMod val="75000"/>
                      <a:lumOff val="25000"/>
                    </a:srgbClr>
                  </a:solidFill>
                  <a:effectLst/>
                  <a:uLnTx/>
                  <a:uFillTx/>
                  <a:latin typeface="Arial" panose="020B0604020202020204"/>
                  <a:ea typeface="MS PGothic" pitchFamily="34" charset="-128"/>
                  <a:cs typeface="+mn-cs"/>
                </a:rPr>
                <a:t>Data Per Year 	 : 143 (In TB)</a:t>
              </a:r>
            </a:p>
          </p:txBody>
        </p:sp>
        <p:pic>
          <p:nvPicPr>
            <p:cNvPr id="4102" name="Picture 6" descr="Related image"/>
            <p:cNvPicPr>
              <a:picLocks noChangeAspect="1" noChangeArrowheads="1"/>
            </p:cNvPicPr>
            <p:nvPr/>
          </p:nvPicPr>
          <p:blipFill>
            <a:blip r:embed="rId3">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474040" y="730855"/>
              <a:ext cx="748145" cy="748145"/>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p:cNvGrpSpPr/>
            <p:nvPr/>
          </p:nvGrpSpPr>
          <p:grpSpPr>
            <a:xfrm>
              <a:off x="250156" y="692570"/>
              <a:ext cx="2485934" cy="2013215"/>
              <a:chOff x="126872" y="783846"/>
              <a:chExt cx="2485934" cy="2013215"/>
            </a:xfrm>
          </p:grpSpPr>
          <p:cxnSp>
            <p:nvCxnSpPr>
              <p:cNvPr id="22" name="Straight Connector 21"/>
              <p:cNvCxnSpPr/>
              <p:nvPr/>
            </p:nvCxnSpPr>
            <p:spPr>
              <a:xfrm>
                <a:off x="1160060" y="783846"/>
                <a:ext cx="2612" cy="2011680"/>
              </a:xfrm>
              <a:prstGeom prst="line">
                <a:avLst/>
              </a:prstGeom>
              <a:ln>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pic>
            <p:nvPicPr>
              <p:cNvPr id="28" name="Picture 27"/>
              <p:cNvPicPr>
                <a:picLocks noChangeAspect="1"/>
              </p:cNvPicPr>
              <p:nvPr/>
            </p:nvPicPr>
            <p:blipFill rotWithShape="1">
              <a:blip r:embed="rId4"/>
              <a:srcRect l="21926" r="21607"/>
              <a:stretch/>
            </p:blipFill>
            <p:spPr>
              <a:xfrm flipH="1">
                <a:off x="339101" y="1729959"/>
                <a:ext cx="655074" cy="659497"/>
              </a:xfrm>
              <a:prstGeom prst="rect">
                <a:avLst/>
              </a:prstGeom>
            </p:spPr>
          </p:pic>
          <p:pic>
            <p:nvPicPr>
              <p:cNvPr id="4100" name="Picture 4" descr="Image result for Sensors icon 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27053" b="27096"/>
              <a:stretch/>
            </p:blipFill>
            <p:spPr bwMode="auto">
              <a:xfrm>
                <a:off x="1237734" y="1288895"/>
                <a:ext cx="521001" cy="238883"/>
              </a:xfrm>
              <a:prstGeom prst="rect">
                <a:avLst/>
              </a:prstGeom>
              <a:noFill/>
              <a:extLst>
                <a:ext uri="{909E8E84-426E-40DD-AFC4-6F175D3DCCD1}">
                  <a14:hiddenFill xmlns:a14="http://schemas.microsoft.com/office/drawing/2010/main">
                    <a:solidFill>
                      <a:srgbClr val="FFFFFF"/>
                    </a:solidFill>
                  </a14:hiddenFill>
                </a:ext>
              </a:extLst>
            </p:spPr>
          </p:pic>
          <p:sp>
            <p:nvSpPr>
              <p:cNvPr id="36" name="TextBox 35"/>
              <p:cNvSpPr txBox="1"/>
              <p:nvPr/>
            </p:nvSpPr>
            <p:spPr>
              <a:xfrm>
                <a:off x="1437861" y="2039185"/>
                <a:ext cx="211596" cy="153888"/>
              </a:xfrm>
              <a:prstGeom prst="rect">
                <a:avLst/>
              </a:prstGeom>
              <a:noFill/>
            </p:spPr>
            <p:txBody>
              <a:bodyPr wrap="none" lIns="0" tIns="0" rIns="0" bIns="0" rtlCol="0">
                <a:spAutoFit/>
              </a:bodyPr>
              <a:lstStyle/>
              <a:p>
                <a:pPr marL="0" marR="0" lvl="0" indent="0" algn="l" defTabSz="685766" rtl="0" eaLnBrk="1" fontAlgn="base" latinLnBrk="0" hangingPunct="1">
                  <a:lnSpc>
                    <a:spcPct val="100000"/>
                  </a:lnSpc>
                  <a:spcBef>
                    <a:spcPct val="0"/>
                  </a:spcBef>
                  <a:spcAft>
                    <a:spcPct val="0"/>
                  </a:spcAft>
                  <a:buClrTx/>
                  <a:buSzTx/>
                  <a:buFontTx/>
                  <a:buNone/>
                  <a:tabLst/>
                  <a:defRPr/>
                </a:pPr>
                <a:r>
                  <a:rPr kumimoji="0" lang="en-US" sz="1000" b="1" i="0" u="none" strike="noStrike" kern="0" cap="none" spc="0" normalizeH="0" baseline="0" noProof="0" dirty="0">
                    <a:ln>
                      <a:noFill/>
                    </a:ln>
                    <a:solidFill>
                      <a:srgbClr val="0033A0"/>
                    </a:solidFill>
                    <a:effectLst/>
                    <a:uLnTx/>
                    <a:uFillTx/>
                    <a:latin typeface="Arial" panose="020B0604020202020204"/>
                    <a:ea typeface="MS PGothic" pitchFamily="34" charset="-128"/>
                    <a:cs typeface="+mn-cs"/>
                  </a:rPr>
                  <a:t>884</a:t>
                </a:r>
              </a:p>
            </p:txBody>
          </p:sp>
          <p:sp>
            <p:nvSpPr>
              <p:cNvPr id="39" name="TextBox 38"/>
              <p:cNvSpPr txBox="1"/>
              <p:nvPr/>
            </p:nvSpPr>
            <p:spPr>
              <a:xfrm>
                <a:off x="2158981" y="2046576"/>
                <a:ext cx="211596" cy="153888"/>
              </a:xfrm>
              <a:prstGeom prst="rect">
                <a:avLst/>
              </a:prstGeom>
              <a:noFill/>
            </p:spPr>
            <p:txBody>
              <a:bodyPr wrap="none" lIns="0" tIns="0" rIns="0" bIns="0" rtlCol="0">
                <a:spAutoFit/>
              </a:bodyPr>
              <a:lstStyle/>
              <a:p>
                <a:pPr marL="0" marR="0" lvl="0" indent="0" algn="l" defTabSz="685766" rtl="0" eaLnBrk="1" fontAlgn="base" latinLnBrk="0" hangingPunct="1">
                  <a:lnSpc>
                    <a:spcPct val="100000"/>
                  </a:lnSpc>
                  <a:spcBef>
                    <a:spcPct val="0"/>
                  </a:spcBef>
                  <a:spcAft>
                    <a:spcPct val="0"/>
                  </a:spcAft>
                  <a:buClrTx/>
                  <a:buSzTx/>
                  <a:buFontTx/>
                  <a:buNone/>
                  <a:tabLst/>
                  <a:defRPr/>
                </a:pPr>
                <a:r>
                  <a:rPr kumimoji="0" lang="en-US" sz="1000" b="1" i="0" u="none" strike="noStrike" kern="0" cap="none" spc="0" normalizeH="0" baseline="0" noProof="0" dirty="0">
                    <a:ln>
                      <a:noFill/>
                    </a:ln>
                    <a:solidFill>
                      <a:srgbClr val="0033A0"/>
                    </a:solidFill>
                    <a:effectLst/>
                    <a:uLnTx/>
                    <a:uFillTx/>
                    <a:latin typeface="Arial" panose="020B0604020202020204"/>
                    <a:ea typeface="MS PGothic" pitchFamily="34" charset="-128"/>
                    <a:cs typeface="+mn-cs"/>
                  </a:rPr>
                  <a:t>114</a:t>
                </a:r>
              </a:p>
            </p:txBody>
          </p:sp>
          <p:cxnSp>
            <p:nvCxnSpPr>
              <p:cNvPr id="44" name="Straight Connector 43"/>
              <p:cNvCxnSpPr/>
              <p:nvPr/>
            </p:nvCxnSpPr>
            <p:spPr>
              <a:xfrm flipH="1" flipV="1">
                <a:off x="143926" y="1705096"/>
                <a:ext cx="2468880" cy="0"/>
              </a:xfrm>
              <a:prstGeom prst="line">
                <a:avLst/>
              </a:prstGeom>
              <a:ln>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sp>
            <p:nvSpPr>
              <p:cNvPr id="49" name="TextBox 48"/>
              <p:cNvSpPr txBox="1"/>
              <p:nvPr/>
            </p:nvSpPr>
            <p:spPr>
              <a:xfrm>
                <a:off x="1297080" y="1093386"/>
                <a:ext cx="407163" cy="123111"/>
              </a:xfrm>
              <a:prstGeom prst="rect">
                <a:avLst/>
              </a:prstGeom>
              <a:noFill/>
            </p:spPr>
            <p:txBody>
              <a:bodyPr wrap="none" lIns="0" tIns="0" rIns="0" bIns="0" rtlCol="0">
                <a:spAutoFit/>
              </a:bodyPr>
              <a:lstStyle/>
              <a:p>
                <a:pPr marL="0" marR="0" lvl="0" indent="0" algn="l" defTabSz="685766" rtl="0" eaLnBrk="1" fontAlgn="base" latinLnBrk="0" hangingPunct="1">
                  <a:lnSpc>
                    <a:spcPct val="100000"/>
                  </a:lnSpc>
                  <a:spcBef>
                    <a:spcPct val="0"/>
                  </a:spcBef>
                  <a:spcAft>
                    <a:spcPct val="0"/>
                  </a:spcAft>
                  <a:buClrTx/>
                  <a:buSzTx/>
                  <a:buFontTx/>
                  <a:buNone/>
                  <a:tabLst/>
                  <a:defRPr/>
                </a:pPr>
                <a:r>
                  <a:rPr kumimoji="0" lang="en-US" sz="800" b="1" i="0" u="none" strike="noStrike" kern="0" cap="none" spc="0" normalizeH="0" baseline="0" noProof="0" dirty="0">
                    <a:ln>
                      <a:noFill/>
                    </a:ln>
                    <a:solidFill>
                      <a:srgbClr val="3A3A3B"/>
                    </a:solidFill>
                    <a:effectLst/>
                    <a:uLnTx/>
                    <a:uFillTx/>
                    <a:latin typeface="Arial" panose="020B0604020202020204"/>
                    <a:ea typeface="MS PGothic" pitchFamily="34" charset="-128"/>
                    <a:cs typeface="+mn-cs"/>
                  </a:rPr>
                  <a:t>Sensors</a:t>
                </a:r>
              </a:p>
            </p:txBody>
          </p:sp>
          <p:sp>
            <p:nvSpPr>
              <p:cNvPr id="50" name="TextBox 49"/>
              <p:cNvSpPr txBox="1"/>
              <p:nvPr/>
            </p:nvSpPr>
            <p:spPr>
              <a:xfrm>
                <a:off x="1957282" y="1093386"/>
                <a:ext cx="562655" cy="123111"/>
              </a:xfrm>
              <a:prstGeom prst="rect">
                <a:avLst/>
              </a:prstGeom>
              <a:noFill/>
            </p:spPr>
            <p:txBody>
              <a:bodyPr wrap="none" lIns="0" tIns="0" rIns="0" bIns="0" rtlCol="0">
                <a:spAutoFit/>
              </a:bodyPr>
              <a:lstStyle/>
              <a:p>
                <a:pPr marL="0" marR="0" lvl="0" indent="0" algn="l" defTabSz="685766" rtl="0" eaLnBrk="1" fontAlgn="base" latinLnBrk="0" hangingPunct="1">
                  <a:lnSpc>
                    <a:spcPct val="100000"/>
                  </a:lnSpc>
                  <a:spcBef>
                    <a:spcPct val="0"/>
                  </a:spcBef>
                  <a:spcAft>
                    <a:spcPct val="0"/>
                  </a:spcAft>
                  <a:buClrTx/>
                  <a:buSzTx/>
                  <a:buFontTx/>
                  <a:buNone/>
                  <a:tabLst/>
                  <a:defRPr/>
                </a:pPr>
                <a:r>
                  <a:rPr kumimoji="0" lang="en-US" sz="800" b="1" i="0" u="none" strike="noStrike" kern="0" cap="none" spc="0" normalizeH="0" baseline="0" noProof="0" dirty="0">
                    <a:ln>
                      <a:noFill/>
                    </a:ln>
                    <a:solidFill>
                      <a:srgbClr val="3A3A3B"/>
                    </a:solidFill>
                    <a:effectLst/>
                    <a:uLnTx/>
                    <a:uFillTx/>
                    <a:latin typeface="Arial" panose="020B0604020202020204"/>
                    <a:ea typeface="MS PGothic" pitchFamily="34" charset="-128"/>
                    <a:cs typeface="+mn-cs"/>
                  </a:rPr>
                  <a:t>Parameters</a:t>
                </a:r>
              </a:p>
            </p:txBody>
          </p:sp>
          <p:pic>
            <p:nvPicPr>
              <p:cNvPr id="48" name="Picture 47"/>
              <p:cNvPicPr>
                <a:picLocks noChangeAspect="1"/>
              </p:cNvPicPr>
              <p:nvPr/>
            </p:nvPicPr>
            <p:blipFill>
              <a:blip r:embed="rId6"/>
              <a:stretch>
                <a:fillRect/>
              </a:stretch>
            </p:blipFill>
            <p:spPr>
              <a:xfrm>
                <a:off x="516624" y="1263664"/>
                <a:ext cx="285369" cy="284100"/>
              </a:xfrm>
              <a:prstGeom prst="rect">
                <a:avLst/>
              </a:prstGeom>
            </p:spPr>
          </p:pic>
          <p:sp>
            <p:nvSpPr>
              <p:cNvPr id="53" name="TextBox 52"/>
              <p:cNvSpPr txBox="1"/>
              <p:nvPr/>
            </p:nvSpPr>
            <p:spPr>
              <a:xfrm>
                <a:off x="508460" y="1084970"/>
                <a:ext cx="333425" cy="123111"/>
              </a:xfrm>
              <a:prstGeom prst="rect">
                <a:avLst/>
              </a:prstGeom>
              <a:noFill/>
            </p:spPr>
            <p:txBody>
              <a:bodyPr wrap="none" lIns="0" tIns="0" rIns="0" bIns="0" rtlCol="0">
                <a:spAutoFit/>
              </a:bodyPr>
              <a:lstStyle/>
              <a:p>
                <a:pPr marL="0" marR="0" lvl="0" indent="0" algn="l" defTabSz="685766" rtl="0" eaLnBrk="1" fontAlgn="base" latinLnBrk="0" hangingPunct="1">
                  <a:lnSpc>
                    <a:spcPct val="100000"/>
                  </a:lnSpc>
                  <a:spcBef>
                    <a:spcPct val="0"/>
                  </a:spcBef>
                  <a:spcAft>
                    <a:spcPct val="0"/>
                  </a:spcAft>
                  <a:buClrTx/>
                  <a:buSzTx/>
                  <a:buFontTx/>
                  <a:buNone/>
                  <a:tabLst/>
                  <a:defRPr/>
                </a:pPr>
                <a:r>
                  <a:rPr kumimoji="0" lang="en-US" sz="800" b="1" i="0" u="none" strike="noStrike" kern="0" cap="none" spc="0" normalizeH="0" baseline="0" noProof="0" dirty="0">
                    <a:ln>
                      <a:noFill/>
                    </a:ln>
                    <a:solidFill>
                      <a:srgbClr val="3A3A3B"/>
                    </a:solidFill>
                    <a:effectLst/>
                    <a:uLnTx/>
                    <a:uFillTx/>
                    <a:latin typeface="Arial" panose="020B0604020202020204"/>
                    <a:ea typeface="MS PGothic" pitchFamily="34" charset="-128"/>
                    <a:cs typeface="+mn-cs"/>
                  </a:rPr>
                  <a:t>Device</a:t>
                </a:r>
              </a:p>
            </p:txBody>
          </p:sp>
          <p:pic>
            <p:nvPicPr>
              <p:cNvPr id="52" name="Picture 51"/>
              <p:cNvPicPr>
                <a:picLocks noChangeAspect="1"/>
              </p:cNvPicPr>
              <p:nvPr/>
            </p:nvPicPr>
            <p:blipFill>
              <a:blip r:embed="rId7"/>
              <a:stretch>
                <a:fillRect/>
              </a:stretch>
            </p:blipFill>
            <p:spPr>
              <a:xfrm>
                <a:off x="2072828" y="1249242"/>
                <a:ext cx="301104" cy="291860"/>
              </a:xfrm>
              <a:prstGeom prst="rect">
                <a:avLst/>
              </a:prstGeom>
            </p:spPr>
          </p:pic>
          <p:cxnSp>
            <p:nvCxnSpPr>
              <p:cNvPr id="59" name="Straight Connector 58"/>
              <p:cNvCxnSpPr/>
              <p:nvPr/>
            </p:nvCxnSpPr>
            <p:spPr>
              <a:xfrm>
                <a:off x="1869743" y="783846"/>
                <a:ext cx="403" cy="2011680"/>
              </a:xfrm>
              <a:prstGeom prst="line">
                <a:avLst/>
              </a:prstGeom>
              <a:ln>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flipH="1">
                <a:off x="2595752" y="783846"/>
                <a:ext cx="0" cy="2011680"/>
              </a:xfrm>
              <a:prstGeom prst="line">
                <a:avLst/>
              </a:prstGeom>
              <a:ln>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a:off x="143926" y="783846"/>
                <a:ext cx="0" cy="2011680"/>
              </a:xfrm>
              <a:prstGeom prst="line">
                <a:avLst/>
              </a:prstGeom>
              <a:ln>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flipH="1" flipV="1">
                <a:off x="143926" y="1012446"/>
                <a:ext cx="2468880" cy="0"/>
              </a:xfrm>
              <a:prstGeom prst="line">
                <a:avLst/>
              </a:prstGeom>
              <a:ln>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flipH="1" flipV="1">
                <a:off x="126872" y="2797061"/>
                <a:ext cx="2468880" cy="0"/>
              </a:xfrm>
              <a:prstGeom prst="line">
                <a:avLst/>
              </a:prstGeom>
              <a:ln>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342175" y="2398777"/>
                <a:ext cx="679674" cy="369332"/>
              </a:xfrm>
              <a:prstGeom prst="rect">
                <a:avLst/>
              </a:prstGeom>
              <a:noFill/>
            </p:spPr>
            <p:txBody>
              <a:bodyPr wrap="none" lIns="0" tIns="0" rIns="0" bIns="0" rtlCol="0">
                <a:spAutoFit/>
              </a:bodyPr>
              <a:lstStyle/>
              <a:p>
                <a:pPr marL="0" marR="0" lvl="0" indent="0" algn="ctr" defTabSz="685766" rtl="0" eaLnBrk="1" fontAlgn="base" latinLnBrk="0" hangingPunct="1">
                  <a:lnSpc>
                    <a:spcPct val="100000"/>
                  </a:lnSpc>
                  <a:spcBef>
                    <a:spcPct val="0"/>
                  </a:spcBef>
                  <a:spcAft>
                    <a:spcPct val="0"/>
                  </a:spcAft>
                  <a:buClrTx/>
                  <a:buSzTx/>
                  <a:buFontTx/>
                  <a:buNone/>
                  <a:tabLst/>
                  <a:defRPr/>
                </a:pPr>
                <a:r>
                  <a:rPr kumimoji="0" lang="en-US" sz="800" b="1" i="0" u="none" strike="noStrike" kern="0" cap="none" spc="0" normalizeH="0" baseline="0" noProof="0" dirty="0">
                    <a:ln>
                      <a:noFill/>
                    </a:ln>
                    <a:solidFill>
                      <a:srgbClr val="0033A0"/>
                    </a:solidFill>
                    <a:effectLst/>
                    <a:uLnTx/>
                    <a:uFillTx/>
                    <a:latin typeface="Arial" panose="020B0604020202020204"/>
                    <a:ea typeface="MS PGothic" pitchFamily="34" charset="-128"/>
                    <a:cs typeface="+mn-cs"/>
                  </a:rPr>
                  <a:t>Refrigeration </a:t>
                </a:r>
              </a:p>
              <a:p>
                <a:pPr marL="0" marR="0" lvl="0" indent="0" algn="ctr" defTabSz="685766" rtl="0" eaLnBrk="1" fontAlgn="base" latinLnBrk="0" hangingPunct="1">
                  <a:lnSpc>
                    <a:spcPct val="100000"/>
                  </a:lnSpc>
                  <a:spcBef>
                    <a:spcPct val="0"/>
                  </a:spcBef>
                  <a:spcAft>
                    <a:spcPct val="0"/>
                  </a:spcAft>
                  <a:buClrTx/>
                  <a:buSzTx/>
                  <a:buFontTx/>
                  <a:buNone/>
                  <a:tabLst/>
                  <a:defRPr/>
                </a:pPr>
                <a:r>
                  <a:rPr kumimoji="0" lang="en-US" sz="800" b="1" i="0" u="none" strike="noStrike" kern="0" cap="none" spc="0" normalizeH="0" baseline="0" noProof="0" dirty="0">
                    <a:ln>
                      <a:noFill/>
                    </a:ln>
                    <a:solidFill>
                      <a:srgbClr val="0033A0"/>
                    </a:solidFill>
                    <a:effectLst/>
                    <a:uLnTx/>
                    <a:uFillTx/>
                    <a:latin typeface="Arial" panose="020B0604020202020204"/>
                    <a:ea typeface="MS PGothic" pitchFamily="34" charset="-128"/>
                    <a:cs typeface="+mn-cs"/>
                  </a:rPr>
                  <a:t>Controllers &amp; </a:t>
                </a:r>
              </a:p>
              <a:p>
                <a:pPr marL="0" marR="0" lvl="0" indent="0" algn="ctr" defTabSz="685766" rtl="0" eaLnBrk="1" fontAlgn="base" latinLnBrk="0" hangingPunct="1">
                  <a:lnSpc>
                    <a:spcPct val="100000"/>
                  </a:lnSpc>
                  <a:spcBef>
                    <a:spcPct val="0"/>
                  </a:spcBef>
                  <a:spcAft>
                    <a:spcPct val="0"/>
                  </a:spcAft>
                  <a:buClrTx/>
                  <a:buSzTx/>
                  <a:buFontTx/>
                  <a:buNone/>
                  <a:tabLst/>
                  <a:defRPr/>
                </a:pPr>
                <a:r>
                  <a:rPr kumimoji="0" lang="en-US" sz="800" b="1" i="0" u="none" strike="noStrike" kern="0" cap="none" spc="0" normalizeH="0" baseline="0" noProof="0" dirty="0">
                    <a:ln>
                      <a:noFill/>
                    </a:ln>
                    <a:solidFill>
                      <a:srgbClr val="0033A0"/>
                    </a:solidFill>
                    <a:effectLst/>
                    <a:uLnTx/>
                    <a:uFillTx/>
                    <a:latin typeface="Arial" panose="020B0604020202020204"/>
                    <a:ea typeface="MS PGothic" pitchFamily="34" charset="-128"/>
                    <a:cs typeface="+mn-cs"/>
                  </a:rPr>
                  <a:t>Sensors</a:t>
                </a:r>
              </a:p>
            </p:txBody>
          </p:sp>
        </p:grpSp>
        <p:sp>
          <p:nvSpPr>
            <p:cNvPr id="6" name="Rectangle 5"/>
            <p:cNvSpPr/>
            <p:nvPr/>
          </p:nvSpPr>
          <p:spPr>
            <a:xfrm>
              <a:off x="1248983" y="2934444"/>
              <a:ext cx="1422184" cy="323165"/>
            </a:xfrm>
            <a:prstGeom prst="rect">
              <a:avLst/>
            </a:prstGeom>
          </p:spPr>
          <p:txBody>
            <a:bodyPr wrap="none">
              <a:spAutoFit/>
            </a:bodyPr>
            <a:lstStyle/>
            <a:p>
              <a:pPr marL="0" marR="0" lvl="0" indent="0" algn="ctr" defTabSz="685766" rtl="0" eaLnBrk="1" fontAlgn="base" latinLnBrk="0" hangingPunct="1">
                <a:lnSpc>
                  <a:spcPct val="150000"/>
                </a:lnSpc>
                <a:spcBef>
                  <a:spcPts val="600"/>
                </a:spcBef>
                <a:spcAft>
                  <a:spcPct val="0"/>
                </a:spcAft>
                <a:buClrTx/>
                <a:buSzTx/>
                <a:buFontTx/>
                <a:buNone/>
                <a:tabLst/>
                <a:defRPr/>
              </a:pPr>
              <a:r>
                <a:rPr kumimoji="0" lang="en-US" sz="1000" b="1" i="0" u="none" strike="noStrike" kern="0" cap="none" spc="0" normalizeH="0" baseline="0" noProof="0" dirty="0">
                  <a:ln>
                    <a:noFill/>
                  </a:ln>
                  <a:solidFill>
                    <a:srgbClr val="0070C0"/>
                  </a:solidFill>
                  <a:effectLst/>
                  <a:uLnTx/>
                  <a:uFillTx/>
                  <a:latin typeface="Arial" panose="020B0604020202020204"/>
                  <a:ea typeface="MS PGothic" pitchFamily="34" charset="-128"/>
                  <a:cs typeface="+mn-cs"/>
                </a:rPr>
                <a:t>PER STORE FACTS </a:t>
              </a:r>
            </a:p>
          </p:txBody>
        </p:sp>
        <p:pic>
          <p:nvPicPr>
            <p:cNvPr id="10" name="Picture 9"/>
            <p:cNvPicPr>
              <a:picLocks noChangeAspect="1"/>
            </p:cNvPicPr>
            <p:nvPr/>
          </p:nvPicPr>
          <p:blipFill>
            <a:blip r:embed="rId8"/>
            <a:stretch>
              <a:fillRect/>
            </a:stretch>
          </p:blipFill>
          <p:spPr>
            <a:xfrm>
              <a:off x="566635" y="2888898"/>
              <a:ext cx="560466" cy="480986"/>
            </a:xfrm>
            <a:prstGeom prst="rect">
              <a:avLst/>
            </a:prstGeom>
          </p:spPr>
        </p:pic>
        <p:pic>
          <p:nvPicPr>
            <p:cNvPr id="7172" name="Picture 4" descr="Related image"/>
            <p:cNvPicPr>
              <a:picLocks noChangeAspect="1" noChangeArrowheads="1"/>
            </p:cNvPicPr>
            <p:nvPr/>
          </p:nvPicPr>
          <p:blipFill>
            <a:blip r:embed="rId9" cstate="print">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335669" y="744585"/>
              <a:ext cx="833652" cy="833652"/>
            </a:xfrm>
            <a:prstGeom prst="rect">
              <a:avLst/>
            </a:prstGeom>
            <a:noFill/>
            <a:extLst>
              <a:ext uri="{909E8E84-426E-40DD-AFC4-6F175D3DCCD1}">
                <a14:hiddenFill xmlns:a14="http://schemas.microsoft.com/office/drawing/2010/main">
                  <a:solidFill>
                    <a:srgbClr val="FFFFFF"/>
                  </a:solidFill>
                </a14:hiddenFill>
              </a:ext>
            </a:extLst>
          </p:spPr>
        </p:pic>
      </p:grpSp>
      <p:sp>
        <p:nvSpPr>
          <p:cNvPr id="33" name="Rectangle 32"/>
          <p:cNvSpPr/>
          <p:nvPr/>
        </p:nvSpPr>
        <p:spPr>
          <a:xfrm>
            <a:off x="267210" y="500175"/>
            <a:ext cx="8729645" cy="723275"/>
          </a:xfrm>
          <a:prstGeom prst="rect">
            <a:avLst/>
          </a:prstGeom>
          <a:solidFill>
            <a:schemeClr val="bg1">
              <a:lumMod val="95000"/>
            </a:schemeClr>
          </a:solidFill>
        </p:spPr>
        <p:txBody>
          <a:bodyPr wrap="square">
            <a:spAutoFit/>
          </a:bodyPr>
          <a:lstStyle/>
          <a:p>
            <a:pPr marL="628634" marR="0" lvl="1" indent="-171446" algn="l" defTabSz="457189" rtl="0" eaLnBrk="1" fontAlgn="auto" latinLnBrk="0" hangingPunct="1">
              <a:lnSpc>
                <a:spcPct val="150000"/>
              </a:lnSpc>
              <a:spcBef>
                <a:spcPts val="600"/>
              </a:spcBef>
              <a:spcAft>
                <a:spcPts val="0"/>
              </a:spcAft>
              <a:buClrTx/>
              <a:buSzTx/>
              <a:buFont typeface="Wingdings" panose="05000000000000000000" pitchFamily="2" charset="2"/>
              <a:buChar char="§"/>
              <a:tabLst/>
              <a:defRPr/>
            </a:pPr>
            <a:r>
              <a:rPr kumimoji="0" lang="en-US" sz="1200" b="0" i="0" u="none" strike="noStrike" kern="1200" cap="none" spc="0" normalizeH="0" baseline="0" noProof="0" dirty="0" smtClean="0">
                <a:ln>
                  <a:noFill/>
                </a:ln>
                <a:solidFill>
                  <a:srgbClr val="000000">
                    <a:lumMod val="75000"/>
                    <a:lumOff val="25000"/>
                  </a:srgbClr>
                </a:solidFill>
                <a:effectLst/>
                <a:uLnTx/>
                <a:uFillTx/>
                <a:latin typeface="Calibri" panose="020F0502020204030204" pitchFamily="34" charset="0"/>
                <a:ea typeface="+mn-ea"/>
                <a:cs typeface="Calibri" panose="020F0502020204030204" pitchFamily="34" charset="0"/>
              </a:rPr>
              <a:t>Different </a:t>
            </a:r>
            <a:r>
              <a:rPr kumimoji="0" lang="en-US" sz="1200" b="0" i="0" u="none" strike="noStrike" kern="1200" cap="none" spc="0" normalizeH="0" baseline="0" noProof="0" dirty="0">
                <a:ln>
                  <a:noFill/>
                </a:ln>
                <a:solidFill>
                  <a:srgbClr val="000000">
                    <a:lumMod val="75000"/>
                    <a:lumOff val="25000"/>
                  </a:srgbClr>
                </a:solidFill>
                <a:effectLst/>
                <a:uLnTx/>
                <a:uFillTx/>
                <a:latin typeface="Calibri" panose="020F0502020204030204" pitchFamily="34" charset="0"/>
                <a:ea typeface="+mn-ea"/>
                <a:cs typeface="Calibri" panose="020F0502020204030204" pitchFamily="34" charset="0"/>
              </a:rPr>
              <a:t>Control Systems across the stores (Novar, </a:t>
            </a:r>
            <a:r>
              <a:rPr kumimoji="0" lang="en-US" sz="1200" b="0" i="0" u="none" strike="noStrike" kern="1200" cap="none" spc="0" normalizeH="0" baseline="0" noProof="0" dirty="0" err="1">
                <a:ln>
                  <a:noFill/>
                </a:ln>
                <a:solidFill>
                  <a:srgbClr val="000000">
                    <a:lumMod val="75000"/>
                    <a:lumOff val="25000"/>
                  </a:srgbClr>
                </a:solidFill>
                <a:effectLst/>
                <a:uLnTx/>
                <a:uFillTx/>
                <a:latin typeface="Calibri" panose="020F0502020204030204" pitchFamily="34" charset="0"/>
                <a:ea typeface="+mn-ea"/>
                <a:cs typeface="Calibri" panose="020F0502020204030204" pitchFamily="34" charset="0"/>
              </a:rPr>
              <a:t>Danfoss</a:t>
            </a:r>
            <a:r>
              <a:rPr kumimoji="0" lang="en-US" sz="1200" b="0" i="0" u="none" strike="noStrike" kern="1200" cap="none" spc="0" normalizeH="0" baseline="0" noProof="0" dirty="0">
                <a:ln>
                  <a:noFill/>
                </a:ln>
                <a:solidFill>
                  <a:srgbClr val="000000">
                    <a:lumMod val="75000"/>
                    <a:lumOff val="25000"/>
                  </a:srgbClr>
                </a:solidFill>
                <a:effectLst/>
                <a:uLnTx/>
                <a:uFillTx/>
                <a:latin typeface="Calibri" panose="020F0502020204030204" pitchFamily="34" charset="0"/>
                <a:ea typeface="+mn-ea"/>
                <a:cs typeface="Calibri" panose="020F0502020204030204" pitchFamily="34" charset="0"/>
              </a:rPr>
              <a:t>, Opus, Emerson)</a:t>
            </a:r>
          </a:p>
          <a:p>
            <a:pPr marL="628634" marR="0" lvl="1" indent="-171446" algn="l" defTabSz="457189" rtl="0" eaLnBrk="1" fontAlgn="auto" latinLnBrk="0" hangingPunct="1">
              <a:lnSpc>
                <a:spcPct val="150000"/>
              </a:lnSpc>
              <a:spcBef>
                <a:spcPts val="600"/>
              </a:spcBef>
              <a:spcAft>
                <a:spcPts val="0"/>
              </a:spcAft>
              <a:buClrTx/>
              <a:buSzTx/>
              <a:buFont typeface="Wingdings" panose="05000000000000000000" pitchFamily="2" charset="2"/>
              <a:buChar char="§"/>
              <a:tabLst/>
              <a:defRPr/>
            </a:pPr>
            <a:r>
              <a:rPr kumimoji="0" lang="en-US" sz="1200" b="0" i="0" u="none" strike="noStrike" kern="1200" cap="none" spc="0" normalizeH="0" baseline="0" noProof="0" dirty="0">
                <a:ln>
                  <a:noFill/>
                </a:ln>
                <a:solidFill>
                  <a:srgbClr val="000000">
                    <a:lumMod val="75000"/>
                    <a:lumOff val="25000"/>
                  </a:srgbClr>
                </a:solidFill>
                <a:effectLst/>
                <a:uLnTx/>
                <a:uFillTx/>
                <a:latin typeface="Calibri" panose="020F0502020204030204" pitchFamily="34" charset="0"/>
                <a:ea typeface="+mn-ea"/>
                <a:cs typeface="Calibri" panose="020F0502020204030204" pitchFamily="34" charset="0"/>
              </a:rPr>
              <a:t>Legacy hardware controllers, no longer supported by the vendors</a:t>
            </a:r>
            <a:endParaRPr kumimoji="0" lang="en-US" sz="1200" b="0" i="0" u="none" strike="noStrike" kern="1200" cap="none" spc="0" normalizeH="0" baseline="0" noProof="0" dirty="0">
              <a:ln>
                <a:noFill/>
              </a:ln>
              <a:solidFill>
                <a:srgbClr val="0033A0"/>
              </a:solidFill>
              <a:effectLst/>
              <a:uLnTx/>
              <a:uFillTx/>
              <a:latin typeface="Calibri" panose="020F0502020204030204" pitchFamily="34" charset="0"/>
              <a:ea typeface="+mn-ea"/>
              <a:cs typeface="Calibri" panose="020F0502020204030204" pitchFamily="34" charset="0"/>
            </a:endParaRPr>
          </a:p>
        </p:txBody>
      </p:sp>
      <p:sp>
        <p:nvSpPr>
          <p:cNvPr id="9" name="Footer Placeholder 8"/>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smtClean="0">
                <a:ln>
                  <a:noFill/>
                </a:ln>
                <a:solidFill>
                  <a:srgbClr val="0033A0"/>
                </a:solidFill>
                <a:effectLst/>
                <a:uLnTx/>
                <a:uFillTx/>
                <a:latin typeface="Arial" panose="020B0604020202020204"/>
                <a:ea typeface="+mn-ea"/>
                <a:cs typeface="+mn-cs"/>
              </a:rPr>
              <a:t>© 2019 Cognizant</a:t>
            </a:r>
            <a:endParaRPr kumimoji="0" lang="en-US" sz="750" b="0" i="0" u="none" strike="noStrike" kern="1200" cap="none" spc="0" normalizeH="0" baseline="0" noProof="0" dirty="0">
              <a:ln>
                <a:noFill/>
              </a:ln>
              <a:solidFill>
                <a:srgbClr val="0033A0"/>
              </a:solidFill>
              <a:effectLst/>
              <a:uLnTx/>
              <a:uFillTx/>
              <a:latin typeface="Arial" panose="020B0604020202020204"/>
              <a:ea typeface="+mn-ea"/>
              <a:cs typeface="+mn-cs"/>
            </a:endParaRPr>
          </a:p>
        </p:txBody>
      </p:sp>
      <p:sp>
        <p:nvSpPr>
          <p:cNvPr id="11" name="Slide Number Placeholder 10"/>
          <p:cNvSpPr>
            <a:spLocks noGrp="1"/>
          </p:cNvSpPr>
          <p:nvPr>
            <p:ph type="sldNum" sz="quarter" idx="12"/>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2EFEF571-C9B4-4D92-A7F7-315B894862A8}" type="slidenum">
              <a:rPr kumimoji="0" lang="en-US" sz="900" b="1" i="0" u="none" strike="noStrike" kern="1200" cap="none" spc="0" normalizeH="0" baseline="0" noProof="0" smtClean="0">
                <a:ln>
                  <a:noFill/>
                </a:ln>
                <a:solidFill>
                  <a:srgbClr val="00B140"/>
                </a:solidFill>
                <a:effectLst/>
                <a:uLnTx/>
                <a:uFillTx/>
                <a:latin typeface="Arial" panose="020B060402020202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24</a:t>
            </a:fld>
            <a:endParaRPr kumimoji="0" lang="en-US" sz="900" b="1" i="0" u="none" strike="noStrike" kern="1200" cap="none" spc="0" normalizeH="0" baseline="0" noProof="0" dirty="0">
              <a:ln>
                <a:noFill/>
              </a:ln>
              <a:solidFill>
                <a:srgbClr val="00B140"/>
              </a:solidFill>
              <a:effectLst/>
              <a:uLnTx/>
              <a:uFillTx/>
              <a:latin typeface="Arial" panose="020B0604020202020204"/>
              <a:ea typeface="+mn-ea"/>
              <a:cs typeface="+mn-cs"/>
            </a:endParaRPr>
          </a:p>
        </p:txBody>
      </p:sp>
    </p:spTree>
    <p:extLst>
      <p:ext uri="{BB962C8B-B14F-4D97-AF65-F5344CB8AC3E}">
        <p14:creationId xmlns:p14="http://schemas.microsoft.com/office/powerpoint/2010/main" val="113221150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84048" y="147856"/>
            <a:ext cx="8875566" cy="396893"/>
          </a:xfrm>
        </p:spPr>
        <p:txBody>
          <a:bodyPr>
            <a:noAutofit/>
          </a:bodyPr>
          <a:lstStyle/>
          <a:p>
            <a:r>
              <a:rPr lang="en-US" sz="1800" dirty="0" smtClean="0"/>
              <a:t>Parameters from </a:t>
            </a:r>
            <a:r>
              <a:rPr lang="en-US" sz="1800" dirty="0"/>
              <a:t>HVAC </a:t>
            </a:r>
            <a:r>
              <a:rPr lang="en-US" sz="1800" dirty="0" smtClean="0"/>
              <a:t>or Refrigeration in Stores / Warehouses / Manufacturing Plants</a:t>
            </a:r>
            <a:endParaRPr lang="en-US" sz="1800" dirty="0"/>
          </a:p>
        </p:txBody>
      </p:sp>
      <p:graphicFrame>
        <p:nvGraphicFramePr>
          <p:cNvPr id="10" name="Content Placeholder 3"/>
          <p:cNvGraphicFramePr>
            <a:graphicFrameLocks/>
          </p:cNvGraphicFramePr>
          <p:nvPr>
            <p:extLst/>
          </p:nvPr>
        </p:nvGraphicFramePr>
        <p:xfrm>
          <a:off x="4901494" y="556261"/>
          <a:ext cx="2743200" cy="4114804"/>
        </p:xfrm>
        <a:graphic>
          <a:graphicData uri="http://schemas.openxmlformats.org/drawingml/2006/table">
            <a:tbl>
              <a:tblPr/>
              <a:tblGrid>
                <a:gridCol w="2743200">
                  <a:extLst>
                    <a:ext uri="{9D8B030D-6E8A-4147-A177-3AD203B41FA5}">
                      <a16:colId xmlns:a16="http://schemas.microsoft.com/office/drawing/2014/main" val="20000"/>
                    </a:ext>
                  </a:extLst>
                </a:gridCol>
              </a:tblGrid>
              <a:tr h="213270">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fontAlgn="b"/>
                      <a:r>
                        <a:rPr lang="en-US" sz="800" b="1" u="none" strike="noStrike" dirty="0" smtClean="0">
                          <a:solidFill>
                            <a:schemeClr val="bg1"/>
                          </a:solidFill>
                          <a:effectLst/>
                        </a:rPr>
                        <a:t>TEMPERATURE PROPERTIES </a:t>
                      </a:r>
                      <a:endParaRPr lang="en-US" sz="800" b="1" i="0" u="none" strike="noStrike" dirty="0">
                        <a:solidFill>
                          <a:schemeClr val="bg1"/>
                        </a:solidFill>
                        <a:effectLst/>
                        <a:latin typeface="Calibri"/>
                      </a:endParaRPr>
                    </a:p>
                  </a:txBody>
                  <a:tcPr marL="0" marR="0"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0"/>
                  </a:ext>
                </a:extLst>
              </a:tr>
              <a:tr h="278681">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l" fontAlgn="b"/>
                      <a:r>
                        <a:rPr lang="en-US" sz="1000" u="none" strike="noStrike" dirty="0">
                          <a:solidFill>
                            <a:schemeClr val="tx2">
                              <a:lumMod val="85000"/>
                              <a:lumOff val="15000"/>
                            </a:schemeClr>
                          </a:solidFill>
                          <a:effectLst/>
                        </a:rPr>
                        <a:t>Log Date Time</a:t>
                      </a:r>
                      <a:endParaRPr lang="en-US" sz="1000" b="0" i="0" u="none" strike="noStrike" dirty="0">
                        <a:solidFill>
                          <a:schemeClr val="tx2">
                            <a:lumMod val="85000"/>
                            <a:lumOff val="15000"/>
                          </a:schemeClr>
                        </a:solidFill>
                        <a:effectLst/>
                        <a:latin typeface="Calibri"/>
                      </a:endParaRPr>
                    </a:p>
                  </a:txBody>
                  <a:tcPr marL="0" marR="0" marT="0" marB="0" anchor="b">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7DC6">
                        <a:tint val="20000"/>
                      </a:srgbClr>
                    </a:solidFill>
                  </a:tcPr>
                </a:tc>
                <a:extLst>
                  <a:ext uri="{0D108BD9-81ED-4DB2-BD59-A6C34878D82A}">
                    <a16:rowId xmlns:a16="http://schemas.microsoft.com/office/drawing/2014/main" val="10001"/>
                  </a:ext>
                </a:extLst>
              </a:tr>
              <a:tr h="278681">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l" fontAlgn="b"/>
                      <a:r>
                        <a:rPr lang="en-US" sz="1000" u="none" strike="noStrike" dirty="0">
                          <a:solidFill>
                            <a:schemeClr val="tx2">
                              <a:lumMod val="85000"/>
                              <a:lumOff val="15000"/>
                            </a:schemeClr>
                          </a:solidFill>
                          <a:effectLst/>
                        </a:rPr>
                        <a:t>Module Name</a:t>
                      </a:r>
                      <a:endParaRPr lang="en-US" sz="1000" b="0" i="0" u="none" strike="noStrike" dirty="0">
                        <a:solidFill>
                          <a:schemeClr val="tx2">
                            <a:lumMod val="85000"/>
                            <a:lumOff val="15000"/>
                          </a:schemeClr>
                        </a:solidFill>
                        <a:effectLst/>
                        <a:latin typeface="Calibri"/>
                      </a:endParaRPr>
                    </a:p>
                  </a:txBody>
                  <a:tcPr marL="0" marR="0" marT="0" marB="0" anchor="b">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7DC6">
                        <a:tint val="20000"/>
                      </a:srgbClr>
                    </a:solidFill>
                  </a:tcPr>
                </a:tc>
                <a:extLst>
                  <a:ext uri="{0D108BD9-81ED-4DB2-BD59-A6C34878D82A}">
                    <a16:rowId xmlns:a16="http://schemas.microsoft.com/office/drawing/2014/main" val="10002"/>
                  </a:ext>
                </a:extLst>
              </a:tr>
              <a:tr h="278681">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l" fontAlgn="b"/>
                      <a:r>
                        <a:rPr lang="en-US" sz="1000" u="none" strike="noStrike" dirty="0">
                          <a:solidFill>
                            <a:schemeClr val="tx2">
                              <a:lumMod val="85000"/>
                              <a:lumOff val="15000"/>
                            </a:schemeClr>
                          </a:solidFill>
                          <a:effectLst/>
                        </a:rPr>
                        <a:t>Sensor Name</a:t>
                      </a:r>
                      <a:endParaRPr lang="en-US" sz="1000" b="0" i="0" u="none" strike="noStrike" dirty="0">
                        <a:solidFill>
                          <a:schemeClr val="tx2">
                            <a:lumMod val="85000"/>
                            <a:lumOff val="15000"/>
                          </a:schemeClr>
                        </a:solidFill>
                        <a:effectLst/>
                        <a:latin typeface="Calibri"/>
                      </a:endParaRPr>
                    </a:p>
                  </a:txBody>
                  <a:tcPr marL="0" marR="0" marT="0" marB="0" anchor="b">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7DC6">
                        <a:tint val="20000"/>
                      </a:srgbClr>
                    </a:solidFill>
                  </a:tcPr>
                </a:tc>
                <a:extLst>
                  <a:ext uri="{0D108BD9-81ED-4DB2-BD59-A6C34878D82A}">
                    <a16:rowId xmlns:a16="http://schemas.microsoft.com/office/drawing/2014/main" val="10003"/>
                  </a:ext>
                </a:extLst>
              </a:tr>
              <a:tr h="278681">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l" fontAlgn="b"/>
                      <a:r>
                        <a:rPr lang="en-US" sz="1000" u="none" strike="noStrike" dirty="0">
                          <a:solidFill>
                            <a:schemeClr val="tx2">
                              <a:lumMod val="85000"/>
                              <a:lumOff val="15000"/>
                            </a:schemeClr>
                          </a:solidFill>
                          <a:effectLst/>
                        </a:rPr>
                        <a:t>Sensor Value</a:t>
                      </a:r>
                      <a:endParaRPr lang="en-US" sz="1000" b="0" i="0" u="none" strike="noStrike" dirty="0">
                        <a:solidFill>
                          <a:schemeClr val="tx2">
                            <a:lumMod val="85000"/>
                            <a:lumOff val="15000"/>
                          </a:schemeClr>
                        </a:solidFill>
                        <a:effectLst/>
                        <a:latin typeface="Calibri"/>
                      </a:endParaRPr>
                    </a:p>
                  </a:txBody>
                  <a:tcPr marL="0" marR="0" marT="0" marB="0" anchor="b">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7DC6">
                        <a:tint val="20000"/>
                      </a:srgbClr>
                    </a:solidFill>
                  </a:tcPr>
                </a:tc>
                <a:extLst>
                  <a:ext uri="{0D108BD9-81ED-4DB2-BD59-A6C34878D82A}">
                    <a16:rowId xmlns:a16="http://schemas.microsoft.com/office/drawing/2014/main" val="10004"/>
                  </a:ext>
                </a:extLst>
              </a:tr>
              <a:tr h="278681">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l" fontAlgn="b"/>
                      <a:r>
                        <a:rPr lang="en-US" sz="1000" u="none" strike="noStrike" dirty="0">
                          <a:solidFill>
                            <a:schemeClr val="tx2">
                              <a:lumMod val="85000"/>
                              <a:lumOff val="15000"/>
                            </a:schemeClr>
                          </a:solidFill>
                          <a:effectLst/>
                        </a:rPr>
                        <a:t>Lower Limit</a:t>
                      </a:r>
                      <a:endParaRPr lang="en-US" sz="1000" b="0" i="0" u="none" strike="noStrike" dirty="0">
                        <a:solidFill>
                          <a:schemeClr val="tx2">
                            <a:lumMod val="85000"/>
                            <a:lumOff val="15000"/>
                          </a:schemeClr>
                        </a:solidFill>
                        <a:effectLst/>
                        <a:latin typeface="Calibri"/>
                      </a:endParaRPr>
                    </a:p>
                  </a:txBody>
                  <a:tcPr marL="0" marR="0" marT="0" marB="0" anchor="b">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7DC6">
                        <a:tint val="20000"/>
                      </a:srgbClr>
                    </a:solidFill>
                  </a:tcPr>
                </a:tc>
                <a:extLst>
                  <a:ext uri="{0D108BD9-81ED-4DB2-BD59-A6C34878D82A}">
                    <a16:rowId xmlns:a16="http://schemas.microsoft.com/office/drawing/2014/main" val="10005"/>
                  </a:ext>
                </a:extLst>
              </a:tr>
              <a:tr h="278681">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l" fontAlgn="b"/>
                      <a:r>
                        <a:rPr lang="en-US" sz="1000" u="none" strike="noStrike" dirty="0">
                          <a:solidFill>
                            <a:schemeClr val="tx2">
                              <a:lumMod val="85000"/>
                              <a:lumOff val="15000"/>
                            </a:schemeClr>
                          </a:solidFill>
                          <a:effectLst/>
                        </a:rPr>
                        <a:t>Upper Limit</a:t>
                      </a:r>
                      <a:endParaRPr lang="en-US" sz="1000" b="0" i="0" u="none" strike="noStrike" dirty="0">
                        <a:solidFill>
                          <a:schemeClr val="tx2">
                            <a:lumMod val="85000"/>
                            <a:lumOff val="15000"/>
                          </a:schemeClr>
                        </a:solidFill>
                        <a:effectLst/>
                        <a:latin typeface="Calibri"/>
                      </a:endParaRPr>
                    </a:p>
                  </a:txBody>
                  <a:tcPr marL="0" marR="0" marT="0" marB="0" anchor="b">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7DC6">
                        <a:tint val="20000"/>
                      </a:srgbClr>
                    </a:solidFill>
                  </a:tcPr>
                </a:tc>
                <a:extLst>
                  <a:ext uri="{0D108BD9-81ED-4DB2-BD59-A6C34878D82A}">
                    <a16:rowId xmlns:a16="http://schemas.microsoft.com/office/drawing/2014/main" val="10006"/>
                  </a:ext>
                </a:extLst>
              </a:tr>
              <a:tr h="278681">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l" fontAlgn="b"/>
                      <a:r>
                        <a:rPr lang="en-US" sz="1000" u="none" strike="noStrike" dirty="0">
                          <a:solidFill>
                            <a:schemeClr val="tx2">
                              <a:lumMod val="85000"/>
                              <a:lumOff val="15000"/>
                            </a:schemeClr>
                          </a:solidFill>
                          <a:effectLst/>
                        </a:rPr>
                        <a:t>Dual Temperature Mode</a:t>
                      </a:r>
                      <a:endParaRPr lang="en-US" sz="1000" b="0" i="0" u="none" strike="noStrike" dirty="0">
                        <a:solidFill>
                          <a:schemeClr val="tx2">
                            <a:lumMod val="85000"/>
                            <a:lumOff val="15000"/>
                          </a:schemeClr>
                        </a:solidFill>
                        <a:effectLst/>
                        <a:latin typeface="Calibri"/>
                      </a:endParaRPr>
                    </a:p>
                  </a:txBody>
                  <a:tcPr marL="0" marR="0" marT="0" marB="0" anchor="b">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7DC6">
                        <a:tint val="20000"/>
                      </a:srgbClr>
                    </a:solidFill>
                  </a:tcPr>
                </a:tc>
                <a:extLst>
                  <a:ext uri="{0D108BD9-81ED-4DB2-BD59-A6C34878D82A}">
                    <a16:rowId xmlns:a16="http://schemas.microsoft.com/office/drawing/2014/main" val="10007"/>
                  </a:ext>
                </a:extLst>
              </a:tr>
              <a:tr h="278681">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l" fontAlgn="b"/>
                      <a:r>
                        <a:rPr lang="en-US" sz="1000" u="none" strike="noStrike" dirty="0" smtClean="0">
                          <a:solidFill>
                            <a:schemeClr val="tx2">
                              <a:lumMod val="85000"/>
                              <a:lumOff val="15000"/>
                            </a:schemeClr>
                          </a:solidFill>
                          <a:effectLst/>
                        </a:rPr>
                        <a:t>Low / High Cut </a:t>
                      </a:r>
                      <a:r>
                        <a:rPr lang="en-US" sz="1000" u="none" strike="noStrike" dirty="0">
                          <a:solidFill>
                            <a:schemeClr val="tx2">
                              <a:lumMod val="85000"/>
                              <a:lumOff val="15000"/>
                            </a:schemeClr>
                          </a:solidFill>
                          <a:effectLst/>
                        </a:rPr>
                        <a:t>In</a:t>
                      </a:r>
                      <a:endParaRPr lang="en-US" sz="1000" b="0" i="0" u="none" strike="noStrike" dirty="0">
                        <a:solidFill>
                          <a:schemeClr val="tx2">
                            <a:lumMod val="85000"/>
                            <a:lumOff val="15000"/>
                          </a:schemeClr>
                        </a:solidFill>
                        <a:effectLst/>
                        <a:latin typeface="Calibri"/>
                      </a:endParaRPr>
                    </a:p>
                  </a:txBody>
                  <a:tcPr marL="0" marR="0" marT="0" marB="0" anchor="b">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7DC6">
                        <a:tint val="20000"/>
                      </a:srgbClr>
                    </a:solidFill>
                  </a:tcPr>
                </a:tc>
                <a:extLst>
                  <a:ext uri="{0D108BD9-81ED-4DB2-BD59-A6C34878D82A}">
                    <a16:rowId xmlns:a16="http://schemas.microsoft.com/office/drawing/2014/main" val="10008"/>
                  </a:ext>
                </a:extLst>
              </a:tr>
              <a:tr h="278681">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l" fontAlgn="b"/>
                      <a:r>
                        <a:rPr lang="en-US" sz="1000" u="none" strike="noStrike" dirty="0" smtClean="0">
                          <a:solidFill>
                            <a:schemeClr val="tx2">
                              <a:lumMod val="85000"/>
                              <a:lumOff val="15000"/>
                            </a:schemeClr>
                          </a:solidFill>
                          <a:effectLst/>
                        </a:rPr>
                        <a:t>Low / High Cut </a:t>
                      </a:r>
                      <a:r>
                        <a:rPr lang="en-US" sz="1000" u="none" strike="noStrike" dirty="0">
                          <a:solidFill>
                            <a:schemeClr val="tx2">
                              <a:lumMod val="85000"/>
                              <a:lumOff val="15000"/>
                            </a:schemeClr>
                          </a:solidFill>
                          <a:effectLst/>
                        </a:rPr>
                        <a:t>Out</a:t>
                      </a:r>
                      <a:endParaRPr lang="en-US" sz="1000" b="0" i="0" u="none" strike="noStrike" dirty="0">
                        <a:solidFill>
                          <a:schemeClr val="tx2">
                            <a:lumMod val="85000"/>
                            <a:lumOff val="15000"/>
                          </a:schemeClr>
                        </a:solidFill>
                        <a:effectLst/>
                        <a:latin typeface="Calibri"/>
                      </a:endParaRPr>
                    </a:p>
                  </a:txBody>
                  <a:tcPr marL="0" marR="0" marT="0" marB="0" anchor="b">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7DC6">
                        <a:tint val="20000"/>
                      </a:srgbClr>
                    </a:solidFill>
                  </a:tcPr>
                </a:tc>
                <a:extLst>
                  <a:ext uri="{0D108BD9-81ED-4DB2-BD59-A6C34878D82A}">
                    <a16:rowId xmlns:a16="http://schemas.microsoft.com/office/drawing/2014/main" val="10009"/>
                  </a:ext>
                </a:extLst>
              </a:tr>
              <a:tr h="278681">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l" fontAlgn="b"/>
                      <a:r>
                        <a:rPr lang="en-US" sz="1000" u="none" strike="noStrike" dirty="0" smtClean="0">
                          <a:solidFill>
                            <a:schemeClr val="tx2">
                              <a:lumMod val="85000"/>
                              <a:lumOff val="15000"/>
                            </a:schemeClr>
                          </a:solidFill>
                          <a:effectLst/>
                        </a:rPr>
                        <a:t>Expected </a:t>
                      </a:r>
                      <a:r>
                        <a:rPr lang="en-US" sz="1000" u="none" strike="noStrike" dirty="0">
                          <a:solidFill>
                            <a:schemeClr val="tx2">
                              <a:lumMod val="85000"/>
                              <a:lumOff val="15000"/>
                            </a:schemeClr>
                          </a:solidFill>
                          <a:effectLst/>
                        </a:rPr>
                        <a:t>Operating Value</a:t>
                      </a:r>
                      <a:endParaRPr lang="en-US" sz="1000" b="0" i="0" u="none" strike="noStrike" dirty="0">
                        <a:solidFill>
                          <a:schemeClr val="tx2">
                            <a:lumMod val="85000"/>
                            <a:lumOff val="15000"/>
                          </a:schemeClr>
                        </a:solidFill>
                        <a:effectLst/>
                        <a:latin typeface="Calibri"/>
                      </a:endParaRPr>
                    </a:p>
                  </a:txBody>
                  <a:tcPr marL="0" marR="0" marT="0" marB="0" anchor="b">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7DC6">
                        <a:tint val="20000"/>
                      </a:srgbClr>
                    </a:solidFill>
                  </a:tcPr>
                </a:tc>
                <a:extLst>
                  <a:ext uri="{0D108BD9-81ED-4DB2-BD59-A6C34878D82A}">
                    <a16:rowId xmlns:a16="http://schemas.microsoft.com/office/drawing/2014/main" val="10010"/>
                  </a:ext>
                </a:extLst>
              </a:tr>
              <a:tr h="278681">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l" fontAlgn="b"/>
                      <a:r>
                        <a:rPr lang="en-US" sz="1000" u="none" strike="noStrike" dirty="0">
                          <a:solidFill>
                            <a:schemeClr val="tx2">
                              <a:lumMod val="85000"/>
                              <a:lumOff val="15000"/>
                            </a:schemeClr>
                          </a:solidFill>
                          <a:effectLst/>
                        </a:rPr>
                        <a:t>Deviation</a:t>
                      </a:r>
                      <a:endParaRPr lang="en-US" sz="1000" b="0" i="0" u="none" strike="noStrike" dirty="0">
                        <a:solidFill>
                          <a:schemeClr val="tx2">
                            <a:lumMod val="85000"/>
                            <a:lumOff val="15000"/>
                          </a:schemeClr>
                        </a:solidFill>
                        <a:effectLst/>
                        <a:latin typeface="Calibri"/>
                      </a:endParaRPr>
                    </a:p>
                  </a:txBody>
                  <a:tcPr marL="0" marR="0" marT="0" marB="0" anchor="b">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7DC6">
                        <a:tint val="20000"/>
                      </a:srgbClr>
                    </a:solidFill>
                  </a:tcPr>
                </a:tc>
                <a:extLst>
                  <a:ext uri="{0D108BD9-81ED-4DB2-BD59-A6C34878D82A}">
                    <a16:rowId xmlns:a16="http://schemas.microsoft.com/office/drawing/2014/main" val="10011"/>
                  </a:ext>
                </a:extLst>
              </a:tr>
              <a:tr h="278681">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l" fontAlgn="b"/>
                      <a:r>
                        <a:rPr lang="en-US" sz="1000" u="none" strike="noStrike" dirty="0">
                          <a:solidFill>
                            <a:schemeClr val="tx2">
                              <a:lumMod val="85000"/>
                              <a:lumOff val="15000"/>
                            </a:schemeClr>
                          </a:solidFill>
                          <a:effectLst/>
                        </a:rPr>
                        <a:t>Last Defrost Time</a:t>
                      </a:r>
                      <a:endParaRPr lang="en-US" sz="1000" b="0" i="0" u="none" strike="noStrike" dirty="0">
                        <a:solidFill>
                          <a:schemeClr val="tx2">
                            <a:lumMod val="85000"/>
                            <a:lumOff val="15000"/>
                          </a:schemeClr>
                        </a:solidFill>
                        <a:effectLst/>
                        <a:latin typeface="Calibri"/>
                      </a:endParaRPr>
                    </a:p>
                  </a:txBody>
                  <a:tcPr marL="0" marR="0" marT="0" marB="0" anchor="b">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7DC6">
                        <a:tint val="20000"/>
                      </a:srgbClr>
                    </a:solidFill>
                  </a:tcPr>
                </a:tc>
                <a:extLst>
                  <a:ext uri="{0D108BD9-81ED-4DB2-BD59-A6C34878D82A}">
                    <a16:rowId xmlns:a16="http://schemas.microsoft.com/office/drawing/2014/main" val="10012"/>
                  </a:ext>
                </a:extLst>
              </a:tr>
              <a:tr h="278681">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l" fontAlgn="b"/>
                      <a:r>
                        <a:rPr lang="en-US" sz="1000" u="none" strike="noStrike" dirty="0">
                          <a:solidFill>
                            <a:schemeClr val="tx2">
                              <a:lumMod val="85000"/>
                              <a:lumOff val="15000"/>
                            </a:schemeClr>
                          </a:solidFill>
                          <a:effectLst/>
                        </a:rPr>
                        <a:t>Defrost Duration</a:t>
                      </a:r>
                      <a:endParaRPr lang="en-US" sz="1000" b="0" i="0" u="none" strike="noStrike" dirty="0">
                        <a:solidFill>
                          <a:schemeClr val="tx2">
                            <a:lumMod val="85000"/>
                            <a:lumOff val="15000"/>
                          </a:schemeClr>
                        </a:solidFill>
                        <a:effectLst/>
                        <a:latin typeface="Calibri"/>
                      </a:endParaRPr>
                    </a:p>
                  </a:txBody>
                  <a:tcPr marL="0" marR="0" marT="0" marB="0" anchor="b">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7DC6">
                        <a:tint val="20000"/>
                      </a:srgbClr>
                    </a:solidFill>
                  </a:tcPr>
                </a:tc>
                <a:extLst>
                  <a:ext uri="{0D108BD9-81ED-4DB2-BD59-A6C34878D82A}">
                    <a16:rowId xmlns:a16="http://schemas.microsoft.com/office/drawing/2014/main" val="10013"/>
                  </a:ext>
                </a:extLst>
              </a:tr>
              <a:tr h="278681">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l" fontAlgn="b"/>
                      <a:r>
                        <a:rPr lang="en-US" sz="1000" u="none" strike="noStrike" dirty="0">
                          <a:solidFill>
                            <a:schemeClr val="tx2">
                              <a:lumMod val="85000"/>
                              <a:lumOff val="15000"/>
                            </a:schemeClr>
                          </a:solidFill>
                          <a:effectLst/>
                        </a:rPr>
                        <a:t>Defrost </a:t>
                      </a:r>
                      <a:r>
                        <a:rPr lang="en-US" sz="1000" u="none" strike="noStrike" dirty="0" smtClean="0">
                          <a:solidFill>
                            <a:schemeClr val="tx2">
                              <a:lumMod val="85000"/>
                              <a:lumOff val="15000"/>
                            </a:schemeClr>
                          </a:solidFill>
                          <a:effectLst/>
                        </a:rPr>
                        <a:t>Temperature</a:t>
                      </a:r>
                      <a:endParaRPr lang="en-US" sz="1000" b="0" i="0" u="none" strike="noStrike" dirty="0">
                        <a:solidFill>
                          <a:schemeClr val="tx2">
                            <a:lumMod val="85000"/>
                            <a:lumOff val="15000"/>
                          </a:schemeClr>
                        </a:solidFill>
                        <a:effectLst/>
                        <a:latin typeface="Calibri"/>
                      </a:endParaRPr>
                    </a:p>
                  </a:txBody>
                  <a:tcPr marL="0" marR="0" marT="0" marB="0" anchor="b">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7DC6">
                        <a:tint val="20000"/>
                      </a:srgbClr>
                    </a:solidFill>
                  </a:tcPr>
                </a:tc>
                <a:extLst>
                  <a:ext uri="{0D108BD9-81ED-4DB2-BD59-A6C34878D82A}">
                    <a16:rowId xmlns:a16="http://schemas.microsoft.com/office/drawing/2014/main" val="10014"/>
                  </a:ext>
                </a:extLst>
              </a:tr>
            </a:tbl>
          </a:graphicData>
        </a:graphic>
      </p:graphicFrame>
      <p:graphicFrame>
        <p:nvGraphicFramePr>
          <p:cNvPr id="11" name="Table 10"/>
          <p:cNvGraphicFramePr>
            <a:graphicFrameLocks noGrp="1"/>
          </p:cNvGraphicFramePr>
          <p:nvPr>
            <p:extLst/>
          </p:nvPr>
        </p:nvGraphicFramePr>
        <p:xfrm>
          <a:off x="1075978" y="556261"/>
          <a:ext cx="2743200" cy="4114806"/>
        </p:xfrm>
        <a:graphic>
          <a:graphicData uri="http://schemas.openxmlformats.org/drawingml/2006/table">
            <a:tbl>
              <a:tblPr firstRow="1" bandRow="1"/>
              <a:tblGrid>
                <a:gridCol w="2743200">
                  <a:extLst>
                    <a:ext uri="{9D8B030D-6E8A-4147-A177-3AD203B41FA5}">
                      <a16:colId xmlns:a16="http://schemas.microsoft.com/office/drawing/2014/main" val="20000"/>
                    </a:ext>
                  </a:extLst>
                </a:gridCol>
              </a:tblGrid>
              <a:tr h="186406">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fontAlgn="ctr"/>
                      <a:r>
                        <a:rPr lang="en-US" sz="800" b="1" u="none" strike="noStrike" dirty="0" smtClean="0">
                          <a:solidFill>
                            <a:schemeClr val="bg1"/>
                          </a:solidFill>
                          <a:effectLst/>
                        </a:rPr>
                        <a:t>SENSOR PROPERTIES </a:t>
                      </a:r>
                      <a:endParaRPr lang="en-US" sz="800" b="1" i="0" u="none" strike="noStrike" dirty="0">
                        <a:solidFill>
                          <a:schemeClr val="bg1"/>
                        </a:solidFill>
                        <a:effectLst/>
                        <a:latin typeface="Calibri"/>
                      </a:endParaRPr>
                    </a:p>
                  </a:txBody>
                  <a:tcPr marL="0" marR="0"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0"/>
                  </a:ext>
                </a:extLst>
              </a:tr>
              <a:tr h="196420">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l" fontAlgn="ctr"/>
                      <a:r>
                        <a:rPr lang="en-US" sz="1000" u="none" strike="noStrike" dirty="0">
                          <a:solidFill>
                            <a:schemeClr val="tx2">
                              <a:lumMod val="85000"/>
                              <a:lumOff val="15000"/>
                            </a:schemeClr>
                          </a:solidFill>
                          <a:effectLst/>
                          <a:latin typeface="+mn-lt"/>
                        </a:rPr>
                        <a:t>Rack Name</a:t>
                      </a:r>
                      <a:endParaRPr lang="en-US" sz="1000" b="0" i="0" u="none" strike="noStrike" dirty="0">
                        <a:solidFill>
                          <a:schemeClr val="tx2">
                            <a:lumMod val="85000"/>
                            <a:lumOff val="15000"/>
                          </a:schemeClr>
                        </a:solidFill>
                        <a:effectLst/>
                        <a:latin typeface="+mn-lt"/>
                      </a:endParaRPr>
                    </a:p>
                  </a:txBody>
                  <a:tcPr marL="0" marR="0"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7DC6">
                        <a:tint val="20000"/>
                      </a:srgbClr>
                    </a:solidFill>
                  </a:tcPr>
                </a:tc>
                <a:extLst>
                  <a:ext uri="{0D108BD9-81ED-4DB2-BD59-A6C34878D82A}">
                    <a16:rowId xmlns:a16="http://schemas.microsoft.com/office/drawing/2014/main" val="10001"/>
                  </a:ext>
                </a:extLst>
              </a:tr>
              <a:tr h="196420">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l" fontAlgn="ctr"/>
                      <a:r>
                        <a:rPr lang="en-US" sz="1000" u="none" strike="noStrike" dirty="0">
                          <a:solidFill>
                            <a:schemeClr val="tx2">
                              <a:lumMod val="85000"/>
                              <a:lumOff val="15000"/>
                            </a:schemeClr>
                          </a:solidFill>
                          <a:effectLst/>
                          <a:latin typeface="+mn-lt"/>
                        </a:rPr>
                        <a:t>Rack Label</a:t>
                      </a:r>
                      <a:endParaRPr lang="en-US" sz="1000" b="0" i="0" u="none" strike="noStrike" dirty="0">
                        <a:solidFill>
                          <a:schemeClr val="tx2">
                            <a:lumMod val="85000"/>
                            <a:lumOff val="15000"/>
                          </a:schemeClr>
                        </a:solidFill>
                        <a:effectLst/>
                        <a:latin typeface="+mn-lt"/>
                      </a:endParaRPr>
                    </a:p>
                  </a:txBody>
                  <a:tcPr marL="0" marR="0"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7DC6">
                        <a:tint val="20000"/>
                      </a:srgbClr>
                    </a:solidFill>
                  </a:tcPr>
                </a:tc>
                <a:extLst>
                  <a:ext uri="{0D108BD9-81ED-4DB2-BD59-A6C34878D82A}">
                    <a16:rowId xmlns:a16="http://schemas.microsoft.com/office/drawing/2014/main" val="10002"/>
                  </a:ext>
                </a:extLst>
              </a:tr>
              <a:tr h="196420">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l" fontAlgn="ctr"/>
                      <a:r>
                        <a:rPr lang="en-US" sz="1000" u="none" strike="noStrike" dirty="0">
                          <a:solidFill>
                            <a:schemeClr val="tx2">
                              <a:lumMod val="85000"/>
                              <a:lumOff val="15000"/>
                            </a:schemeClr>
                          </a:solidFill>
                          <a:effectLst/>
                          <a:latin typeface="+mn-lt"/>
                        </a:rPr>
                        <a:t>Rack Status</a:t>
                      </a:r>
                      <a:endParaRPr lang="en-US" sz="1000" b="0" i="0" u="none" strike="noStrike" dirty="0">
                        <a:solidFill>
                          <a:schemeClr val="tx2">
                            <a:lumMod val="85000"/>
                            <a:lumOff val="15000"/>
                          </a:schemeClr>
                        </a:solidFill>
                        <a:effectLst/>
                        <a:latin typeface="+mn-lt"/>
                      </a:endParaRPr>
                    </a:p>
                  </a:txBody>
                  <a:tcPr marL="0" marR="0"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7DC6">
                        <a:tint val="20000"/>
                      </a:srgbClr>
                    </a:solidFill>
                  </a:tcPr>
                </a:tc>
                <a:extLst>
                  <a:ext uri="{0D108BD9-81ED-4DB2-BD59-A6C34878D82A}">
                    <a16:rowId xmlns:a16="http://schemas.microsoft.com/office/drawing/2014/main" val="10003"/>
                  </a:ext>
                </a:extLst>
              </a:tr>
              <a:tr h="196420">
                <a:tc>
                  <a:txBody>
                    <a:bodyPr/>
                    <a:lstStyle/>
                    <a:p>
                      <a:pPr algn="l" fontAlgn="ctr"/>
                      <a:r>
                        <a:rPr lang="en-US" sz="1000" b="0" i="0" u="none" strike="noStrike" dirty="0" smtClean="0">
                          <a:solidFill>
                            <a:schemeClr val="tx2">
                              <a:lumMod val="85000"/>
                              <a:lumOff val="15000"/>
                            </a:schemeClr>
                          </a:solidFill>
                          <a:effectLst/>
                          <a:latin typeface="+mn-lt"/>
                        </a:rPr>
                        <a:t>Country Code </a:t>
                      </a:r>
                      <a:endParaRPr lang="en-US" sz="1000" b="0" i="0" u="none" strike="noStrike" dirty="0">
                        <a:solidFill>
                          <a:schemeClr val="tx2">
                            <a:lumMod val="85000"/>
                            <a:lumOff val="15000"/>
                          </a:schemeClr>
                        </a:solidFill>
                        <a:effectLst/>
                        <a:latin typeface="+mn-lt"/>
                      </a:endParaRPr>
                    </a:p>
                  </a:txBody>
                  <a:tcPr marL="0" marR="0" marT="0" marB="0"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7DC6">
                        <a:tint val="20000"/>
                      </a:srgbClr>
                    </a:solidFill>
                  </a:tcPr>
                </a:tc>
                <a:extLst>
                  <a:ext uri="{0D108BD9-81ED-4DB2-BD59-A6C34878D82A}">
                    <a16:rowId xmlns:a16="http://schemas.microsoft.com/office/drawing/2014/main" val="2309885546"/>
                  </a:ext>
                </a:extLst>
              </a:tr>
              <a:tr h="196420">
                <a:tc>
                  <a:txBody>
                    <a:bodyPr/>
                    <a:lstStyle/>
                    <a:p>
                      <a:pPr algn="l" fontAlgn="ctr"/>
                      <a:r>
                        <a:rPr lang="en-US" sz="1000" b="0" i="0" u="none" strike="noStrike" dirty="0" smtClean="0">
                          <a:solidFill>
                            <a:schemeClr val="tx2">
                              <a:lumMod val="85000"/>
                              <a:lumOff val="15000"/>
                            </a:schemeClr>
                          </a:solidFill>
                          <a:effectLst/>
                          <a:latin typeface="+mn-lt"/>
                        </a:rPr>
                        <a:t>Store Number </a:t>
                      </a:r>
                      <a:endParaRPr lang="en-US" sz="1000" b="0" i="0" u="none" strike="noStrike" dirty="0">
                        <a:solidFill>
                          <a:schemeClr val="tx2">
                            <a:lumMod val="85000"/>
                            <a:lumOff val="15000"/>
                          </a:schemeClr>
                        </a:solidFill>
                        <a:effectLst/>
                        <a:latin typeface="+mn-lt"/>
                      </a:endParaRPr>
                    </a:p>
                  </a:txBody>
                  <a:tcPr marL="0" marR="0" marT="0" marB="0"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7DC6">
                        <a:tint val="20000"/>
                      </a:srgbClr>
                    </a:solidFill>
                  </a:tcPr>
                </a:tc>
                <a:extLst>
                  <a:ext uri="{0D108BD9-81ED-4DB2-BD59-A6C34878D82A}">
                    <a16:rowId xmlns:a16="http://schemas.microsoft.com/office/drawing/2014/main" val="772777750"/>
                  </a:ext>
                </a:extLst>
              </a:tr>
              <a:tr h="196420">
                <a:tc>
                  <a:txBody>
                    <a:bodyPr/>
                    <a:lstStyle/>
                    <a:p>
                      <a:pPr algn="l" fontAlgn="ctr"/>
                      <a:r>
                        <a:rPr lang="en-US" sz="1000" b="0" i="0" u="none" strike="noStrike" dirty="0" smtClean="0">
                          <a:solidFill>
                            <a:schemeClr val="tx2">
                              <a:lumMod val="85000"/>
                              <a:lumOff val="15000"/>
                            </a:schemeClr>
                          </a:solidFill>
                          <a:effectLst/>
                          <a:latin typeface="+mn-lt"/>
                        </a:rPr>
                        <a:t>Controller Type</a:t>
                      </a:r>
                      <a:endParaRPr lang="en-US" sz="1000" b="0" i="0" u="none" strike="noStrike" dirty="0">
                        <a:solidFill>
                          <a:schemeClr val="tx2">
                            <a:lumMod val="85000"/>
                            <a:lumOff val="15000"/>
                          </a:schemeClr>
                        </a:solidFill>
                        <a:effectLst/>
                        <a:latin typeface="+mn-lt"/>
                      </a:endParaRPr>
                    </a:p>
                  </a:txBody>
                  <a:tcPr marL="0" marR="0" marT="0" marB="0"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7DC6">
                        <a:tint val="20000"/>
                      </a:srgbClr>
                    </a:solidFill>
                  </a:tcPr>
                </a:tc>
                <a:extLst>
                  <a:ext uri="{0D108BD9-81ED-4DB2-BD59-A6C34878D82A}">
                    <a16:rowId xmlns:a16="http://schemas.microsoft.com/office/drawing/2014/main" val="1054542491"/>
                  </a:ext>
                </a:extLst>
              </a:tr>
              <a:tr h="196420">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l" fontAlgn="ctr"/>
                      <a:r>
                        <a:rPr lang="en-US" sz="1000" u="none" strike="noStrike" dirty="0">
                          <a:solidFill>
                            <a:schemeClr val="tx2">
                              <a:lumMod val="85000"/>
                              <a:lumOff val="15000"/>
                            </a:schemeClr>
                          </a:solidFill>
                          <a:effectLst/>
                          <a:latin typeface="+mn-lt"/>
                        </a:rPr>
                        <a:t>Network Name</a:t>
                      </a:r>
                      <a:endParaRPr lang="en-US" sz="1000" b="0" i="0" u="none" strike="noStrike" dirty="0">
                        <a:solidFill>
                          <a:schemeClr val="tx2">
                            <a:lumMod val="85000"/>
                            <a:lumOff val="15000"/>
                          </a:schemeClr>
                        </a:solidFill>
                        <a:effectLst/>
                        <a:latin typeface="+mn-lt"/>
                      </a:endParaRPr>
                    </a:p>
                  </a:txBody>
                  <a:tcPr marL="0" marR="0"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7DC6">
                        <a:tint val="20000"/>
                      </a:srgbClr>
                    </a:solidFill>
                  </a:tcPr>
                </a:tc>
                <a:extLst>
                  <a:ext uri="{0D108BD9-81ED-4DB2-BD59-A6C34878D82A}">
                    <a16:rowId xmlns:a16="http://schemas.microsoft.com/office/drawing/2014/main" val="10004"/>
                  </a:ext>
                </a:extLst>
              </a:tr>
              <a:tr h="196420">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l" fontAlgn="ctr"/>
                      <a:r>
                        <a:rPr lang="en-US" sz="1000" u="none" strike="noStrike" dirty="0">
                          <a:solidFill>
                            <a:schemeClr val="tx2">
                              <a:lumMod val="85000"/>
                              <a:lumOff val="15000"/>
                            </a:schemeClr>
                          </a:solidFill>
                          <a:effectLst/>
                          <a:latin typeface="+mn-lt"/>
                        </a:rPr>
                        <a:t>Module Name</a:t>
                      </a:r>
                      <a:endParaRPr lang="en-US" sz="1000" b="0" i="0" u="none" strike="noStrike" dirty="0">
                        <a:solidFill>
                          <a:schemeClr val="tx2">
                            <a:lumMod val="85000"/>
                            <a:lumOff val="15000"/>
                          </a:schemeClr>
                        </a:solidFill>
                        <a:effectLst/>
                        <a:latin typeface="+mn-lt"/>
                      </a:endParaRPr>
                    </a:p>
                  </a:txBody>
                  <a:tcPr marL="0" marR="0"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7DC6">
                        <a:tint val="20000"/>
                      </a:srgbClr>
                    </a:solidFill>
                  </a:tcPr>
                </a:tc>
                <a:extLst>
                  <a:ext uri="{0D108BD9-81ED-4DB2-BD59-A6C34878D82A}">
                    <a16:rowId xmlns:a16="http://schemas.microsoft.com/office/drawing/2014/main" val="10005"/>
                  </a:ext>
                </a:extLst>
              </a:tr>
              <a:tr h="196420">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l" fontAlgn="ctr"/>
                      <a:r>
                        <a:rPr lang="en-US" sz="1000" u="none" strike="noStrike" dirty="0">
                          <a:solidFill>
                            <a:schemeClr val="tx2">
                              <a:lumMod val="85000"/>
                              <a:lumOff val="15000"/>
                            </a:schemeClr>
                          </a:solidFill>
                          <a:effectLst/>
                          <a:latin typeface="+mn-lt"/>
                        </a:rPr>
                        <a:t>Module Label</a:t>
                      </a:r>
                      <a:endParaRPr lang="en-US" sz="1000" b="0" i="0" u="none" strike="noStrike" dirty="0">
                        <a:solidFill>
                          <a:schemeClr val="tx2">
                            <a:lumMod val="85000"/>
                            <a:lumOff val="15000"/>
                          </a:schemeClr>
                        </a:solidFill>
                        <a:effectLst/>
                        <a:latin typeface="+mn-lt"/>
                      </a:endParaRPr>
                    </a:p>
                  </a:txBody>
                  <a:tcPr marL="0" marR="0"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7DC6">
                        <a:tint val="20000"/>
                      </a:srgbClr>
                    </a:solidFill>
                  </a:tcPr>
                </a:tc>
                <a:extLst>
                  <a:ext uri="{0D108BD9-81ED-4DB2-BD59-A6C34878D82A}">
                    <a16:rowId xmlns:a16="http://schemas.microsoft.com/office/drawing/2014/main" val="10006"/>
                  </a:ext>
                </a:extLst>
              </a:tr>
              <a:tr h="196420">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l" fontAlgn="ctr"/>
                      <a:r>
                        <a:rPr lang="en-US" sz="1000" u="none" strike="noStrike" dirty="0">
                          <a:solidFill>
                            <a:schemeClr val="tx2">
                              <a:lumMod val="85000"/>
                              <a:lumOff val="15000"/>
                            </a:schemeClr>
                          </a:solidFill>
                          <a:effectLst/>
                          <a:latin typeface="+mn-lt"/>
                        </a:rPr>
                        <a:t>Module Status</a:t>
                      </a:r>
                      <a:endParaRPr lang="en-US" sz="1000" b="0" i="0" u="none" strike="noStrike" dirty="0">
                        <a:solidFill>
                          <a:schemeClr val="tx2">
                            <a:lumMod val="85000"/>
                            <a:lumOff val="15000"/>
                          </a:schemeClr>
                        </a:solidFill>
                        <a:effectLst/>
                        <a:latin typeface="+mn-lt"/>
                      </a:endParaRPr>
                    </a:p>
                  </a:txBody>
                  <a:tcPr marL="0" marR="0"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7DC6">
                        <a:tint val="20000"/>
                      </a:srgbClr>
                    </a:solidFill>
                  </a:tcPr>
                </a:tc>
                <a:extLst>
                  <a:ext uri="{0D108BD9-81ED-4DB2-BD59-A6C34878D82A}">
                    <a16:rowId xmlns:a16="http://schemas.microsoft.com/office/drawing/2014/main" val="10007"/>
                  </a:ext>
                </a:extLst>
              </a:tr>
              <a:tr h="196420">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l" fontAlgn="ctr"/>
                      <a:r>
                        <a:rPr lang="en-US" sz="1000" u="none" strike="noStrike" dirty="0">
                          <a:solidFill>
                            <a:schemeClr val="tx2">
                              <a:lumMod val="85000"/>
                              <a:lumOff val="15000"/>
                            </a:schemeClr>
                          </a:solidFill>
                          <a:effectLst/>
                          <a:latin typeface="+mn-lt"/>
                        </a:rPr>
                        <a:t>Module Type</a:t>
                      </a:r>
                      <a:endParaRPr lang="en-US" sz="1000" b="0" i="0" u="none" strike="noStrike" dirty="0">
                        <a:solidFill>
                          <a:schemeClr val="tx2">
                            <a:lumMod val="85000"/>
                            <a:lumOff val="15000"/>
                          </a:schemeClr>
                        </a:solidFill>
                        <a:effectLst/>
                        <a:latin typeface="+mn-lt"/>
                      </a:endParaRPr>
                    </a:p>
                  </a:txBody>
                  <a:tcPr marL="0" marR="0"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7DC6">
                        <a:tint val="20000"/>
                      </a:srgbClr>
                    </a:solidFill>
                  </a:tcPr>
                </a:tc>
                <a:extLst>
                  <a:ext uri="{0D108BD9-81ED-4DB2-BD59-A6C34878D82A}">
                    <a16:rowId xmlns:a16="http://schemas.microsoft.com/office/drawing/2014/main" val="10008"/>
                  </a:ext>
                </a:extLst>
              </a:tr>
              <a:tr h="196420">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l" fontAlgn="ctr"/>
                      <a:r>
                        <a:rPr lang="en-US" sz="1000" u="none" strike="noStrike" dirty="0">
                          <a:solidFill>
                            <a:schemeClr val="tx2">
                              <a:lumMod val="85000"/>
                              <a:lumOff val="15000"/>
                            </a:schemeClr>
                          </a:solidFill>
                          <a:effectLst/>
                          <a:latin typeface="+mn-lt"/>
                        </a:rPr>
                        <a:t>Sensor Name</a:t>
                      </a:r>
                      <a:endParaRPr lang="en-US" sz="1000" b="0" i="0" u="none" strike="noStrike" dirty="0">
                        <a:solidFill>
                          <a:schemeClr val="tx2">
                            <a:lumMod val="85000"/>
                            <a:lumOff val="15000"/>
                          </a:schemeClr>
                        </a:solidFill>
                        <a:effectLst/>
                        <a:latin typeface="+mn-lt"/>
                      </a:endParaRPr>
                    </a:p>
                  </a:txBody>
                  <a:tcPr marL="0" marR="0"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7DC6">
                        <a:tint val="20000"/>
                      </a:srgbClr>
                    </a:solidFill>
                  </a:tcPr>
                </a:tc>
                <a:extLst>
                  <a:ext uri="{0D108BD9-81ED-4DB2-BD59-A6C34878D82A}">
                    <a16:rowId xmlns:a16="http://schemas.microsoft.com/office/drawing/2014/main" val="10009"/>
                  </a:ext>
                </a:extLst>
              </a:tr>
              <a:tr h="196420">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l" fontAlgn="ctr"/>
                      <a:r>
                        <a:rPr lang="en-US" sz="1000" u="none" strike="noStrike" dirty="0">
                          <a:solidFill>
                            <a:schemeClr val="tx2">
                              <a:lumMod val="85000"/>
                              <a:lumOff val="15000"/>
                            </a:schemeClr>
                          </a:solidFill>
                          <a:effectLst/>
                          <a:latin typeface="+mn-lt"/>
                        </a:rPr>
                        <a:t>Sensor Label</a:t>
                      </a:r>
                      <a:endParaRPr lang="en-US" sz="1000" b="0" i="0" u="none" strike="noStrike" dirty="0">
                        <a:solidFill>
                          <a:schemeClr val="tx2">
                            <a:lumMod val="85000"/>
                            <a:lumOff val="15000"/>
                          </a:schemeClr>
                        </a:solidFill>
                        <a:effectLst/>
                        <a:latin typeface="+mn-lt"/>
                      </a:endParaRPr>
                    </a:p>
                  </a:txBody>
                  <a:tcPr marL="0" marR="0"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7DC6">
                        <a:tint val="20000"/>
                      </a:srgbClr>
                    </a:solidFill>
                  </a:tcPr>
                </a:tc>
                <a:extLst>
                  <a:ext uri="{0D108BD9-81ED-4DB2-BD59-A6C34878D82A}">
                    <a16:rowId xmlns:a16="http://schemas.microsoft.com/office/drawing/2014/main" val="10010"/>
                  </a:ext>
                </a:extLst>
              </a:tr>
              <a:tr h="196420">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l" fontAlgn="ctr"/>
                      <a:r>
                        <a:rPr lang="en-US" sz="1000" u="none" strike="noStrike" dirty="0" smtClean="0">
                          <a:solidFill>
                            <a:schemeClr val="tx2">
                              <a:lumMod val="85000"/>
                              <a:lumOff val="15000"/>
                            </a:schemeClr>
                          </a:solidFill>
                          <a:effectLst/>
                          <a:latin typeface="+mn-lt"/>
                        </a:rPr>
                        <a:t>Sensor IO Type (Analog or Digital)</a:t>
                      </a:r>
                    </a:p>
                  </a:txBody>
                  <a:tcPr marL="0" marR="0"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7DC6">
                        <a:tint val="20000"/>
                      </a:srgbClr>
                    </a:solidFill>
                  </a:tcPr>
                </a:tc>
                <a:extLst>
                  <a:ext uri="{0D108BD9-81ED-4DB2-BD59-A6C34878D82A}">
                    <a16:rowId xmlns:a16="http://schemas.microsoft.com/office/drawing/2014/main" val="10011"/>
                  </a:ext>
                </a:extLst>
              </a:tr>
              <a:tr h="196420">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l" fontAlgn="ctr"/>
                      <a:r>
                        <a:rPr lang="en-US" sz="1000" u="none" strike="noStrike" dirty="0" smtClean="0">
                          <a:solidFill>
                            <a:schemeClr val="tx2">
                              <a:lumMod val="85000"/>
                              <a:lumOff val="15000"/>
                            </a:schemeClr>
                          </a:solidFill>
                          <a:effectLst/>
                          <a:latin typeface="+mn-lt"/>
                        </a:rPr>
                        <a:t>Sensor Reading Value (Celsius, Pascal) </a:t>
                      </a:r>
                    </a:p>
                  </a:txBody>
                  <a:tcPr marL="0" marR="0"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7DC6">
                        <a:tint val="20000"/>
                      </a:srgbClr>
                    </a:solidFill>
                  </a:tcPr>
                </a:tc>
                <a:extLst>
                  <a:ext uri="{0D108BD9-81ED-4DB2-BD59-A6C34878D82A}">
                    <a16:rowId xmlns:a16="http://schemas.microsoft.com/office/drawing/2014/main" val="10012"/>
                  </a:ext>
                </a:extLst>
              </a:tr>
              <a:tr h="196420">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l" fontAlgn="ctr"/>
                      <a:r>
                        <a:rPr lang="en-US" sz="1000" u="none" strike="noStrike" dirty="0" smtClean="0">
                          <a:solidFill>
                            <a:schemeClr val="tx2">
                              <a:lumMod val="85000"/>
                              <a:lumOff val="15000"/>
                            </a:schemeClr>
                          </a:solidFill>
                          <a:effectLst/>
                          <a:latin typeface="+mn-lt"/>
                        </a:rPr>
                        <a:t>Sensor Reading Type (Input or Output)</a:t>
                      </a:r>
                    </a:p>
                  </a:txBody>
                  <a:tcPr marL="0" marR="0"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7DC6">
                        <a:tint val="20000"/>
                      </a:srgbClr>
                    </a:solidFill>
                  </a:tcPr>
                </a:tc>
                <a:extLst>
                  <a:ext uri="{0D108BD9-81ED-4DB2-BD59-A6C34878D82A}">
                    <a16:rowId xmlns:a16="http://schemas.microsoft.com/office/drawing/2014/main" val="10013"/>
                  </a:ext>
                </a:extLst>
              </a:tr>
              <a:tr h="196420">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l" fontAlgn="ctr"/>
                      <a:r>
                        <a:rPr lang="en-US" sz="1000" u="none" strike="noStrike" dirty="0" smtClean="0">
                          <a:solidFill>
                            <a:schemeClr val="tx2">
                              <a:lumMod val="85000"/>
                              <a:lumOff val="15000"/>
                            </a:schemeClr>
                          </a:solidFill>
                          <a:effectLst/>
                          <a:latin typeface="+mn-lt"/>
                        </a:rPr>
                        <a:t>Sensor Reading Response </a:t>
                      </a:r>
                      <a:r>
                        <a:rPr lang="en-US" sz="1000" u="none" strike="noStrike" dirty="0">
                          <a:solidFill>
                            <a:schemeClr val="tx2">
                              <a:lumMod val="85000"/>
                              <a:lumOff val="15000"/>
                            </a:schemeClr>
                          </a:solidFill>
                          <a:effectLst/>
                          <a:latin typeface="+mn-lt"/>
                        </a:rPr>
                        <a:t>Log Date Time</a:t>
                      </a:r>
                      <a:endParaRPr lang="en-US" sz="1000" b="0" i="0" u="none" strike="noStrike" dirty="0">
                        <a:solidFill>
                          <a:schemeClr val="tx2">
                            <a:lumMod val="85000"/>
                            <a:lumOff val="15000"/>
                          </a:schemeClr>
                        </a:solidFill>
                        <a:effectLst/>
                        <a:latin typeface="+mn-lt"/>
                      </a:endParaRPr>
                    </a:p>
                  </a:txBody>
                  <a:tcPr marL="0" marR="0"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7DC6">
                        <a:tint val="20000"/>
                      </a:srgbClr>
                    </a:solidFill>
                  </a:tcPr>
                </a:tc>
                <a:extLst>
                  <a:ext uri="{0D108BD9-81ED-4DB2-BD59-A6C34878D82A}">
                    <a16:rowId xmlns:a16="http://schemas.microsoft.com/office/drawing/2014/main" val="10014"/>
                  </a:ext>
                </a:extLst>
              </a:tr>
              <a:tr h="196420">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l" fontAlgn="ctr"/>
                      <a:r>
                        <a:rPr lang="en-US" sz="1000" u="none" strike="noStrike" dirty="0" smtClean="0">
                          <a:solidFill>
                            <a:schemeClr val="tx2">
                              <a:lumMod val="85000"/>
                              <a:lumOff val="15000"/>
                            </a:schemeClr>
                          </a:solidFill>
                          <a:effectLst/>
                          <a:latin typeface="+mn-lt"/>
                        </a:rPr>
                        <a:t>Sensor Reading</a:t>
                      </a:r>
                      <a:r>
                        <a:rPr lang="en-US" sz="1000" u="none" strike="noStrike" baseline="0" dirty="0" smtClean="0">
                          <a:solidFill>
                            <a:schemeClr val="tx2">
                              <a:lumMod val="85000"/>
                              <a:lumOff val="15000"/>
                            </a:schemeClr>
                          </a:solidFill>
                          <a:effectLst/>
                          <a:latin typeface="+mn-lt"/>
                        </a:rPr>
                        <a:t> </a:t>
                      </a:r>
                      <a:r>
                        <a:rPr lang="en-US" sz="1000" u="none" strike="noStrike" dirty="0" smtClean="0">
                          <a:solidFill>
                            <a:schemeClr val="tx2">
                              <a:lumMod val="85000"/>
                              <a:lumOff val="15000"/>
                            </a:schemeClr>
                          </a:solidFill>
                          <a:effectLst/>
                          <a:latin typeface="+mn-lt"/>
                        </a:rPr>
                        <a:t>Request </a:t>
                      </a:r>
                      <a:r>
                        <a:rPr lang="en-US" sz="1000" u="none" strike="noStrike" dirty="0">
                          <a:solidFill>
                            <a:schemeClr val="tx2">
                              <a:lumMod val="85000"/>
                              <a:lumOff val="15000"/>
                            </a:schemeClr>
                          </a:solidFill>
                          <a:effectLst/>
                          <a:latin typeface="+mn-lt"/>
                        </a:rPr>
                        <a:t>Log Date Time</a:t>
                      </a:r>
                      <a:endParaRPr lang="en-US" sz="1000" b="0" i="0" u="none" strike="noStrike" dirty="0">
                        <a:solidFill>
                          <a:schemeClr val="tx2">
                            <a:lumMod val="85000"/>
                            <a:lumOff val="15000"/>
                          </a:schemeClr>
                        </a:solidFill>
                        <a:effectLst/>
                        <a:latin typeface="+mn-lt"/>
                      </a:endParaRPr>
                    </a:p>
                  </a:txBody>
                  <a:tcPr marL="0" marR="0" marT="0" marB="0"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7DC6">
                        <a:tint val="20000"/>
                      </a:srgbClr>
                    </a:solidFill>
                  </a:tcPr>
                </a:tc>
                <a:extLst>
                  <a:ext uri="{0D108BD9-81ED-4DB2-BD59-A6C34878D82A}">
                    <a16:rowId xmlns:a16="http://schemas.microsoft.com/office/drawing/2014/main" val="10015"/>
                  </a:ext>
                </a:extLst>
              </a:tr>
              <a:tr h="196420">
                <a:tc>
                  <a:txBody>
                    <a:bodyPr/>
                    <a:lstStyle/>
                    <a:p>
                      <a:pPr algn="l" fontAlgn="b"/>
                      <a:r>
                        <a:rPr lang="en-US" sz="1000" b="0" i="0" u="none" strike="noStrike" dirty="0" smtClean="0">
                          <a:solidFill>
                            <a:schemeClr val="tx2">
                              <a:lumMod val="85000"/>
                              <a:lumOff val="15000"/>
                            </a:schemeClr>
                          </a:solidFill>
                          <a:effectLst/>
                          <a:latin typeface="+mn-lt"/>
                        </a:rPr>
                        <a:t>HVAC Flag (HVAC or Refrigeration) </a:t>
                      </a:r>
                    </a:p>
                  </a:txBody>
                  <a:tcPr marL="0" marR="0" marT="0" marB="0" anchor="b">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7DC6">
                        <a:tint val="20000"/>
                      </a:srgbClr>
                    </a:solidFill>
                  </a:tcPr>
                </a:tc>
                <a:extLst>
                  <a:ext uri="{0D108BD9-81ED-4DB2-BD59-A6C34878D82A}">
                    <a16:rowId xmlns:a16="http://schemas.microsoft.com/office/drawing/2014/main" val="3191690556"/>
                  </a:ext>
                </a:extLst>
              </a:tr>
              <a:tr h="196420">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l" fontAlgn="b"/>
                      <a:r>
                        <a:rPr lang="en-US" sz="1000" u="none" strike="noStrike" dirty="0" smtClean="0">
                          <a:solidFill>
                            <a:schemeClr val="tx2">
                              <a:lumMod val="85000"/>
                              <a:lumOff val="15000"/>
                            </a:schemeClr>
                          </a:solidFill>
                          <a:effectLst/>
                          <a:latin typeface="+mn-lt"/>
                        </a:rPr>
                        <a:t>Low / High Cut In or</a:t>
                      </a:r>
                      <a:r>
                        <a:rPr lang="en-US" sz="1000" u="none" strike="noStrike" baseline="0" dirty="0" smtClean="0">
                          <a:solidFill>
                            <a:schemeClr val="tx2">
                              <a:lumMod val="85000"/>
                              <a:lumOff val="15000"/>
                            </a:schemeClr>
                          </a:solidFill>
                          <a:effectLst/>
                          <a:latin typeface="+mn-lt"/>
                        </a:rPr>
                        <a:t> Cut Out </a:t>
                      </a:r>
                      <a:endParaRPr lang="en-US" sz="1000" b="0" i="0" u="none" strike="noStrike" dirty="0">
                        <a:solidFill>
                          <a:schemeClr val="tx2">
                            <a:lumMod val="85000"/>
                            <a:lumOff val="15000"/>
                          </a:schemeClr>
                        </a:solidFill>
                        <a:effectLst/>
                        <a:latin typeface="+mn-lt"/>
                      </a:endParaRPr>
                    </a:p>
                  </a:txBody>
                  <a:tcPr marL="0" marR="0" marT="0" marB="0" anchor="b">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7DC6">
                        <a:tint val="20000"/>
                      </a:srgbClr>
                    </a:solidFill>
                  </a:tcPr>
                </a:tc>
                <a:extLst>
                  <a:ext uri="{0D108BD9-81ED-4DB2-BD59-A6C34878D82A}">
                    <a16:rowId xmlns:a16="http://schemas.microsoft.com/office/drawing/2014/main" val="10016"/>
                  </a:ext>
                </a:extLst>
              </a:tr>
            </a:tbl>
          </a:graphicData>
        </a:graphic>
      </p:graphicFrame>
      <p:sp>
        <p:nvSpPr>
          <p:cNvPr id="2" name="Footer Placeholder 1"/>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smtClean="0">
                <a:ln>
                  <a:noFill/>
                </a:ln>
                <a:solidFill>
                  <a:srgbClr val="0033A0"/>
                </a:solidFill>
                <a:effectLst/>
                <a:uLnTx/>
                <a:uFillTx/>
                <a:latin typeface="Arial" panose="020B0604020202020204"/>
                <a:ea typeface="+mn-ea"/>
                <a:cs typeface="+mn-cs"/>
              </a:rPr>
              <a:t>© 2019 Cognizant</a:t>
            </a:r>
            <a:endParaRPr kumimoji="0" lang="en-US" sz="750" b="0" i="0" u="none" strike="noStrike" kern="1200" cap="none" spc="0" normalizeH="0" baseline="0" noProof="0" dirty="0">
              <a:ln>
                <a:noFill/>
              </a:ln>
              <a:solidFill>
                <a:srgbClr val="0033A0"/>
              </a:solidFill>
              <a:effectLst/>
              <a:uLnTx/>
              <a:uFillTx/>
              <a:latin typeface="Arial" panose="020B0604020202020204"/>
              <a:ea typeface="+mn-ea"/>
              <a:cs typeface="+mn-cs"/>
            </a:endParaRPr>
          </a:p>
        </p:txBody>
      </p:sp>
      <p:sp>
        <p:nvSpPr>
          <p:cNvPr id="4" name="Slide Number Placeholder 3"/>
          <p:cNvSpPr>
            <a:spLocks noGrp="1"/>
          </p:cNvSpPr>
          <p:nvPr>
            <p:ph type="sldNum" sz="quarter" idx="12"/>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2EFEF571-C9B4-4D92-A7F7-315B894862A8}" type="slidenum">
              <a:rPr kumimoji="0" lang="en-US" sz="900" b="1" i="0" u="none" strike="noStrike" kern="1200" cap="none" spc="0" normalizeH="0" baseline="0" noProof="0" smtClean="0">
                <a:ln>
                  <a:noFill/>
                </a:ln>
                <a:solidFill>
                  <a:srgbClr val="00B140"/>
                </a:solidFill>
                <a:effectLst/>
                <a:uLnTx/>
                <a:uFillTx/>
                <a:latin typeface="Arial" panose="020B060402020202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25</a:t>
            </a:fld>
            <a:endParaRPr kumimoji="0" lang="en-US" sz="900" b="1" i="0" u="none" strike="noStrike" kern="1200" cap="none" spc="0" normalizeH="0" baseline="0" noProof="0" dirty="0">
              <a:ln>
                <a:noFill/>
              </a:ln>
              <a:solidFill>
                <a:srgbClr val="00B140"/>
              </a:solidFill>
              <a:effectLst/>
              <a:uLnTx/>
              <a:uFillTx/>
              <a:latin typeface="Arial" panose="020B0604020202020204"/>
              <a:ea typeface="+mn-ea"/>
              <a:cs typeface="+mn-cs"/>
            </a:endParaRPr>
          </a:p>
        </p:txBody>
      </p:sp>
    </p:spTree>
    <p:extLst>
      <p:ext uri="{BB962C8B-B14F-4D97-AF65-F5344CB8AC3E}">
        <p14:creationId xmlns:p14="http://schemas.microsoft.com/office/powerpoint/2010/main" val="59413082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 name="Rounded Rectangle 142"/>
          <p:cNvSpPr/>
          <p:nvPr/>
        </p:nvSpPr>
        <p:spPr>
          <a:xfrm>
            <a:off x="3799228" y="580883"/>
            <a:ext cx="5029200" cy="222249"/>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1" name="Rounded Rectangle 1030"/>
          <p:cNvSpPr/>
          <p:nvPr/>
        </p:nvSpPr>
        <p:spPr>
          <a:xfrm>
            <a:off x="318742" y="587099"/>
            <a:ext cx="3342796" cy="222249"/>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82795" y="88424"/>
            <a:ext cx="8385048" cy="396893"/>
          </a:xfrm>
        </p:spPr>
        <p:txBody>
          <a:bodyPr anchor="t">
            <a:noAutofit/>
          </a:bodyPr>
          <a:lstStyle/>
          <a:p>
            <a:r>
              <a:rPr lang="en-US" sz="2000" b="0" dirty="0" smtClean="0"/>
              <a:t>Connected Insurance </a:t>
            </a:r>
            <a:r>
              <a:rPr lang="en-US" sz="2000" b="0" dirty="0" smtClean="0"/>
              <a:t>Ecosystem (partners, platfor</a:t>
            </a:r>
            <a:r>
              <a:rPr lang="en-US" sz="2000" dirty="0" smtClean="0"/>
              <a:t>m and business)</a:t>
            </a:r>
            <a:r>
              <a:rPr lang="en-US" sz="2000" b="0" dirty="0" smtClean="0"/>
              <a:t> </a:t>
            </a:r>
            <a:r>
              <a:rPr lang="en-US" sz="1800" b="0" dirty="0" smtClean="0"/>
              <a:t/>
            </a:r>
            <a:br>
              <a:rPr lang="en-US" sz="1800" b="0" dirty="0" smtClean="0"/>
            </a:br>
            <a:r>
              <a:rPr lang="en-US" sz="1400" i="1" dirty="0" smtClean="0">
                <a:solidFill>
                  <a:srgbClr val="C00000"/>
                </a:solidFill>
              </a:rPr>
              <a:t>Cognizant’s </a:t>
            </a:r>
            <a:r>
              <a:rPr lang="en-US" sz="1400" b="0" i="1" dirty="0" smtClean="0">
                <a:solidFill>
                  <a:srgbClr val="C00000"/>
                </a:solidFill>
              </a:rPr>
              <a:t>envision for Hartford to enable the Connected Insurance</a:t>
            </a:r>
            <a:endParaRPr lang="en-US" sz="1400" b="0" i="1" dirty="0">
              <a:solidFill>
                <a:srgbClr val="C00000"/>
              </a:solidFill>
            </a:endParaRPr>
          </a:p>
        </p:txBody>
      </p:sp>
      <p:sp>
        <p:nvSpPr>
          <p:cNvPr id="5" name="Chevron 4"/>
          <p:cNvSpPr/>
          <p:nvPr/>
        </p:nvSpPr>
        <p:spPr>
          <a:xfrm>
            <a:off x="6134940" y="851698"/>
            <a:ext cx="299079" cy="3852860"/>
          </a:xfrm>
          <a:prstGeom prst="chevron">
            <a:avLst>
              <a:gd name="adj" fmla="val 60998"/>
            </a:avLst>
          </a:prstGeom>
          <a:solidFill>
            <a:sysClr val="window" lastClr="FFFFFF">
              <a:lumMod val="95000"/>
            </a:sysClr>
          </a:solidFill>
          <a:ln w="12700" cap="flat" cmpd="sng" algn="ctr">
            <a:solidFill>
              <a:sysClr val="window" lastClr="FFFFFF">
                <a:lumMod val="95000"/>
              </a:sysClr>
            </a:solidFill>
            <a:prstDash val="solid"/>
            <a:miter lim="800000"/>
          </a:ln>
          <a:effectLst>
            <a:outerShdw blurRad="50800" dist="38100" dir="2700000" algn="tl" rotWithShape="0">
              <a:prstClr val="black">
                <a:alpha val="40000"/>
              </a:prstClr>
            </a:outerShdw>
          </a:effectLst>
        </p:spPr>
        <p:txBody>
          <a:bodyPr rtlCol="0" anchor="ctr"/>
          <a:lstStyle/>
          <a:p>
            <a:pPr algn="ctr" defTabSz="685800">
              <a:defRPr/>
            </a:pPr>
            <a:endParaRPr lang="en-US" sz="1500" kern="0">
              <a:solidFill>
                <a:prstClr val="black"/>
              </a:solidFill>
              <a:latin typeface="Calibri" panose="020F0502020204030204"/>
            </a:endParaRPr>
          </a:p>
        </p:txBody>
      </p:sp>
      <p:sp>
        <p:nvSpPr>
          <p:cNvPr id="7" name="Rounded Rectangle 6"/>
          <p:cNvSpPr/>
          <p:nvPr/>
        </p:nvSpPr>
        <p:spPr>
          <a:xfrm>
            <a:off x="382795" y="1520111"/>
            <a:ext cx="1076012" cy="249768"/>
          </a:xfrm>
          <a:prstGeom prst="roundRect">
            <a:avLst/>
          </a:prstGeom>
          <a:solidFill>
            <a:schemeClr val="tx2">
              <a:lumMod val="65000"/>
              <a:lumOff val="35000"/>
            </a:schemeClr>
          </a:solidFill>
          <a:ln w="12700" cap="flat" cmpd="sng" algn="ctr">
            <a:noFill/>
            <a:prstDash val="solid"/>
            <a:miter lim="800000"/>
          </a:ln>
          <a:effectLst/>
        </p:spPr>
        <p:txBody>
          <a:bodyPr rtlCol="0" anchor="ctr"/>
          <a:lstStyle/>
          <a:p>
            <a:pPr algn="ctr" defTabSz="685800">
              <a:defRPr/>
            </a:pPr>
            <a:r>
              <a:rPr lang="en-US" sz="900" b="1" kern="0" dirty="0" smtClean="0">
                <a:solidFill>
                  <a:prstClr val="white"/>
                </a:solidFill>
                <a:latin typeface="Calibri" panose="020F0502020204030204"/>
              </a:rPr>
              <a:t>Water Sensors</a:t>
            </a:r>
            <a:endParaRPr lang="en-US" sz="900" b="1" kern="0" dirty="0">
              <a:solidFill>
                <a:prstClr val="white"/>
              </a:solidFill>
              <a:latin typeface="Calibri" panose="020F0502020204030204"/>
            </a:endParaRPr>
          </a:p>
        </p:txBody>
      </p:sp>
      <p:sp>
        <p:nvSpPr>
          <p:cNvPr id="8" name="Rounded Rectangle 7"/>
          <p:cNvSpPr/>
          <p:nvPr/>
        </p:nvSpPr>
        <p:spPr>
          <a:xfrm>
            <a:off x="382795" y="2410936"/>
            <a:ext cx="1076012" cy="249768"/>
          </a:xfrm>
          <a:prstGeom prst="roundRect">
            <a:avLst/>
          </a:prstGeom>
          <a:solidFill>
            <a:schemeClr val="tx2">
              <a:lumMod val="65000"/>
              <a:lumOff val="35000"/>
            </a:schemeClr>
          </a:solidFill>
          <a:ln w="12700" cap="flat" cmpd="sng" algn="ctr">
            <a:noFill/>
            <a:prstDash val="solid"/>
            <a:miter lim="800000"/>
          </a:ln>
          <a:effectLst/>
        </p:spPr>
        <p:txBody>
          <a:bodyPr rtlCol="0" anchor="ctr"/>
          <a:lstStyle/>
          <a:p>
            <a:pPr algn="ctr" defTabSz="685800">
              <a:defRPr/>
            </a:pPr>
            <a:r>
              <a:rPr lang="en-US" sz="900" b="1" kern="0" dirty="0" smtClean="0">
                <a:solidFill>
                  <a:prstClr val="white"/>
                </a:solidFill>
                <a:latin typeface="Calibri" panose="020F0502020204030204"/>
              </a:rPr>
              <a:t>Smoke Sensors</a:t>
            </a:r>
            <a:endParaRPr lang="en-US" sz="900" b="1" kern="0" dirty="0">
              <a:solidFill>
                <a:prstClr val="white"/>
              </a:solidFill>
              <a:latin typeface="Calibri" panose="020F0502020204030204"/>
            </a:endParaRPr>
          </a:p>
        </p:txBody>
      </p:sp>
      <p:sp>
        <p:nvSpPr>
          <p:cNvPr id="9" name="TextBox 8"/>
          <p:cNvSpPr txBox="1"/>
          <p:nvPr/>
        </p:nvSpPr>
        <p:spPr>
          <a:xfrm>
            <a:off x="514852" y="1347001"/>
            <a:ext cx="805178" cy="219291"/>
          </a:xfrm>
          <a:prstGeom prst="rect">
            <a:avLst/>
          </a:prstGeom>
          <a:noFill/>
        </p:spPr>
        <p:txBody>
          <a:bodyPr wrap="square" rtlCol="0">
            <a:spAutoFit/>
          </a:bodyPr>
          <a:lstStyle/>
          <a:p>
            <a:pPr algn="ctr" defTabSz="685800">
              <a:defRPr/>
            </a:pPr>
            <a:r>
              <a:rPr lang="en-US" sz="825" b="1" kern="0" dirty="0">
                <a:solidFill>
                  <a:prstClr val="black"/>
                </a:solidFill>
                <a:latin typeface="Calibri" panose="020F0502020204030204"/>
              </a:rPr>
              <a:t>Vendor </a:t>
            </a:r>
            <a:r>
              <a:rPr lang="en-US" sz="825" b="1" kern="0" dirty="0" smtClean="0">
                <a:solidFill>
                  <a:prstClr val="black"/>
                </a:solidFill>
                <a:latin typeface="Calibri" panose="020F0502020204030204"/>
              </a:rPr>
              <a:t>1 (V1) </a:t>
            </a:r>
            <a:endParaRPr lang="en-US" sz="825" b="1" kern="0" dirty="0">
              <a:solidFill>
                <a:prstClr val="black"/>
              </a:solidFill>
              <a:latin typeface="Calibri" panose="020F0502020204030204"/>
            </a:endParaRPr>
          </a:p>
        </p:txBody>
      </p:sp>
      <p:sp>
        <p:nvSpPr>
          <p:cNvPr id="10" name="TextBox 9"/>
          <p:cNvSpPr txBox="1"/>
          <p:nvPr/>
        </p:nvSpPr>
        <p:spPr>
          <a:xfrm>
            <a:off x="525169" y="2250920"/>
            <a:ext cx="805178" cy="219291"/>
          </a:xfrm>
          <a:prstGeom prst="rect">
            <a:avLst/>
          </a:prstGeom>
          <a:noFill/>
        </p:spPr>
        <p:txBody>
          <a:bodyPr wrap="square" rtlCol="0">
            <a:spAutoFit/>
          </a:bodyPr>
          <a:lstStyle/>
          <a:p>
            <a:pPr algn="ctr" defTabSz="685800">
              <a:defRPr/>
            </a:pPr>
            <a:r>
              <a:rPr lang="en-US" sz="825" b="1" kern="0" dirty="0">
                <a:solidFill>
                  <a:prstClr val="black"/>
                </a:solidFill>
                <a:latin typeface="Calibri" panose="020F0502020204030204"/>
              </a:rPr>
              <a:t>Vendor </a:t>
            </a:r>
            <a:r>
              <a:rPr lang="en-US" sz="825" b="1" kern="0" dirty="0" smtClean="0">
                <a:solidFill>
                  <a:prstClr val="black"/>
                </a:solidFill>
                <a:latin typeface="Calibri" panose="020F0502020204030204"/>
              </a:rPr>
              <a:t>2 (V2) </a:t>
            </a:r>
            <a:endParaRPr lang="en-US" sz="825" b="1" kern="0" dirty="0">
              <a:solidFill>
                <a:prstClr val="black"/>
              </a:solidFill>
              <a:latin typeface="Calibri" panose="020F0502020204030204"/>
            </a:endParaRPr>
          </a:p>
        </p:txBody>
      </p:sp>
      <p:sp>
        <p:nvSpPr>
          <p:cNvPr id="11" name="Rectangle 10"/>
          <p:cNvSpPr/>
          <p:nvPr/>
        </p:nvSpPr>
        <p:spPr>
          <a:xfrm>
            <a:off x="3826644" y="4438815"/>
            <a:ext cx="2488154" cy="230832"/>
          </a:xfrm>
          <a:prstGeom prst="rect">
            <a:avLst/>
          </a:prstGeom>
          <a:noFill/>
        </p:spPr>
        <p:txBody>
          <a:bodyPr wrap="square" rtlCol="0">
            <a:spAutoFit/>
          </a:bodyPr>
          <a:lstStyle/>
          <a:p>
            <a:pPr algn="ctr" defTabSz="685800"/>
            <a:r>
              <a:rPr lang="en-US" sz="900" b="1" kern="0" dirty="0">
                <a:solidFill>
                  <a:prstClr val="black"/>
                </a:solidFill>
                <a:latin typeface="Calibri" panose="020F0502020204030204"/>
              </a:rPr>
              <a:t>Hartford Enterprise </a:t>
            </a:r>
            <a:r>
              <a:rPr lang="en-US" sz="900" b="1" kern="0" dirty="0" smtClean="0">
                <a:solidFill>
                  <a:prstClr val="black"/>
                </a:solidFill>
                <a:latin typeface="Calibri" panose="020F0502020204030204"/>
              </a:rPr>
              <a:t>Insurance Applications</a:t>
            </a:r>
            <a:endParaRPr lang="en-US" sz="900" b="1" kern="0" dirty="0">
              <a:solidFill>
                <a:prstClr val="black"/>
              </a:solidFill>
              <a:latin typeface="Calibri" panose="020F0502020204030204"/>
            </a:endParaRPr>
          </a:p>
        </p:txBody>
      </p:sp>
      <p:grpSp>
        <p:nvGrpSpPr>
          <p:cNvPr id="12" name="Group 11"/>
          <p:cNvGrpSpPr/>
          <p:nvPr/>
        </p:nvGrpSpPr>
        <p:grpSpPr>
          <a:xfrm>
            <a:off x="2530552" y="1355435"/>
            <a:ext cx="414379" cy="329351"/>
            <a:chOff x="723901" y="1066800"/>
            <a:chExt cx="657225" cy="641350"/>
          </a:xfrm>
        </p:grpSpPr>
        <p:sp>
          <p:nvSpPr>
            <p:cNvPr id="13" name="Freeform 6"/>
            <p:cNvSpPr>
              <a:spLocks/>
            </p:cNvSpPr>
            <p:nvPr/>
          </p:nvSpPr>
          <p:spPr bwMode="auto">
            <a:xfrm>
              <a:off x="723901" y="1066800"/>
              <a:ext cx="657225" cy="419100"/>
            </a:xfrm>
            <a:custGeom>
              <a:avLst/>
              <a:gdLst>
                <a:gd name="T0" fmla="*/ 1437 w 1437"/>
                <a:gd name="T1" fmla="*/ 622 h 919"/>
                <a:gd name="T2" fmla="*/ 1141 w 1437"/>
                <a:gd name="T3" fmla="*/ 326 h 919"/>
                <a:gd name="T4" fmla="*/ 1050 w 1437"/>
                <a:gd name="T5" fmla="*/ 340 h 919"/>
                <a:gd name="T6" fmla="*/ 674 w 1437"/>
                <a:gd name="T7" fmla="*/ 0 h 919"/>
                <a:gd name="T8" fmla="*/ 296 w 1437"/>
                <a:gd name="T9" fmla="*/ 378 h 919"/>
                <a:gd name="T10" fmla="*/ 303 w 1437"/>
                <a:gd name="T11" fmla="*/ 452 h 919"/>
                <a:gd name="T12" fmla="*/ 233 w 1437"/>
                <a:gd name="T13" fmla="*/ 452 h 919"/>
                <a:gd name="T14" fmla="*/ 0 w 1437"/>
                <a:gd name="T15" fmla="*/ 685 h 919"/>
                <a:gd name="T16" fmla="*/ 233 w 1437"/>
                <a:gd name="T17" fmla="*/ 919 h 919"/>
                <a:gd name="T18" fmla="*/ 1166 w 1437"/>
                <a:gd name="T19" fmla="*/ 919 h 919"/>
                <a:gd name="T20" fmla="*/ 1339 w 1437"/>
                <a:gd name="T21" fmla="*/ 841 h 919"/>
                <a:gd name="T22" fmla="*/ 1437 w 1437"/>
                <a:gd name="T23" fmla="*/ 622 h 9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37" h="919">
                  <a:moveTo>
                    <a:pt x="1437" y="622"/>
                  </a:moveTo>
                  <a:cubicBezTo>
                    <a:pt x="1437" y="459"/>
                    <a:pt x="1304" y="326"/>
                    <a:pt x="1141" y="326"/>
                  </a:cubicBezTo>
                  <a:cubicBezTo>
                    <a:pt x="1109" y="326"/>
                    <a:pt x="1078" y="331"/>
                    <a:pt x="1050" y="340"/>
                  </a:cubicBezTo>
                  <a:cubicBezTo>
                    <a:pt x="1031" y="149"/>
                    <a:pt x="870" y="0"/>
                    <a:pt x="674" y="0"/>
                  </a:cubicBezTo>
                  <a:cubicBezTo>
                    <a:pt x="465" y="0"/>
                    <a:pt x="296" y="169"/>
                    <a:pt x="296" y="378"/>
                  </a:cubicBezTo>
                  <a:cubicBezTo>
                    <a:pt x="296" y="403"/>
                    <a:pt x="299" y="428"/>
                    <a:pt x="303" y="452"/>
                  </a:cubicBezTo>
                  <a:cubicBezTo>
                    <a:pt x="233" y="452"/>
                    <a:pt x="233" y="452"/>
                    <a:pt x="233" y="452"/>
                  </a:cubicBezTo>
                  <a:cubicBezTo>
                    <a:pt x="104" y="452"/>
                    <a:pt x="0" y="556"/>
                    <a:pt x="0" y="685"/>
                  </a:cubicBezTo>
                  <a:cubicBezTo>
                    <a:pt x="0" y="814"/>
                    <a:pt x="104" y="919"/>
                    <a:pt x="233" y="919"/>
                  </a:cubicBezTo>
                  <a:cubicBezTo>
                    <a:pt x="1166" y="919"/>
                    <a:pt x="1166" y="919"/>
                    <a:pt x="1166" y="919"/>
                  </a:cubicBezTo>
                  <a:cubicBezTo>
                    <a:pt x="1235" y="919"/>
                    <a:pt x="1297" y="889"/>
                    <a:pt x="1339" y="841"/>
                  </a:cubicBezTo>
                  <a:cubicBezTo>
                    <a:pt x="1399" y="787"/>
                    <a:pt x="1437" y="709"/>
                    <a:pt x="1437" y="622"/>
                  </a:cubicBezTo>
                  <a:close/>
                </a:path>
              </a:pathLst>
            </a:custGeom>
            <a:solidFill>
              <a:srgbClr val="6D6E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500" kern="0">
                <a:solidFill>
                  <a:prstClr val="black"/>
                </a:solidFill>
                <a:latin typeface="Calibri" panose="020F0502020204030204"/>
              </a:endParaRPr>
            </a:p>
          </p:txBody>
        </p:sp>
        <p:sp>
          <p:nvSpPr>
            <p:cNvPr id="14" name="Freeform 7"/>
            <p:cNvSpPr>
              <a:spLocks/>
            </p:cNvSpPr>
            <p:nvPr/>
          </p:nvSpPr>
          <p:spPr bwMode="auto">
            <a:xfrm>
              <a:off x="900113" y="1609725"/>
              <a:ext cx="306388" cy="98425"/>
            </a:xfrm>
            <a:custGeom>
              <a:avLst/>
              <a:gdLst>
                <a:gd name="T0" fmla="*/ 335 w 670"/>
                <a:gd name="T1" fmla="*/ 216 h 216"/>
                <a:gd name="T2" fmla="*/ 0 w 670"/>
                <a:gd name="T3" fmla="*/ 77 h 216"/>
                <a:gd name="T4" fmla="*/ 77 w 670"/>
                <a:gd name="T5" fmla="*/ 0 h 216"/>
                <a:gd name="T6" fmla="*/ 594 w 670"/>
                <a:gd name="T7" fmla="*/ 0 h 216"/>
                <a:gd name="T8" fmla="*/ 670 w 670"/>
                <a:gd name="T9" fmla="*/ 77 h 216"/>
                <a:gd name="T10" fmla="*/ 335 w 670"/>
                <a:gd name="T11" fmla="*/ 216 h 216"/>
              </a:gdLst>
              <a:ahLst/>
              <a:cxnLst>
                <a:cxn ang="0">
                  <a:pos x="T0" y="T1"/>
                </a:cxn>
                <a:cxn ang="0">
                  <a:pos x="T2" y="T3"/>
                </a:cxn>
                <a:cxn ang="0">
                  <a:pos x="T4" y="T5"/>
                </a:cxn>
                <a:cxn ang="0">
                  <a:pos x="T6" y="T7"/>
                </a:cxn>
                <a:cxn ang="0">
                  <a:pos x="T8" y="T9"/>
                </a:cxn>
                <a:cxn ang="0">
                  <a:pos x="T10" y="T11"/>
                </a:cxn>
              </a:cxnLst>
              <a:rect l="0" t="0" r="r" b="b"/>
              <a:pathLst>
                <a:path w="670" h="216">
                  <a:moveTo>
                    <a:pt x="335" y="216"/>
                  </a:moveTo>
                  <a:cubicBezTo>
                    <a:pt x="214" y="216"/>
                    <a:pt x="92" y="169"/>
                    <a:pt x="0" y="77"/>
                  </a:cubicBezTo>
                  <a:cubicBezTo>
                    <a:pt x="77" y="0"/>
                    <a:pt x="77" y="0"/>
                    <a:pt x="77" y="0"/>
                  </a:cubicBezTo>
                  <a:cubicBezTo>
                    <a:pt x="219" y="143"/>
                    <a:pt x="451" y="143"/>
                    <a:pt x="594" y="0"/>
                  </a:cubicBezTo>
                  <a:cubicBezTo>
                    <a:pt x="670" y="77"/>
                    <a:pt x="670" y="77"/>
                    <a:pt x="670" y="77"/>
                  </a:cubicBezTo>
                  <a:cubicBezTo>
                    <a:pt x="578" y="169"/>
                    <a:pt x="457" y="216"/>
                    <a:pt x="335" y="216"/>
                  </a:cubicBezTo>
                  <a:close/>
                </a:path>
              </a:pathLst>
            </a:custGeom>
            <a:solidFill>
              <a:srgbClr val="6D6E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500" kern="0">
                <a:solidFill>
                  <a:prstClr val="black"/>
                </a:solidFill>
                <a:latin typeface="Calibri" panose="020F0502020204030204"/>
              </a:endParaRPr>
            </a:p>
          </p:txBody>
        </p:sp>
        <p:sp>
          <p:nvSpPr>
            <p:cNvPr id="15" name="Freeform 8"/>
            <p:cNvSpPr>
              <a:spLocks/>
            </p:cNvSpPr>
            <p:nvPr/>
          </p:nvSpPr>
          <p:spPr bwMode="auto">
            <a:xfrm>
              <a:off x="969963" y="1539875"/>
              <a:ext cx="166688" cy="69850"/>
            </a:xfrm>
            <a:custGeom>
              <a:avLst/>
              <a:gdLst>
                <a:gd name="T0" fmla="*/ 183 w 367"/>
                <a:gd name="T1" fmla="*/ 152 h 152"/>
                <a:gd name="T2" fmla="*/ 0 w 367"/>
                <a:gd name="T3" fmla="*/ 76 h 152"/>
                <a:gd name="T4" fmla="*/ 76 w 367"/>
                <a:gd name="T5" fmla="*/ 0 h 152"/>
                <a:gd name="T6" fmla="*/ 290 w 367"/>
                <a:gd name="T7" fmla="*/ 0 h 152"/>
                <a:gd name="T8" fmla="*/ 367 w 367"/>
                <a:gd name="T9" fmla="*/ 76 h 152"/>
                <a:gd name="T10" fmla="*/ 183 w 367"/>
                <a:gd name="T11" fmla="*/ 152 h 152"/>
              </a:gdLst>
              <a:ahLst/>
              <a:cxnLst>
                <a:cxn ang="0">
                  <a:pos x="T0" y="T1"/>
                </a:cxn>
                <a:cxn ang="0">
                  <a:pos x="T2" y="T3"/>
                </a:cxn>
                <a:cxn ang="0">
                  <a:pos x="T4" y="T5"/>
                </a:cxn>
                <a:cxn ang="0">
                  <a:pos x="T6" y="T7"/>
                </a:cxn>
                <a:cxn ang="0">
                  <a:pos x="T8" y="T9"/>
                </a:cxn>
                <a:cxn ang="0">
                  <a:pos x="T10" y="T11"/>
                </a:cxn>
              </a:cxnLst>
              <a:rect l="0" t="0" r="r" b="b"/>
              <a:pathLst>
                <a:path w="367" h="152">
                  <a:moveTo>
                    <a:pt x="183" y="152"/>
                  </a:moveTo>
                  <a:cubicBezTo>
                    <a:pt x="117" y="152"/>
                    <a:pt x="50" y="127"/>
                    <a:pt x="0" y="76"/>
                  </a:cubicBezTo>
                  <a:cubicBezTo>
                    <a:pt x="76" y="0"/>
                    <a:pt x="76" y="0"/>
                    <a:pt x="76" y="0"/>
                  </a:cubicBezTo>
                  <a:cubicBezTo>
                    <a:pt x="135" y="59"/>
                    <a:pt x="231" y="59"/>
                    <a:pt x="290" y="0"/>
                  </a:cubicBezTo>
                  <a:cubicBezTo>
                    <a:pt x="367" y="76"/>
                    <a:pt x="367" y="76"/>
                    <a:pt x="367" y="76"/>
                  </a:cubicBezTo>
                  <a:cubicBezTo>
                    <a:pt x="316" y="127"/>
                    <a:pt x="250" y="152"/>
                    <a:pt x="183" y="152"/>
                  </a:cubicBezTo>
                  <a:close/>
                </a:path>
              </a:pathLst>
            </a:custGeom>
            <a:solidFill>
              <a:srgbClr val="6D6E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500" kern="0">
                <a:solidFill>
                  <a:prstClr val="black"/>
                </a:solidFill>
                <a:latin typeface="Calibri" panose="020F0502020204030204"/>
              </a:endParaRPr>
            </a:p>
          </p:txBody>
        </p:sp>
      </p:grpSp>
      <p:sp>
        <p:nvSpPr>
          <p:cNvPr id="16" name="TextBox 15"/>
          <p:cNvSpPr txBox="1"/>
          <p:nvPr/>
        </p:nvSpPr>
        <p:spPr>
          <a:xfrm>
            <a:off x="2220514" y="889182"/>
            <a:ext cx="1054732" cy="507831"/>
          </a:xfrm>
          <a:prstGeom prst="rect">
            <a:avLst/>
          </a:prstGeom>
          <a:noFill/>
        </p:spPr>
        <p:txBody>
          <a:bodyPr wrap="square" rtlCol="0">
            <a:spAutoFit/>
          </a:bodyPr>
          <a:lstStyle/>
          <a:p>
            <a:pPr algn="ctr" defTabSz="685800">
              <a:defRPr/>
            </a:pPr>
            <a:r>
              <a:rPr lang="en-US" sz="900" b="1" kern="0" dirty="0">
                <a:solidFill>
                  <a:prstClr val="black"/>
                </a:solidFill>
                <a:latin typeface="Calibri" panose="020F0502020204030204"/>
              </a:rPr>
              <a:t>V1</a:t>
            </a:r>
          </a:p>
          <a:p>
            <a:pPr algn="ctr" defTabSz="685800">
              <a:defRPr/>
            </a:pPr>
            <a:r>
              <a:rPr lang="en-US" sz="900" b="1" kern="0" dirty="0" smtClean="0">
                <a:solidFill>
                  <a:prstClr val="black"/>
                </a:solidFill>
                <a:latin typeface="Calibri" panose="020F0502020204030204"/>
              </a:rPr>
              <a:t>Device/ Vendor </a:t>
            </a:r>
            <a:r>
              <a:rPr lang="en-US" sz="900" b="1" kern="0" dirty="0">
                <a:solidFill>
                  <a:prstClr val="black"/>
                </a:solidFill>
                <a:latin typeface="Calibri" panose="020F0502020204030204"/>
              </a:rPr>
              <a:t>Cloud </a:t>
            </a:r>
          </a:p>
        </p:txBody>
      </p:sp>
      <p:grpSp>
        <p:nvGrpSpPr>
          <p:cNvPr id="17" name="Group 16"/>
          <p:cNvGrpSpPr/>
          <p:nvPr/>
        </p:nvGrpSpPr>
        <p:grpSpPr>
          <a:xfrm>
            <a:off x="4611211" y="2162330"/>
            <a:ext cx="905581" cy="888795"/>
            <a:chOff x="7058025" y="1524000"/>
            <a:chExt cx="758825" cy="673100"/>
          </a:xfrm>
        </p:grpSpPr>
        <p:sp>
          <p:nvSpPr>
            <p:cNvPr id="18" name="Freeform 456"/>
            <p:cNvSpPr>
              <a:spLocks/>
            </p:cNvSpPr>
            <p:nvPr/>
          </p:nvSpPr>
          <p:spPr bwMode="auto">
            <a:xfrm>
              <a:off x="7165975" y="1978025"/>
              <a:ext cx="73025" cy="85725"/>
            </a:xfrm>
            <a:custGeom>
              <a:avLst/>
              <a:gdLst>
                <a:gd name="T0" fmla="*/ 32 w 46"/>
                <a:gd name="T1" fmla="*/ 0 h 54"/>
                <a:gd name="T2" fmla="*/ 12 w 46"/>
                <a:gd name="T3" fmla="*/ 0 h 54"/>
                <a:gd name="T4" fmla="*/ 12 w 46"/>
                <a:gd name="T5" fmla="*/ 22 h 54"/>
                <a:gd name="T6" fmla="*/ 0 w 46"/>
                <a:gd name="T7" fmla="*/ 22 h 54"/>
                <a:gd name="T8" fmla="*/ 22 w 46"/>
                <a:gd name="T9" fmla="*/ 54 h 54"/>
                <a:gd name="T10" fmla="*/ 46 w 46"/>
                <a:gd name="T11" fmla="*/ 22 h 54"/>
                <a:gd name="T12" fmla="*/ 32 w 46"/>
                <a:gd name="T13" fmla="*/ 22 h 54"/>
                <a:gd name="T14" fmla="*/ 32 w 46"/>
                <a:gd name="T15" fmla="*/ 0 h 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54">
                  <a:moveTo>
                    <a:pt x="32" y="0"/>
                  </a:moveTo>
                  <a:lnTo>
                    <a:pt x="12" y="0"/>
                  </a:lnTo>
                  <a:lnTo>
                    <a:pt x="12" y="22"/>
                  </a:lnTo>
                  <a:lnTo>
                    <a:pt x="0" y="22"/>
                  </a:lnTo>
                  <a:lnTo>
                    <a:pt x="22" y="54"/>
                  </a:lnTo>
                  <a:lnTo>
                    <a:pt x="46" y="22"/>
                  </a:lnTo>
                  <a:lnTo>
                    <a:pt x="32" y="22"/>
                  </a:lnTo>
                  <a:lnTo>
                    <a:pt x="32" y="0"/>
                  </a:lnTo>
                  <a:close/>
                </a:path>
              </a:pathLst>
            </a:custGeom>
            <a:solidFill>
              <a:srgbClr val="5B5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500" kern="0">
                <a:solidFill>
                  <a:prstClr val="black"/>
                </a:solidFill>
                <a:latin typeface="Calibri"/>
              </a:endParaRPr>
            </a:p>
          </p:txBody>
        </p:sp>
        <p:sp>
          <p:nvSpPr>
            <p:cNvPr id="19" name="Freeform 457"/>
            <p:cNvSpPr>
              <a:spLocks/>
            </p:cNvSpPr>
            <p:nvPr/>
          </p:nvSpPr>
          <p:spPr bwMode="auto">
            <a:xfrm>
              <a:off x="7283450" y="1978025"/>
              <a:ext cx="85725" cy="139700"/>
            </a:xfrm>
            <a:custGeom>
              <a:avLst/>
              <a:gdLst>
                <a:gd name="T0" fmla="*/ 54 w 54"/>
                <a:gd name="T1" fmla="*/ 36 h 88"/>
                <a:gd name="T2" fmla="*/ 54 w 54"/>
                <a:gd name="T3" fmla="*/ 0 h 88"/>
                <a:gd name="T4" fmla="*/ 34 w 54"/>
                <a:gd name="T5" fmla="*/ 0 h 88"/>
                <a:gd name="T6" fmla="*/ 34 w 54"/>
                <a:gd name="T7" fmla="*/ 14 h 88"/>
                <a:gd name="T8" fmla="*/ 32 w 54"/>
                <a:gd name="T9" fmla="*/ 14 h 88"/>
                <a:gd name="T10" fmla="*/ 12 w 54"/>
                <a:gd name="T11" fmla="*/ 14 h 88"/>
                <a:gd name="T12" fmla="*/ 12 w 54"/>
                <a:gd name="T13" fmla="*/ 56 h 88"/>
                <a:gd name="T14" fmla="*/ 0 w 54"/>
                <a:gd name="T15" fmla="*/ 56 h 88"/>
                <a:gd name="T16" fmla="*/ 22 w 54"/>
                <a:gd name="T17" fmla="*/ 88 h 88"/>
                <a:gd name="T18" fmla="*/ 46 w 54"/>
                <a:gd name="T19" fmla="*/ 56 h 88"/>
                <a:gd name="T20" fmla="*/ 32 w 54"/>
                <a:gd name="T21" fmla="*/ 56 h 88"/>
                <a:gd name="T22" fmla="*/ 32 w 54"/>
                <a:gd name="T23" fmla="*/ 36 h 88"/>
                <a:gd name="T24" fmla="*/ 54 w 54"/>
                <a:gd name="T25" fmla="*/ 3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 h="88">
                  <a:moveTo>
                    <a:pt x="54" y="36"/>
                  </a:moveTo>
                  <a:lnTo>
                    <a:pt x="54" y="0"/>
                  </a:lnTo>
                  <a:lnTo>
                    <a:pt x="34" y="0"/>
                  </a:lnTo>
                  <a:lnTo>
                    <a:pt x="34" y="14"/>
                  </a:lnTo>
                  <a:lnTo>
                    <a:pt x="32" y="14"/>
                  </a:lnTo>
                  <a:lnTo>
                    <a:pt x="12" y="14"/>
                  </a:lnTo>
                  <a:lnTo>
                    <a:pt x="12" y="56"/>
                  </a:lnTo>
                  <a:lnTo>
                    <a:pt x="0" y="56"/>
                  </a:lnTo>
                  <a:lnTo>
                    <a:pt x="22" y="88"/>
                  </a:lnTo>
                  <a:lnTo>
                    <a:pt x="46" y="56"/>
                  </a:lnTo>
                  <a:lnTo>
                    <a:pt x="32" y="56"/>
                  </a:lnTo>
                  <a:lnTo>
                    <a:pt x="32" y="36"/>
                  </a:lnTo>
                  <a:lnTo>
                    <a:pt x="54" y="36"/>
                  </a:lnTo>
                  <a:close/>
                </a:path>
              </a:pathLst>
            </a:custGeom>
            <a:solidFill>
              <a:srgbClr val="5B5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500" kern="0">
                <a:solidFill>
                  <a:prstClr val="black"/>
                </a:solidFill>
                <a:latin typeface="Calibri"/>
              </a:endParaRPr>
            </a:p>
          </p:txBody>
        </p:sp>
        <p:sp>
          <p:nvSpPr>
            <p:cNvPr id="20" name="Freeform 458"/>
            <p:cNvSpPr>
              <a:spLocks/>
            </p:cNvSpPr>
            <p:nvPr/>
          </p:nvSpPr>
          <p:spPr bwMode="auto">
            <a:xfrm>
              <a:off x="7508875" y="1978025"/>
              <a:ext cx="88900" cy="139700"/>
            </a:xfrm>
            <a:custGeom>
              <a:avLst/>
              <a:gdLst>
                <a:gd name="T0" fmla="*/ 42 w 56"/>
                <a:gd name="T1" fmla="*/ 14 h 88"/>
                <a:gd name="T2" fmla="*/ 22 w 56"/>
                <a:gd name="T3" fmla="*/ 14 h 88"/>
                <a:gd name="T4" fmla="*/ 20 w 56"/>
                <a:gd name="T5" fmla="*/ 14 h 88"/>
                <a:gd name="T6" fmla="*/ 20 w 56"/>
                <a:gd name="T7" fmla="*/ 0 h 88"/>
                <a:gd name="T8" fmla="*/ 0 w 56"/>
                <a:gd name="T9" fmla="*/ 0 h 88"/>
                <a:gd name="T10" fmla="*/ 0 w 56"/>
                <a:gd name="T11" fmla="*/ 36 h 88"/>
                <a:gd name="T12" fmla="*/ 22 w 56"/>
                <a:gd name="T13" fmla="*/ 36 h 88"/>
                <a:gd name="T14" fmla="*/ 22 w 56"/>
                <a:gd name="T15" fmla="*/ 56 h 88"/>
                <a:gd name="T16" fmla="*/ 10 w 56"/>
                <a:gd name="T17" fmla="*/ 56 h 88"/>
                <a:gd name="T18" fmla="*/ 32 w 56"/>
                <a:gd name="T19" fmla="*/ 88 h 88"/>
                <a:gd name="T20" fmla="*/ 56 w 56"/>
                <a:gd name="T21" fmla="*/ 56 h 88"/>
                <a:gd name="T22" fmla="*/ 42 w 56"/>
                <a:gd name="T23" fmla="*/ 56 h 88"/>
                <a:gd name="T24" fmla="*/ 42 w 56"/>
                <a:gd name="T25" fmla="*/ 1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 h="88">
                  <a:moveTo>
                    <a:pt x="42" y="14"/>
                  </a:moveTo>
                  <a:lnTo>
                    <a:pt x="22" y="14"/>
                  </a:lnTo>
                  <a:lnTo>
                    <a:pt x="20" y="14"/>
                  </a:lnTo>
                  <a:lnTo>
                    <a:pt x="20" y="0"/>
                  </a:lnTo>
                  <a:lnTo>
                    <a:pt x="0" y="0"/>
                  </a:lnTo>
                  <a:lnTo>
                    <a:pt x="0" y="36"/>
                  </a:lnTo>
                  <a:lnTo>
                    <a:pt x="22" y="36"/>
                  </a:lnTo>
                  <a:lnTo>
                    <a:pt x="22" y="56"/>
                  </a:lnTo>
                  <a:lnTo>
                    <a:pt x="10" y="56"/>
                  </a:lnTo>
                  <a:lnTo>
                    <a:pt x="32" y="88"/>
                  </a:lnTo>
                  <a:lnTo>
                    <a:pt x="56" y="56"/>
                  </a:lnTo>
                  <a:lnTo>
                    <a:pt x="42" y="56"/>
                  </a:lnTo>
                  <a:lnTo>
                    <a:pt x="42" y="14"/>
                  </a:lnTo>
                  <a:close/>
                </a:path>
              </a:pathLst>
            </a:custGeom>
            <a:solidFill>
              <a:srgbClr val="5B5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500" kern="0">
                <a:solidFill>
                  <a:prstClr val="black"/>
                </a:solidFill>
                <a:latin typeface="Calibri"/>
              </a:endParaRPr>
            </a:p>
          </p:txBody>
        </p:sp>
        <p:sp>
          <p:nvSpPr>
            <p:cNvPr id="21" name="Freeform 459"/>
            <p:cNvSpPr>
              <a:spLocks/>
            </p:cNvSpPr>
            <p:nvPr/>
          </p:nvSpPr>
          <p:spPr bwMode="auto">
            <a:xfrm>
              <a:off x="7642225" y="1971675"/>
              <a:ext cx="73025" cy="92075"/>
            </a:xfrm>
            <a:custGeom>
              <a:avLst/>
              <a:gdLst>
                <a:gd name="T0" fmla="*/ 16 w 23"/>
                <a:gd name="T1" fmla="*/ 0 h 29"/>
                <a:gd name="T2" fmla="*/ 6 w 23"/>
                <a:gd name="T3" fmla="*/ 2 h 29"/>
                <a:gd name="T4" fmla="*/ 6 w 23"/>
                <a:gd name="T5" fmla="*/ 13 h 29"/>
                <a:gd name="T6" fmla="*/ 0 w 23"/>
                <a:gd name="T7" fmla="*/ 13 h 29"/>
                <a:gd name="T8" fmla="*/ 11 w 23"/>
                <a:gd name="T9" fmla="*/ 29 h 29"/>
                <a:gd name="T10" fmla="*/ 23 w 23"/>
                <a:gd name="T11" fmla="*/ 13 h 29"/>
                <a:gd name="T12" fmla="*/ 16 w 23"/>
                <a:gd name="T13" fmla="*/ 13 h 29"/>
                <a:gd name="T14" fmla="*/ 16 w 23"/>
                <a:gd name="T15" fmla="*/ 0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29">
                  <a:moveTo>
                    <a:pt x="16" y="0"/>
                  </a:moveTo>
                  <a:cubicBezTo>
                    <a:pt x="13" y="1"/>
                    <a:pt x="10" y="2"/>
                    <a:pt x="6" y="2"/>
                  </a:cubicBezTo>
                  <a:cubicBezTo>
                    <a:pt x="6" y="13"/>
                    <a:pt x="6" y="13"/>
                    <a:pt x="6" y="13"/>
                  </a:cubicBezTo>
                  <a:cubicBezTo>
                    <a:pt x="0" y="13"/>
                    <a:pt x="0" y="13"/>
                    <a:pt x="0" y="13"/>
                  </a:cubicBezTo>
                  <a:cubicBezTo>
                    <a:pt x="11" y="29"/>
                    <a:pt x="11" y="29"/>
                    <a:pt x="11" y="29"/>
                  </a:cubicBezTo>
                  <a:cubicBezTo>
                    <a:pt x="23" y="13"/>
                    <a:pt x="23" y="13"/>
                    <a:pt x="23" y="13"/>
                  </a:cubicBezTo>
                  <a:cubicBezTo>
                    <a:pt x="16" y="13"/>
                    <a:pt x="16" y="13"/>
                    <a:pt x="16" y="13"/>
                  </a:cubicBezTo>
                  <a:lnTo>
                    <a:pt x="16" y="0"/>
                  </a:lnTo>
                  <a:close/>
                </a:path>
              </a:pathLst>
            </a:custGeom>
            <a:solidFill>
              <a:srgbClr val="5B5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500" kern="0">
                <a:solidFill>
                  <a:prstClr val="black"/>
                </a:solidFill>
                <a:latin typeface="Calibri"/>
              </a:endParaRPr>
            </a:p>
          </p:txBody>
        </p:sp>
        <p:sp>
          <p:nvSpPr>
            <p:cNvPr id="22" name="Freeform 460"/>
            <p:cNvSpPr>
              <a:spLocks/>
            </p:cNvSpPr>
            <p:nvPr/>
          </p:nvSpPr>
          <p:spPr bwMode="auto">
            <a:xfrm>
              <a:off x="7404100" y="1978025"/>
              <a:ext cx="73025" cy="219075"/>
            </a:xfrm>
            <a:custGeom>
              <a:avLst/>
              <a:gdLst>
                <a:gd name="T0" fmla="*/ 32 w 46"/>
                <a:gd name="T1" fmla="*/ 0 h 138"/>
                <a:gd name="T2" fmla="*/ 12 w 46"/>
                <a:gd name="T3" fmla="*/ 0 h 138"/>
                <a:gd name="T4" fmla="*/ 12 w 46"/>
                <a:gd name="T5" fmla="*/ 106 h 138"/>
                <a:gd name="T6" fmla="*/ 0 w 46"/>
                <a:gd name="T7" fmla="*/ 106 h 138"/>
                <a:gd name="T8" fmla="*/ 22 w 46"/>
                <a:gd name="T9" fmla="*/ 138 h 138"/>
                <a:gd name="T10" fmla="*/ 46 w 46"/>
                <a:gd name="T11" fmla="*/ 106 h 138"/>
                <a:gd name="T12" fmla="*/ 32 w 46"/>
                <a:gd name="T13" fmla="*/ 106 h 138"/>
                <a:gd name="T14" fmla="*/ 32 w 46"/>
                <a:gd name="T15" fmla="*/ 0 h 1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138">
                  <a:moveTo>
                    <a:pt x="32" y="0"/>
                  </a:moveTo>
                  <a:lnTo>
                    <a:pt x="12" y="0"/>
                  </a:lnTo>
                  <a:lnTo>
                    <a:pt x="12" y="106"/>
                  </a:lnTo>
                  <a:lnTo>
                    <a:pt x="0" y="106"/>
                  </a:lnTo>
                  <a:lnTo>
                    <a:pt x="22" y="138"/>
                  </a:lnTo>
                  <a:lnTo>
                    <a:pt x="46" y="106"/>
                  </a:lnTo>
                  <a:lnTo>
                    <a:pt x="32" y="106"/>
                  </a:lnTo>
                  <a:lnTo>
                    <a:pt x="32" y="0"/>
                  </a:lnTo>
                  <a:close/>
                </a:path>
              </a:pathLst>
            </a:custGeom>
            <a:solidFill>
              <a:srgbClr val="5B5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500" kern="0">
                <a:solidFill>
                  <a:prstClr val="black"/>
                </a:solidFill>
                <a:latin typeface="Calibri"/>
              </a:endParaRPr>
            </a:p>
          </p:txBody>
        </p:sp>
        <p:sp>
          <p:nvSpPr>
            <p:cNvPr id="23" name="Freeform 461"/>
            <p:cNvSpPr>
              <a:spLocks/>
            </p:cNvSpPr>
            <p:nvPr/>
          </p:nvSpPr>
          <p:spPr bwMode="auto">
            <a:xfrm>
              <a:off x="7058025" y="1524000"/>
              <a:ext cx="758825" cy="454025"/>
            </a:xfrm>
            <a:custGeom>
              <a:avLst/>
              <a:gdLst>
                <a:gd name="T0" fmla="*/ 188 w 239"/>
                <a:gd name="T1" fmla="*/ 37 h 143"/>
                <a:gd name="T2" fmla="*/ 140 w 239"/>
                <a:gd name="T3" fmla="*/ 0 h 143"/>
                <a:gd name="T4" fmla="*/ 93 w 239"/>
                <a:gd name="T5" fmla="*/ 34 h 143"/>
                <a:gd name="T6" fmla="*/ 82 w 239"/>
                <a:gd name="T7" fmla="*/ 32 h 143"/>
                <a:gd name="T8" fmla="*/ 45 w 239"/>
                <a:gd name="T9" fmla="*/ 66 h 143"/>
                <a:gd name="T10" fmla="*/ 39 w 239"/>
                <a:gd name="T11" fmla="*/ 65 h 143"/>
                <a:gd name="T12" fmla="*/ 0 w 239"/>
                <a:gd name="T13" fmla="*/ 104 h 143"/>
                <a:gd name="T14" fmla="*/ 33 w 239"/>
                <a:gd name="T15" fmla="*/ 143 h 143"/>
                <a:gd name="T16" fmla="*/ 40 w 239"/>
                <a:gd name="T17" fmla="*/ 143 h 143"/>
                <a:gd name="T18" fmla="*/ 40 w 239"/>
                <a:gd name="T19" fmla="*/ 116 h 143"/>
                <a:gd name="T20" fmla="*/ 61 w 239"/>
                <a:gd name="T21" fmla="*/ 116 h 143"/>
                <a:gd name="T22" fmla="*/ 61 w 239"/>
                <a:gd name="T23" fmla="*/ 101 h 143"/>
                <a:gd name="T24" fmla="*/ 71 w 239"/>
                <a:gd name="T25" fmla="*/ 101 h 143"/>
                <a:gd name="T26" fmla="*/ 71 w 239"/>
                <a:gd name="T27" fmla="*/ 126 h 143"/>
                <a:gd name="T28" fmla="*/ 50 w 239"/>
                <a:gd name="T29" fmla="*/ 126 h 143"/>
                <a:gd name="T30" fmla="*/ 50 w 239"/>
                <a:gd name="T31" fmla="*/ 143 h 143"/>
                <a:gd name="T32" fmla="*/ 88 w 239"/>
                <a:gd name="T33" fmla="*/ 143 h 143"/>
                <a:gd name="T34" fmla="*/ 88 w 239"/>
                <a:gd name="T35" fmla="*/ 101 h 143"/>
                <a:gd name="T36" fmla="*/ 98 w 239"/>
                <a:gd name="T37" fmla="*/ 101 h 143"/>
                <a:gd name="T38" fmla="*/ 98 w 239"/>
                <a:gd name="T39" fmla="*/ 143 h 143"/>
                <a:gd name="T40" fmla="*/ 99 w 239"/>
                <a:gd name="T41" fmla="*/ 143 h 143"/>
                <a:gd name="T42" fmla="*/ 100 w 239"/>
                <a:gd name="T43" fmla="*/ 143 h 143"/>
                <a:gd name="T44" fmla="*/ 100 w 239"/>
                <a:gd name="T45" fmla="*/ 143 h 143"/>
                <a:gd name="T46" fmla="*/ 101 w 239"/>
                <a:gd name="T47" fmla="*/ 143 h 143"/>
                <a:gd name="T48" fmla="*/ 115 w 239"/>
                <a:gd name="T49" fmla="*/ 143 h 143"/>
                <a:gd name="T50" fmla="*/ 115 w 239"/>
                <a:gd name="T51" fmla="*/ 101 h 143"/>
                <a:gd name="T52" fmla="*/ 125 w 239"/>
                <a:gd name="T53" fmla="*/ 101 h 143"/>
                <a:gd name="T54" fmla="*/ 125 w 239"/>
                <a:gd name="T55" fmla="*/ 143 h 143"/>
                <a:gd name="T56" fmla="*/ 142 w 239"/>
                <a:gd name="T57" fmla="*/ 143 h 143"/>
                <a:gd name="T58" fmla="*/ 142 w 239"/>
                <a:gd name="T59" fmla="*/ 101 h 143"/>
                <a:gd name="T60" fmla="*/ 152 w 239"/>
                <a:gd name="T61" fmla="*/ 101 h 143"/>
                <a:gd name="T62" fmla="*/ 152 w 239"/>
                <a:gd name="T63" fmla="*/ 143 h 143"/>
                <a:gd name="T64" fmla="*/ 186 w 239"/>
                <a:gd name="T65" fmla="*/ 143 h 143"/>
                <a:gd name="T66" fmla="*/ 190 w 239"/>
                <a:gd name="T67" fmla="*/ 143 h 143"/>
                <a:gd name="T68" fmla="*/ 190 w 239"/>
                <a:gd name="T69" fmla="*/ 126 h 143"/>
                <a:gd name="T70" fmla="*/ 169 w 239"/>
                <a:gd name="T71" fmla="*/ 126 h 143"/>
                <a:gd name="T72" fmla="*/ 169 w 239"/>
                <a:gd name="T73" fmla="*/ 100 h 143"/>
                <a:gd name="T74" fmla="*/ 180 w 239"/>
                <a:gd name="T75" fmla="*/ 100 h 143"/>
                <a:gd name="T76" fmla="*/ 180 w 239"/>
                <a:gd name="T77" fmla="*/ 116 h 143"/>
                <a:gd name="T78" fmla="*/ 200 w 239"/>
                <a:gd name="T79" fmla="*/ 116 h 143"/>
                <a:gd name="T80" fmla="*/ 200 w 239"/>
                <a:gd name="T81" fmla="*/ 141 h 143"/>
                <a:gd name="T82" fmla="*/ 239 w 239"/>
                <a:gd name="T83" fmla="*/ 90 h 143"/>
                <a:gd name="T84" fmla="*/ 188 w 239"/>
                <a:gd name="T85" fmla="*/ 37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39" h="143">
                  <a:moveTo>
                    <a:pt x="188" y="37"/>
                  </a:moveTo>
                  <a:cubicBezTo>
                    <a:pt x="183" y="15"/>
                    <a:pt x="163" y="0"/>
                    <a:pt x="140" y="0"/>
                  </a:cubicBezTo>
                  <a:cubicBezTo>
                    <a:pt x="118" y="0"/>
                    <a:pt x="99" y="14"/>
                    <a:pt x="93" y="34"/>
                  </a:cubicBezTo>
                  <a:cubicBezTo>
                    <a:pt x="89" y="33"/>
                    <a:pt x="85" y="32"/>
                    <a:pt x="82" y="32"/>
                  </a:cubicBezTo>
                  <a:cubicBezTo>
                    <a:pt x="62" y="32"/>
                    <a:pt x="47" y="47"/>
                    <a:pt x="45" y="66"/>
                  </a:cubicBezTo>
                  <a:cubicBezTo>
                    <a:pt x="43" y="65"/>
                    <a:pt x="41" y="65"/>
                    <a:pt x="39" y="65"/>
                  </a:cubicBezTo>
                  <a:cubicBezTo>
                    <a:pt x="17" y="65"/>
                    <a:pt x="0" y="83"/>
                    <a:pt x="0" y="104"/>
                  </a:cubicBezTo>
                  <a:cubicBezTo>
                    <a:pt x="0" y="123"/>
                    <a:pt x="14" y="140"/>
                    <a:pt x="33" y="143"/>
                  </a:cubicBezTo>
                  <a:cubicBezTo>
                    <a:pt x="40" y="143"/>
                    <a:pt x="40" y="143"/>
                    <a:pt x="40" y="143"/>
                  </a:cubicBezTo>
                  <a:cubicBezTo>
                    <a:pt x="40" y="116"/>
                    <a:pt x="40" y="116"/>
                    <a:pt x="40" y="116"/>
                  </a:cubicBezTo>
                  <a:cubicBezTo>
                    <a:pt x="61" y="116"/>
                    <a:pt x="61" y="116"/>
                    <a:pt x="61" y="116"/>
                  </a:cubicBezTo>
                  <a:cubicBezTo>
                    <a:pt x="61" y="101"/>
                    <a:pt x="61" y="101"/>
                    <a:pt x="61" y="101"/>
                  </a:cubicBezTo>
                  <a:cubicBezTo>
                    <a:pt x="71" y="101"/>
                    <a:pt x="71" y="101"/>
                    <a:pt x="71" y="101"/>
                  </a:cubicBezTo>
                  <a:cubicBezTo>
                    <a:pt x="71" y="126"/>
                    <a:pt x="71" y="126"/>
                    <a:pt x="71" y="126"/>
                  </a:cubicBezTo>
                  <a:cubicBezTo>
                    <a:pt x="50" y="126"/>
                    <a:pt x="50" y="126"/>
                    <a:pt x="50" y="126"/>
                  </a:cubicBezTo>
                  <a:cubicBezTo>
                    <a:pt x="50" y="143"/>
                    <a:pt x="50" y="143"/>
                    <a:pt x="50" y="143"/>
                  </a:cubicBezTo>
                  <a:cubicBezTo>
                    <a:pt x="88" y="143"/>
                    <a:pt x="88" y="143"/>
                    <a:pt x="88" y="143"/>
                  </a:cubicBezTo>
                  <a:cubicBezTo>
                    <a:pt x="88" y="101"/>
                    <a:pt x="88" y="101"/>
                    <a:pt x="88" y="101"/>
                  </a:cubicBezTo>
                  <a:cubicBezTo>
                    <a:pt x="98" y="101"/>
                    <a:pt x="98" y="101"/>
                    <a:pt x="98" y="101"/>
                  </a:cubicBezTo>
                  <a:cubicBezTo>
                    <a:pt x="98" y="143"/>
                    <a:pt x="98" y="143"/>
                    <a:pt x="98" y="143"/>
                  </a:cubicBezTo>
                  <a:cubicBezTo>
                    <a:pt x="99" y="143"/>
                    <a:pt x="99" y="143"/>
                    <a:pt x="99" y="143"/>
                  </a:cubicBezTo>
                  <a:cubicBezTo>
                    <a:pt x="100" y="143"/>
                    <a:pt x="100" y="143"/>
                    <a:pt x="100" y="143"/>
                  </a:cubicBezTo>
                  <a:cubicBezTo>
                    <a:pt x="100" y="143"/>
                    <a:pt x="100" y="143"/>
                    <a:pt x="100" y="143"/>
                  </a:cubicBezTo>
                  <a:cubicBezTo>
                    <a:pt x="101" y="143"/>
                    <a:pt x="101" y="143"/>
                    <a:pt x="101" y="143"/>
                  </a:cubicBezTo>
                  <a:cubicBezTo>
                    <a:pt x="115" y="143"/>
                    <a:pt x="115" y="143"/>
                    <a:pt x="115" y="143"/>
                  </a:cubicBezTo>
                  <a:cubicBezTo>
                    <a:pt x="115" y="101"/>
                    <a:pt x="115" y="101"/>
                    <a:pt x="115" y="101"/>
                  </a:cubicBezTo>
                  <a:cubicBezTo>
                    <a:pt x="125" y="101"/>
                    <a:pt x="125" y="101"/>
                    <a:pt x="125" y="101"/>
                  </a:cubicBezTo>
                  <a:cubicBezTo>
                    <a:pt x="125" y="143"/>
                    <a:pt x="125" y="143"/>
                    <a:pt x="125" y="143"/>
                  </a:cubicBezTo>
                  <a:cubicBezTo>
                    <a:pt x="142" y="143"/>
                    <a:pt x="142" y="143"/>
                    <a:pt x="142" y="143"/>
                  </a:cubicBezTo>
                  <a:cubicBezTo>
                    <a:pt x="142" y="101"/>
                    <a:pt x="142" y="101"/>
                    <a:pt x="142" y="101"/>
                  </a:cubicBezTo>
                  <a:cubicBezTo>
                    <a:pt x="152" y="101"/>
                    <a:pt x="152" y="101"/>
                    <a:pt x="152" y="101"/>
                  </a:cubicBezTo>
                  <a:cubicBezTo>
                    <a:pt x="152" y="143"/>
                    <a:pt x="152" y="143"/>
                    <a:pt x="152" y="143"/>
                  </a:cubicBezTo>
                  <a:cubicBezTo>
                    <a:pt x="186" y="143"/>
                    <a:pt x="186" y="143"/>
                    <a:pt x="186" y="143"/>
                  </a:cubicBezTo>
                  <a:cubicBezTo>
                    <a:pt x="188" y="143"/>
                    <a:pt x="189" y="143"/>
                    <a:pt x="190" y="143"/>
                  </a:cubicBezTo>
                  <a:cubicBezTo>
                    <a:pt x="190" y="126"/>
                    <a:pt x="190" y="126"/>
                    <a:pt x="190" y="126"/>
                  </a:cubicBezTo>
                  <a:cubicBezTo>
                    <a:pt x="169" y="126"/>
                    <a:pt x="169" y="126"/>
                    <a:pt x="169" y="126"/>
                  </a:cubicBezTo>
                  <a:cubicBezTo>
                    <a:pt x="169" y="100"/>
                    <a:pt x="169" y="100"/>
                    <a:pt x="169" y="100"/>
                  </a:cubicBezTo>
                  <a:cubicBezTo>
                    <a:pt x="180" y="100"/>
                    <a:pt x="180" y="100"/>
                    <a:pt x="180" y="100"/>
                  </a:cubicBezTo>
                  <a:cubicBezTo>
                    <a:pt x="180" y="116"/>
                    <a:pt x="180" y="116"/>
                    <a:pt x="180" y="116"/>
                  </a:cubicBezTo>
                  <a:cubicBezTo>
                    <a:pt x="200" y="116"/>
                    <a:pt x="200" y="116"/>
                    <a:pt x="200" y="116"/>
                  </a:cubicBezTo>
                  <a:cubicBezTo>
                    <a:pt x="200" y="141"/>
                    <a:pt x="200" y="141"/>
                    <a:pt x="200" y="141"/>
                  </a:cubicBezTo>
                  <a:cubicBezTo>
                    <a:pt x="223" y="135"/>
                    <a:pt x="239" y="115"/>
                    <a:pt x="239" y="90"/>
                  </a:cubicBezTo>
                  <a:cubicBezTo>
                    <a:pt x="239" y="62"/>
                    <a:pt x="216" y="38"/>
                    <a:pt x="188" y="37"/>
                  </a:cubicBezTo>
                  <a:close/>
                </a:path>
              </a:pathLst>
            </a:custGeom>
            <a:solidFill>
              <a:srgbClr val="5B5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500" kern="0">
                <a:solidFill>
                  <a:prstClr val="black"/>
                </a:solidFill>
                <a:latin typeface="Calibri"/>
              </a:endParaRPr>
            </a:p>
          </p:txBody>
        </p:sp>
      </p:grpSp>
      <p:sp>
        <p:nvSpPr>
          <p:cNvPr id="24" name="Chevron 23"/>
          <p:cNvSpPr/>
          <p:nvPr/>
        </p:nvSpPr>
        <p:spPr>
          <a:xfrm>
            <a:off x="3661537" y="851698"/>
            <a:ext cx="310275" cy="3828389"/>
          </a:xfrm>
          <a:prstGeom prst="chevron">
            <a:avLst>
              <a:gd name="adj" fmla="val 60998"/>
            </a:avLst>
          </a:prstGeom>
          <a:solidFill>
            <a:sysClr val="window" lastClr="FFFFFF">
              <a:lumMod val="95000"/>
            </a:sysClr>
          </a:solidFill>
          <a:ln w="12700" cap="flat" cmpd="sng" algn="ctr">
            <a:solidFill>
              <a:sysClr val="window" lastClr="FFFFFF">
                <a:lumMod val="95000"/>
              </a:sysClr>
            </a:solidFill>
            <a:prstDash val="solid"/>
            <a:miter lim="800000"/>
          </a:ln>
          <a:effectLst>
            <a:outerShdw blurRad="50800" dist="38100" dir="2700000" algn="tl" rotWithShape="0">
              <a:prstClr val="black">
                <a:alpha val="40000"/>
              </a:prstClr>
            </a:outerShdw>
          </a:effectLst>
        </p:spPr>
        <p:txBody>
          <a:bodyPr rtlCol="0" anchor="ctr"/>
          <a:lstStyle/>
          <a:p>
            <a:pPr algn="ctr" defTabSz="685800">
              <a:defRPr/>
            </a:pPr>
            <a:endParaRPr lang="en-US" sz="1500" kern="0">
              <a:solidFill>
                <a:prstClr val="black"/>
              </a:solidFill>
              <a:latin typeface="Calibri" panose="020F0502020204030204"/>
            </a:endParaRPr>
          </a:p>
        </p:txBody>
      </p:sp>
      <p:sp>
        <p:nvSpPr>
          <p:cNvPr id="25" name="TextBox 24"/>
          <p:cNvSpPr txBox="1"/>
          <p:nvPr/>
        </p:nvSpPr>
        <p:spPr>
          <a:xfrm>
            <a:off x="4101686" y="1681691"/>
            <a:ext cx="2033253" cy="400110"/>
          </a:xfrm>
          <a:prstGeom prst="rect">
            <a:avLst/>
          </a:prstGeom>
          <a:solidFill>
            <a:srgbClr val="FFC000"/>
          </a:solidFill>
        </p:spPr>
        <p:txBody>
          <a:bodyPr wrap="square" rtlCol="0">
            <a:spAutoFit/>
          </a:bodyPr>
          <a:lstStyle>
            <a:defPPr>
              <a:defRPr lang="en-US"/>
            </a:defPPr>
            <a:lvl1pPr algn="ctr" defTabSz="685800">
              <a:defRPr sz="900" b="1" kern="0">
                <a:solidFill>
                  <a:prstClr val="black"/>
                </a:solidFill>
                <a:latin typeface="Calibri" panose="020F0502020204030204"/>
              </a:defRPr>
            </a:lvl1pPr>
          </a:lstStyle>
          <a:p>
            <a:r>
              <a:rPr lang="en-US" sz="1000" dirty="0"/>
              <a:t>Hartford </a:t>
            </a:r>
            <a:endParaRPr lang="en-US" sz="1000" dirty="0" smtClean="0"/>
          </a:p>
          <a:p>
            <a:r>
              <a:rPr lang="en-US" sz="1000" dirty="0" smtClean="0"/>
              <a:t>Connected </a:t>
            </a:r>
            <a:r>
              <a:rPr lang="en-US" sz="1000" dirty="0"/>
              <a:t>Insurance Cloud</a:t>
            </a:r>
          </a:p>
        </p:txBody>
      </p:sp>
      <p:grpSp>
        <p:nvGrpSpPr>
          <p:cNvPr id="36" name="Group 35"/>
          <p:cNvGrpSpPr/>
          <p:nvPr/>
        </p:nvGrpSpPr>
        <p:grpSpPr>
          <a:xfrm>
            <a:off x="8245335" y="1155220"/>
            <a:ext cx="526112" cy="349875"/>
            <a:chOff x="9542463" y="2076450"/>
            <a:chExt cx="360362" cy="284163"/>
          </a:xfrm>
        </p:grpSpPr>
        <p:sp>
          <p:nvSpPr>
            <p:cNvPr id="37" name="Freeform 61"/>
            <p:cNvSpPr>
              <a:spLocks noEditPoints="1"/>
            </p:cNvSpPr>
            <p:nvPr/>
          </p:nvSpPr>
          <p:spPr bwMode="auto">
            <a:xfrm>
              <a:off x="9542463" y="2309813"/>
              <a:ext cx="342900" cy="50800"/>
            </a:xfrm>
            <a:custGeom>
              <a:avLst/>
              <a:gdLst>
                <a:gd name="T0" fmla="*/ 212 w 216"/>
                <a:gd name="T1" fmla="*/ 0 h 32"/>
                <a:gd name="T2" fmla="*/ 4 w 216"/>
                <a:gd name="T3" fmla="*/ 0 h 32"/>
                <a:gd name="T4" fmla="*/ 0 w 216"/>
                <a:gd name="T5" fmla="*/ 15 h 32"/>
                <a:gd name="T6" fmla="*/ 0 w 216"/>
                <a:gd name="T7" fmla="*/ 15 h 32"/>
                <a:gd name="T8" fmla="*/ 0 w 216"/>
                <a:gd name="T9" fmla="*/ 32 h 32"/>
                <a:gd name="T10" fmla="*/ 216 w 216"/>
                <a:gd name="T11" fmla="*/ 32 h 32"/>
                <a:gd name="T12" fmla="*/ 216 w 216"/>
                <a:gd name="T13" fmla="*/ 15 h 32"/>
                <a:gd name="T14" fmla="*/ 216 w 216"/>
                <a:gd name="T15" fmla="*/ 15 h 32"/>
                <a:gd name="T16" fmla="*/ 212 w 216"/>
                <a:gd name="T17" fmla="*/ 0 h 32"/>
                <a:gd name="T18" fmla="*/ 142 w 216"/>
                <a:gd name="T19" fmla="*/ 25 h 32"/>
                <a:gd name="T20" fmla="*/ 72 w 216"/>
                <a:gd name="T21" fmla="*/ 25 h 32"/>
                <a:gd name="T22" fmla="*/ 72 w 216"/>
                <a:gd name="T23" fmla="*/ 17 h 32"/>
                <a:gd name="T24" fmla="*/ 142 w 216"/>
                <a:gd name="T25" fmla="*/ 17 h 32"/>
                <a:gd name="T26" fmla="*/ 142 w 216"/>
                <a:gd name="T27" fmla="*/ 2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6" h="32">
                  <a:moveTo>
                    <a:pt x="212" y="0"/>
                  </a:moveTo>
                  <a:lnTo>
                    <a:pt x="4" y="0"/>
                  </a:lnTo>
                  <a:lnTo>
                    <a:pt x="0" y="15"/>
                  </a:lnTo>
                  <a:lnTo>
                    <a:pt x="0" y="15"/>
                  </a:lnTo>
                  <a:lnTo>
                    <a:pt x="0" y="32"/>
                  </a:lnTo>
                  <a:lnTo>
                    <a:pt x="216" y="32"/>
                  </a:lnTo>
                  <a:lnTo>
                    <a:pt x="216" y="15"/>
                  </a:lnTo>
                  <a:lnTo>
                    <a:pt x="216" y="15"/>
                  </a:lnTo>
                  <a:lnTo>
                    <a:pt x="212" y="0"/>
                  </a:lnTo>
                  <a:close/>
                  <a:moveTo>
                    <a:pt x="142" y="25"/>
                  </a:moveTo>
                  <a:lnTo>
                    <a:pt x="72" y="25"/>
                  </a:lnTo>
                  <a:lnTo>
                    <a:pt x="72" y="17"/>
                  </a:lnTo>
                  <a:lnTo>
                    <a:pt x="142" y="17"/>
                  </a:lnTo>
                  <a:lnTo>
                    <a:pt x="142" y="25"/>
                  </a:lnTo>
                  <a:close/>
                </a:path>
              </a:pathLst>
            </a:custGeom>
            <a:solidFill>
              <a:srgbClr val="6D6E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500" kern="0">
                <a:solidFill>
                  <a:prstClr val="black"/>
                </a:solidFill>
                <a:latin typeface="Calibri"/>
              </a:endParaRPr>
            </a:p>
          </p:txBody>
        </p:sp>
        <p:sp>
          <p:nvSpPr>
            <p:cNvPr id="38" name="Freeform 62"/>
            <p:cNvSpPr>
              <a:spLocks/>
            </p:cNvSpPr>
            <p:nvPr/>
          </p:nvSpPr>
          <p:spPr bwMode="auto">
            <a:xfrm>
              <a:off x="9566275" y="2076450"/>
              <a:ext cx="290513" cy="225425"/>
            </a:xfrm>
            <a:custGeom>
              <a:avLst/>
              <a:gdLst>
                <a:gd name="T0" fmla="*/ 134 w 134"/>
                <a:gd name="T1" fmla="*/ 48 h 104"/>
                <a:gd name="T2" fmla="*/ 123 w 134"/>
                <a:gd name="T3" fmla="*/ 59 h 104"/>
                <a:gd name="T4" fmla="*/ 123 w 134"/>
                <a:gd name="T5" fmla="*/ 93 h 104"/>
                <a:gd name="T6" fmla="*/ 12 w 134"/>
                <a:gd name="T7" fmla="*/ 93 h 104"/>
                <a:gd name="T8" fmla="*/ 12 w 134"/>
                <a:gd name="T9" fmla="*/ 11 h 104"/>
                <a:gd name="T10" fmla="*/ 123 w 134"/>
                <a:gd name="T11" fmla="*/ 11 h 104"/>
                <a:gd name="T12" fmla="*/ 123 w 134"/>
                <a:gd name="T13" fmla="*/ 44 h 104"/>
                <a:gd name="T14" fmla="*/ 133 w 134"/>
                <a:gd name="T15" fmla="*/ 34 h 104"/>
                <a:gd name="T16" fmla="*/ 131 w 134"/>
                <a:gd name="T17" fmla="*/ 27 h 104"/>
                <a:gd name="T18" fmla="*/ 134 w 134"/>
                <a:gd name="T19" fmla="*/ 19 h 104"/>
                <a:gd name="T20" fmla="*/ 134 w 134"/>
                <a:gd name="T21" fmla="*/ 0 h 104"/>
                <a:gd name="T22" fmla="*/ 0 w 134"/>
                <a:gd name="T23" fmla="*/ 0 h 104"/>
                <a:gd name="T24" fmla="*/ 0 w 134"/>
                <a:gd name="T25" fmla="*/ 104 h 104"/>
                <a:gd name="T26" fmla="*/ 134 w 134"/>
                <a:gd name="T27" fmla="*/ 104 h 104"/>
                <a:gd name="T28" fmla="*/ 134 w 134"/>
                <a:gd name="T29" fmla="*/ 48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4" h="104">
                  <a:moveTo>
                    <a:pt x="134" y="48"/>
                  </a:moveTo>
                  <a:cubicBezTo>
                    <a:pt x="123" y="59"/>
                    <a:pt x="123" y="59"/>
                    <a:pt x="123" y="59"/>
                  </a:cubicBezTo>
                  <a:cubicBezTo>
                    <a:pt x="123" y="93"/>
                    <a:pt x="123" y="93"/>
                    <a:pt x="123" y="93"/>
                  </a:cubicBezTo>
                  <a:cubicBezTo>
                    <a:pt x="12" y="93"/>
                    <a:pt x="12" y="93"/>
                    <a:pt x="12" y="93"/>
                  </a:cubicBezTo>
                  <a:cubicBezTo>
                    <a:pt x="12" y="11"/>
                    <a:pt x="12" y="11"/>
                    <a:pt x="12" y="11"/>
                  </a:cubicBezTo>
                  <a:cubicBezTo>
                    <a:pt x="123" y="11"/>
                    <a:pt x="123" y="11"/>
                    <a:pt x="123" y="11"/>
                  </a:cubicBezTo>
                  <a:cubicBezTo>
                    <a:pt x="123" y="44"/>
                    <a:pt x="123" y="44"/>
                    <a:pt x="123" y="44"/>
                  </a:cubicBezTo>
                  <a:cubicBezTo>
                    <a:pt x="133" y="34"/>
                    <a:pt x="133" y="34"/>
                    <a:pt x="133" y="34"/>
                  </a:cubicBezTo>
                  <a:cubicBezTo>
                    <a:pt x="132" y="32"/>
                    <a:pt x="131" y="30"/>
                    <a:pt x="131" y="27"/>
                  </a:cubicBezTo>
                  <a:cubicBezTo>
                    <a:pt x="131" y="24"/>
                    <a:pt x="133" y="21"/>
                    <a:pt x="134" y="19"/>
                  </a:cubicBezTo>
                  <a:cubicBezTo>
                    <a:pt x="134" y="0"/>
                    <a:pt x="134" y="0"/>
                    <a:pt x="134" y="0"/>
                  </a:cubicBezTo>
                  <a:cubicBezTo>
                    <a:pt x="0" y="0"/>
                    <a:pt x="0" y="0"/>
                    <a:pt x="0" y="0"/>
                  </a:cubicBezTo>
                  <a:cubicBezTo>
                    <a:pt x="0" y="104"/>
                    <a:pt x="0" y="104"/>
                    <a:pt x="0" y="104"/>
                  </a:cubicBezTo>
                  <a:cubicBezTo>
                    <a:pt x="134" y="104"/>
                    <a:pt x="134" y="104"/>
                    <a:pt x="134" y="104"/>
                  </a:cubicBezTo>
                  <a:lnTo>
                    <a:pt x="134" y="48"/>
                  </a:lnTo>
                  <a:close/>
                </a:path>
              </a:pathLst>
            </a:custGeom>
            <a:solidFill>
              <a:srgbClr val="6D6E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500" kern="0">
                <a:solidFill>
                  <a:prstClr val="black"/>
                </a:solidFill>
                <a:latin typeface="Calibri"/>
              </a:endParaRPr>
            </a:p>
          </p:txBody>
        </p:sp>
        <p:sp>
          <p:nvSpPr>
            <p:cNvPr id="39" name="Freeform 63"/>
            <p:cNvSpPr>
              <a:spLocks/>
            </p:cNvSpPr>
            <p:nvPr/>
          </p:nvSpPr>
          <p:spPr bwMode="auto">
            <a:xfrm>
              <a:off x="9613900" y="2114550"/>
              <a:ext cx="288925" cy="144463"/>
            </a:xfrm>
            <a:custGeom>
              <a:avLst/>
              <a:gdLst>
                <a:gd name="T0" fmla="*/ 123 w 133"/>
                <a:gd name="T1" fmla="*/ 0 h 67"/>
                <a:gd name="T2" fmla="*/ 112 w 133"/>
                <a:gd name="T3" fmla="*/ 10 h 67"/>
                <a:gd name="T4" fmla="*/ 115 w 133"/>
                <a:gd name="T5" fmla="*/ 17 h 67"/>
                <a:gd name="T6" fmla="*/ 88 w 133"/>
                <a:gd name="T7" fmla="*/ 45 h 67"/>
                <a:gd name="T8" fmla="*/ 84 w 133"/>
                <a:gd name="T9" fmla="*/ 44 h 67"/>
                <a:gd name="T10" fmla="*/ 79 w 133"/>
                <a:gd name="T11" fmla="*/ 46 h 67"/>
                <a:gd name="T12" fmla="*/ 58 w 133"/>
                <a:gd name="T13" fmla="*/ 22 h 67"/>
                <a:gd name="T14" fmla="*/ 60 w 133"/>
                <a:gd name="T15" fmla="*/ 17 h 67"/>
                <a:gd name="T16" fmla="*/ 49 w 133"/>
                <a:gd name="T17" fmla="*/ 7 h 67"/>
                <a:gd name="T18" fmla="*/ 39 w 133"/>
                <a:gd name="T19" fmla="*/ 17 h 67"/>
                <a:gd name="T20" fmla="*/ 41 w 133"/>
                <a:gd name="T21" fmla="*/ 22 h 67"/>
                <a:gd name="T22" fmla="*/ 15 w 133"/>
                <a:gd name="T23" fmla="*/ 48 h 67"/>
                <a:gd name="T24" fmla="*/ 10 w 133"/>
                <a:gd name="T25" fmla="*/ 47 h 67"/>
                <a:gd name="T26" fmla="*/ 0 w 133"/>
                <a:gd name="T27" fmla="*/ 57 h 67"/>
                <a:gd name="T28" fmla="*/ 10 w 133"/>
                <a:gd name="T29" fmla="*/ 67 h 67"/>
                <a:gd name="T30" fmla="*/ 20 w 133"/>
                <a:gd name="T31" fmla="*/ 57 h 67"/>
                <a:gd name="T32" fmla="*/ 18 w 133"/>
                <a:gd name="T33" fmla="*/ 51 h 67"/>
                <a:gd name="T34" fmla="*/ 44 w 133"/>
                <a:gd name="T35" fmla="*/ 25 h 67"/>
                <a:gd name="T36" fmla="*/ 49 w 133"/>
                <a:gd name="T37" fmla="*/ 27 h 67"/>
                <a:gd name="T38" fmla="*/ 55 w 133"/>
                <a:gd name="T39" fmla="*/ 25 h 67"/>
                <a:gd name="T40" fmla="*/ 75 w 133"/>
                <a:gd name="T41" fmla="*/ 49 h 67"/>
                <a:gd name="T42" fmla="*/ 74 w 133"/>
                <a:gd name="T43" fmla="*/ 54 h 67"/>
                <a:gd name="T44" fmla="*/ 84 w 133"/>
                <a:gd name="T45" fmla="*/ 64 h 67"/>
                <a:gd name="T46" fmla="*/ 94 w 133"/>
                <a:gd name="T47" fmla="*/ 54 h 67"/>
                <a:gd name="T48" fmla="*/ 91 w 133"/>
                <a:gd name="T49" fmla="*/ 47 h 67"/>
                <a:gd name="T50" fmla="*/ 119 w 133"/>
                <a:gd name="T51" fmla="*/ 20 h 67"/>
                <a:gd name="T52" fmla="*/ 123 w 133"/>
                <a:gd name="T53" fmla="*/ 20 h 67"/>
                <a:gd name="T54" fmla="*/ 133 w 133"/>
                <a:gd name="T55" fmla="*/ 10 h 67"/>
                <a:gd name="T56" fmla="*/ 123 w 133"/>
                <a:gd name="T57"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67">
                  <a:moveTo>
                    <a:pt x="123" y="0"/>
                  </a:moveTo>
                  <a:cubicBezTo>
                    <a:pt x="117" y="0"/>
                    <a:pt x="112" y="5"/>
                    <a:pt x="112" y="10"/>
                  </a:cubicBezTo>
                  <a:cubicBezTo>
                    <a:pt x="112" y="13"/>
                    <a:pt x="114" y="16"/>
                    <a:pt x="115" y="17"/>
                  </a:cubicBezTo>
                  <a:cubicBezTo>
                    <a:pt x="88" y="45"/>
                    <a:pt x="88" y="45"/>
                    <a:pt x="88" y="45"/>
                  </a:cubicBezTo>
                  <a:cubicBezTo>
                    <a:pt x="86" y="44"/>
                    <a:pt x="85" y="44"/>
                    <a:pt x="84" y="44"/>
                  </a:cubicBezTo>
                  <a:cubicBezTo>
                    <a:pt x="82" y="44"/>
                    <a:pt x="80" y="45"/>
                    <a:pt x="79" y="46"/>
                  </a:cubicBezTo>
                  <a:cubicBezTo>
                    <a:pt x="58" y="22"/>
                    <a:pt x="58" y="22"/>
                    <a:pt x="58" y="22"/>
                  </a:cubicBezTo>
                  <a:cubicBezTo>
                    <a:pt x="59" y="21"/>
                    <a:pt x="60" y="19"/>
                    <a:pt x="60" y="17"/>
                  </a:cubicBezTo>
                  <a:cubicBezTo>
                    <a:pt x="60" y="11"/>
                    <a:pt x="55" y="7"/>
                    <a:pt x="49" y="7"/>
                  </a:cubicBezTo>
                  <a:cubicBezTo>
                    <a:pt x="44" y="7"/>
                    <a:pt x="39" y="11"/>
                    <a:pt x="39" y="17"/>
                  </a:cubicBezTo>
                  <a:cubicBezTo>
                    <a:pt x="39" y="19"/>
                    <a:pt x="40" y="21"/>
                    <a:pt x="41" y="22"/>
                  </a:cubicBezTo>
                  <a:cubicBezTo>
                    <a:pt x="15" y="48"/>
                    <a:pt x="15" y="48"/>
                    <a:pt x="15" y="48"/>
                  </a:cubicBezTo>
                  <a:cubicBezTo>
                    <a:pt x="13" y="47"/>
                    <a:pt x="12" y="47"/>
                    <a:pt x="10" y="47"/>
                  </a:cubicBezTo>
                  <a:cubicBezTo>
                    <a:pt x="5" y="47"/>
                    <a:pt x="0" y="51"/>
                    <a:pt x="0" y="57"/>
                  </a:cubicBezTo>
                  <a:cubicBezTo>
                    <a:pt x="0" y="63"/>
                    <a:pt x="5" y="67"/>
                    <a:pt x="10" y="67"/>
                  </a:cubicBezTo>
                  <a:cubicBezTo>
                    <a:pt x="16" y="67"/>
                    <a:pt x="20" y="63"/>
                    <a:pt x="20" y="57"/>
                  </a:cubicBezTo>
                  <a:cubicBezTo>
                    <a:pt x="20" y="55"/>
                    <a:pt x="20" y="53"/>
                    <a:pt x="18" y="51"/>
                  </a:cubicBezTo>
                  <a:cubicBezTo>
                    <a:pt x="44" y="25"/>
                    <a:pt x="44" y="25"/>
                    <a:pt x="44" y="25"/>
                  </a:cubicBezTo>
                  <a:cubicBezTo>
                    <a:pt x="46" y="26"/>
                    <a:pt x="48" y="27"/>
                    <a:pt x="49" y="27"/>
                  </a:cubicBezTo>
                  <a:cubicBezTo>
                    <a:pt x="51" y="27"/>
                    <a:pt x="53" y="26"/>
                    <a:pt x="55" y="25"/>
                  </a:cubicBezTo>
                  <a:cubicBezTo>
                    <a:pt x="75" y="49"/>
                    <a:pt x="75" y="49"/>
                    <a:pt x="75" y="49"/>
                  </a:cubicBezTo>
                  <a:cubicBezTo>
                    <a:pt x="75" y="51"/>
                    <a:pt x="74" y="52"/>
                    <a:pt x="74" y="54"/>
                  </a:cubicBezTo>
                  <a:cubicBezTo>
                    <a:pt x="74" y="60"/>
                    <a:pt x="79" y="64"/>
                    <a:pt x="84" y="64"/>
                  </a:cubicBezTo>
                  <a:cubicBezTo>
                    <a:pt x="90" y="64"/>
                    <a:pt x="94" y="60"/>
                    <a:pt x="94" y="54"/>
                  </a:cubicBezTo>
                  <a:cubicBezTo>
                    <a:pt x="94" y="52"/>
                    <a:pt x="93" y="49"/>
                    <a:pt x="91" y="47"/>
                  </a:cubicBezTo>
                  <a:cubicBezTo>
                    <a:pt x="119" y="20"/>
                    <a:pt x="119" y="20"/>
                    <a:pt x="119" y="20"/>
                  </a:cubicBezTo>
                  <a:cubicBezTo>
                    <a:pt x="120" y="20"/>
                    <a:pt x="121" y="20"/>
                    <a:pt x="123" y="20"/>
                  </a:cubicBezTo>
                  <a:cubicBezTo>
                    <a:pt x="128" y="20"/>
                    <a:pt x="133" y="16"/>
                    <a:pt x="133" y="10"/>
                  </a:cubicBezTo>
                  <a:cubicBezTo>
                    <a:pt x="133" y="5"/>
                    <a:pt x="128" y="0"/>
                    <a:pt x="123" y="0"/>
                  </a:cubicBezTo>
                  <a:close/>
                </a:path>
              </a:pathLst>
            </a:custGeom>
            <a:solidFill>
              <a:srgbClr val="6D6E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500" kern="0">
                <a:solidFill>
                  <a:prstClr val="black"/>
                </a:solidFill>
                <a:latin typeface="Calibri"/>
              </a:endParaRPr>
            </a:p>
          </p:txBody>
        </p:sp>
      </p:grpSp>
      <p:sp>
        <p:nvSpPr>
          <p:cNvPr id="40" name="Rectangle 39"/>
          <p:cNvSpPr/>
          <p:nvPr/>
        </p:nvSpPr>
        <p:spPr>
          <a:xfrm>
            <a:off x="7891493" y="1644995"/>
            <a:ext cx="1232116" cy="463160"/>
          </a:xfrm>
          <a:prstGeom prst="rect">
            <a:avLst/>
          </a:prstGeom>
          <a:noFill/>
          <a:ln w="12700" cap="flat" cmpd="sng" algn="ctr">
            <a:noFill/>
            <a:prstDash val="solid"/>
            <a:miter lim="800000"/>
          </a:ln>
          <a:effectLst/>
        </p:spPr>
        <p:txBody>
          <a:bodyPr rtlCol="0" anchor="ctr"/>
          <a:lstStyle/>
          <a:p>
            <a:pPr algn="ctr" defTabSz="685800">
              <a:defRPr/>
            </a:pPr>
            <a:r>
              <a:rPr lang="en-US" sz="900" b="1" kern="0" dirty="0" smtClean="0">
                <a:solidFill>
                  <a:prstClr val="black"/>
                </a:solidFill>
                <a:latin typeface="Calibri" panose="020F0502020204030204"/>
              </a:rPr>
              <a:t>Dashboard for different internal teams</a:t>
            </a:r>
          </a:p>
          <a:p>
            <a:pPr algn="ctr" defTabSz="685800">
              <a:defRPr/>
            </a:pPr>
            <a:r>
              <a:rPr lang="en-US" sz="900" b="1" kern="0" dirty="0" smtClean="0">
                <a:solidFill>
                  <a:prstClr val="black"/>
                </a:solidFill>
                <a:latin typeface="Calibri" panose="020F0502020204030204"/>
              </a:rPr>
              <a:t> (Risk Engineers, Underwriters)</a:t>
            </a:r>
            <a:endParaRPr lang="en-US" sz="900" b="1" kern="0" dirty="0">
              <a:solidFill>
                <a:prstClr val="black"/>
              </a:solidFill>
              <a:latin typeface="Calibri" panose="020F0502020204030204"/>
            </a:endParaRPr>
          </a:p>
        </p:txBody>
      </p:sp>
      <p:sp>
        <p:nvSpPr>
          <p:cNvPr id="42" name="Chevron 41"/>
          <p:cNvSpPr/>
          <p:nvPr/>
        </p:nvSpPr>
        <p:spPr>
          <a:xfrm>
            <a:off x="1699607" y="834714"/>
            <a:ext cx="326534" cy="3845374"/>
          </a:xfrm>
          <a:prstGeom prst="chevron">
            <a:avLst>
              <a:gd name="adj" fmla="val 60998"/>
            </a:avLst>
          </a:prstGeom>
          <a:solidFill>
            <a:sysClr val="window" lastClr="FFFFFF">
              <a:lumMod val="95000"/>
            </a:sysClr>
          </a:solidFill>
          <a:ln w="12700" cap="flat" cmpd="sng" algn="ctr">
            <a:solidFill>
              <a:sysClr val="window" lastClr="FFFFFF">
                <a:lumMod val="95000"/>
              </a:sysClr>
            </a:solidFill>
            <a:prstDash val="solid"/>
            <a:miter lim="800000"/>
          </a:ln>
          <a:effectLst>
            <a:outerShdw blurRad="50800" dist="38100" dir="2700000" algn="tl" rotWithShape="0">
              <a:prstClr val="black">
                <a:alpha val="40000"/>
              </a:prstClr>
            </a:outerShdw>
          </a:effectLst>
        </p:spPr>
        <p:txBody>
          <a:bodyPr rtlCol="0" anchor="ctr"/>
          <a:lstStyle/>
          <a:p>
            <a:pPr algn="ctr" defTabSz="685800">
              <a:defRPr/>
            </a:pPr>
            <a:endParaRPr lang="en-US" sz="1500" kern="0">
              <a:solidFill>
                <a:prstClr val="black"/>
              </a:solidFill>
              <a:latin typeface="Calibri" panose="020F0502020204030204"/>
            </a:endParaRPr>
          </a:p>
        </p:txBody>
      </p:sp>
      <p:cxnSp>
        <p:nvCxnSpPr>
          <p:cNvPr id="44" name="Straight Arrow Connector 43"/>
          <p:cNvCxnSpPr/>
          <p:nvPr/>
        </p:nvCxnSpPr>
        <p:spPr>
          <a:xfrm>
            <a:off x="1305435" y="1246269"/>
            <a:ext cx="1005840" cy="0"/>
          </a:xfrm>
          <a:prstGeom prst="straightConnector1">
            <a:avLst/>
          </a:prstGeom>
          <a:noFill/>
          <a:ln w="6350" cap="flat" cmpd="sng" algn="ctr">
            <a:solidFill>
              <a:srgbClr val="5B9BD5"/>
            </a:solidFill>
            <a:prstDash val="solid"/>
            <a:miter lim="800000"/>
            <a:tailEnd type="triangle"/>
          </a:ln>
          <a:effectLst/>
        </p:spPr>
      </p:cxnSp>
      <p:cxnSp>
        <p:nvCxnSpPr>
          <p:cNvPr id="45" name="Straight Arrow Connector 44"/>
          <p:cNvCxnSpPr/>
          <p:nvPr/>
        </p:nvCxnSpPr>
        <p:spPr>
          <a:xfrm>
            <a:off x="1278440" y="2049624"/>
            <a:ext cx="1005840" cy="0"/>
          </a:xfrm>
          <a:prstGeom prst="straightConnector1">
            <a:avLst/>
          </a:prstGeom>
          <a:noFill/>
          <a:ln w="6350" cap="flat" cmpd="sng" algn="ctr">
            <a:solidFill>
              <a:srgbClr val="5B9BD5"/>
            </a:solidFill>
            <a:prstDash val="solid"/>
            <a:miter lim="800000"/>
            <a:tailEnd type="triangle"/>
          </a:ln>
          <a:effectLst/>
        </p:spPr>
      </p:cxnSp>
      <p:grpSp>
        <p:nvGrpSpPr>
          <p:cNvPr id="1024" name="Group 1023"/>
          <p:cNvGrpSpPr/>
          <p:nvPr/>
        </p:nvGrpSpPr>
        <p:grpSpPr>
          <a:xfrm>
            <a:off x="8146858" y="3394420"/>
            <a:ext cx="820072" cy="866042"/>
            <a:chOff x="8023897" y="1078028"/>
            <a:chExt cx="820072" cy="866042"/>
          </a:xfrm>
        </p:grpSpPr>
        <p:pic>
          <p:nvPicPr>
            <p:cNvPr id="46" name="Picture 45"/>
            <p:cNvPicPr>
              <a:picLocks noChangeAspect="1"/>
            </p:cNvPicPr>
            <p:nvPr/>
          </p:nvPicPr>
          <p:blipFill>
            <a:blip r:embed="rId2"/>
            <a:stretch>
              <a:fillRect/>
            </a:stretch>
          </p:blipFill>
          <p:spPr>
            <a:xfrm>
              <a:off x="8173805" y="1078028"/>
              <a:ext cx="458091" cy="445267"/>
            </a:xfrm>
            <a:prstGeom prst="rect">
              <a:avLst/>
            </a:prstGeom>
          </p:spPr>
        </p:pic>
        <p:sp>
          <p:nvSpPr>
            <p:cNvPr id="47" name="Rectangle 46"/>
            <p:cNvSpPr/>
            <p:nvPr/>
          </p:nvSpPr>
          <p:spPr>
            <a:xfrm>
              <a:off x="8023897" y="1626589"/>
              <a:ext cx="820072" cy="317481"/>
            </a:xfrm>
            <a:prstGeom prst="rect">
              <a:avLst/>
            </a:prstGeom>
            <a:noFill/>
            <a:ln w="12700" cap="flat" cmpd="sng" algn="ctr">
              <a:noFill/>
              <a:prstDash val="solid"/>
              <a:miter lim="800000"/>
            </a:ln>
            <a:effectLst/>
          </p:spPr>
          <p:txBody>
            <a:bodyPr rtlCol="0" anchor="ctr"/>
            <a:lstStyle/>
            <a:p>
              <a:pPr algn="ctr" defTabSz="456962">
                <a:defRPr/>
              </a:pPr>
              <a:r>
                <a:rPr lang="en-US" sz="900" b="1" dirty="0" smtClean="0">
                  <a:solidFill>
                    <a:prstClr val="black"/>
                  </a:solidFill>
                  <a:latin typeface="Calibri" panose="020F0502020204030204" pitchFamily="34" charset="0"/>
                </a:rPr>
                <a:t>Customer </a:t>
              </a:r>
            </a:p>
            <a:p>
              <a:pPr algn="ctr" defTabSz="456962">
                <a:defRPr/>
              </a:pPr>
              <a:r>
                <a:rPr lang="en-US" sz="900" b="1" dirty="0" smtClean="0">
                  <a:solidFill>
                    <a:prstClr val="black"/>
                  </a:solidFill>
                  <a:latin typeface="Calibri" panose="020F0502020204030204" pitchFamily="34" charset="0"/>
                </a:rPr>
                <a:t>Mobile Application</a:t>
              </a:r>
              <a:endParaRPr lang="en-US" sz="900" b="1" dirty="0">
                <a:solidFill>
                  <a:prstClr val="black"/>
                </a:solidFill>
                <a:latin typeface="Calibri" panose="020F0502020204030204" pitchFamily="34" charset="0"/>
              </a:endParaRPr>
            </a:p>
          </p:txBody>
        </p:sp>
      </p:grpSp>
      <p:sp>
        <p:nvSpPr>
          <p:cNvPr id="48" name="Rounded Rectangle 47"/>
          <p:cNvSpPr/>
          <p:nvPr/>
        </p:nvSpPr>
        <p:spPr>
          <a:xfrm>
            <a:off x="382795" y="3370133"/>
            <a:ext cx="1076012" cy="249768"/>
          </a:xfrm>
          <a:prstGeom prst="roundRect">
            <a:avLst/>
          </a:prstGeom>
          <a:solidFill>
            <a:schemeClr val="tx2">
              <a:lumMod val="65000"/>
              <a:lumOff val="35000"/>
            </a:schemeClr>
          </a:solidFill>
          <a:ln w="12700" cap="flat" cmpd="sng" algn="ctr">
            <a:noFill/>
            <a:prstDash val="solid"/>
            <a:miter lim="800000"/>
          </a:ln>
          <a:effectLst/>
        </p:spPr>
        <p:txBody>
          <a:bodyPr rtlCol="0" anchor="ctr"/>
          <a:lstStyle/>
          <a:p>
            <a:pPr algn="ctr" defTabSz="685800"/>
            <a:r>
              <a:rPr lang="en-US" sz="900" b="1" kern="0" dirty="0" smtClean="0">
                <a:solidFill>
                  <a:prstClr val="white"/>
                </a:solidFill>
                <a:latin typeface="Calibri" panose="020F0502020204030204"/>
              </a:rPr>
              <a:t>Smart Cameras</a:t>
            </a:r>
            <a:endParaRPr lang="en-US" sz="900" b="1" kern="0" dirty="0">
              <a:solidFill>
                <a:prstClr val="white"/>
              </a:solidFill>
              <a:latin typeface="Calibri" panose="020F0502020204030204"/>
            </a:endParaRPr>
          </a:p>
        </p:txBody>
      </p:sp>
      <p:sp>
        <p:nvSpPr>
          <p:cNvPr id="49" name="TextBox 48"/>
          <p:cNvSpPr txBox="1"/>
          <p:nvPr/>
        </p:nvSpPr>
        <p:spPr>
          <a:xfrm>
            <a:off x="549578" y="3210344"/>
            <a:ext cx="805178" cy="219291"/>
          </a:xfrm>
          <a:prstGeom prst="rect">
            <a:avLst/>
          </a:prstGeom>
          <a:noFill/>
        </p:spPr>
        <p:txBody>
          <a:bodyPr wrap="square" rtlCol="0">
            <a:spAutoFit/>
          </a:bodyPr>
          <a:lstStyle/>
          <a:p>
            <a:pPr algn="ctr" defTabSz="685800">
              <a:defRPr/>
            </a:pPr>
            <a:r>
              <a:rPr lang="en-US" sz="825" b="1" kern="0" dirty="0">
                <a:solidFill>
                  <a:prstClr val="black"/>
                </a:solidFill>
                <a:latin typeface="Calibri" panose="020F0502020204030204"/>
              </a:rPr>
              <a:t>Vendor 3 </a:t>
            </a:r>
            <a:r>
              <a:rPr lang="en-US" sz="825" b="1" kern="0" dirty="0" smtClean="0">
                <a:solidFill>
                  <a:prstClr val="black"/>
                </a:solidFill>
                <a:latin typeface="Calibri" panose="020F0502020204030204"/>
              </a:rPr>
              <a:t>(V3)</a:t>
            </a:r>
            <a:endParaRPr lang="en-US" sz="825" b="1" kern="0" dirty="0">
              <a:solidFill>
                <a:prstClr val="black"/>
              </a:solidFill>
              <a:latin typeface="Calibri" panose="020F0502020204030204"/>
            </a:endParaRPr>
          </a:p>
        </p:txBody>
      </p:sp>
      <p:cxnSp>
        <p:nvCxnSpPr>
          <p:cNvPr id="52" name="Straight Arrow Connector 51"/>
          <p:cNvCxnSpPr/>
          <p:nvPr/>
        </p:nvCxnSpPr>
        <p:spPr>
          <a:xfrm>
            <a:off x="1278440" y="3095449"/>
            <a:ext cx="1005840" cy="0"/>
          </a:xfrm>
          <a:prstGeom prst="straightConnector1">
            <a:avLst/>
          </a:prstGeom>
          <a:noFill/>
          <a:ln w="6350" cap="flat" cmpd="sng" algn="ctr">
            <a:solidFill>
              <a:srgbClr val="5B9BD5"/>
            </a:solidFill>
            <a:prstDash val="solid"/>
            <a:miter lim="800000"/>
            <a:tailEnd type="triangle"/>
          </a:ln>
          <a:effectLst/>
        </p:spPr>
      </p:cxnSp>
      <p:grpSp>
        <p:nvGrpSpPr>
          <p:cNvPr id="53" name="Group 52"/>
          <p:cNvGrpSpPr/>
          <p:nvPr/>
        </p:nvGrpSpPr>
        <p:grpSpPr>
          <a:xfrm>
            <a:off x="2526268" y="3236802"/>
            <a:ext cx="414379" cy="331196"/>
            <a:chOff x="723901" y="1066800"/>
            <a:chExt cx="657225" cy="641350"/>
          </a:xfrm>
        </p:grpSpPr>
        <p:sp>
          <p:nvSpPr>
            <p:cNvPr id="54" name="Freeform 6"/>
            <p:cNvSpPr>
              <a:spLocks/>
            </p:cNvSpPr>
            <p:nvPr/>
          </p:nvSpPr>
          <p:spPr bwMode="auto">
            <a:xfrm>
              <a:off x="723901" y="1066800"/>
              <a:ext cx="657225" cy="419100"/>
            </a:xfrm>
            <a:custGeom>
              <a:avLst/>
              <a:gdLst>
                <a:gd name="T0" fmla="*/ 1437 w 1437"/>
                <a:gd name="T1" fmla="*/ 622 h 919"/>
                <a:gd name="T2" fmla="*/ 1141 w 1437"/>
                <a:gd name="T3" fmla="*/ 326 h 919"/>
                <a:gd name="T4" fmla="*/ 1050 w 1437"/>
                <a:gd name="T5" fmla="*/ 340 h 919"/>
                <a:gd name="T6" fmla="*/ 674 w 1437"/>
                <a:gd name="T7" fmla="*/ 0 h 919"/>
                <a:gd name="T8" fmla="*/ 296 w 1437"/>
                <a:gd name="T9" fmla="*/ 378 h 919"/>
                <a:gd name="T10" fmla="*/ 303 w 1437"/>
                <a:gd name="T11" fmla="*/ 452 h 919"/>
                <a:gd name="T12" fmla="*/ 233 w 1437"/>
                <a:gd name="T13" fmla="*/ 452 h 919"/>
                <a:gd name="T14" fmla="*/ 0 w 1437"/>
                <a:gd name="T15" fmla="*/ 685 h 919"/>
                <a:gd name="T16" fmla="*/ 233 w 1437"/>
                <a:gd name="T17" fmla="*/ 919 h 919"/>
                <a:gd name="T18" fmla="*/ 1166 w 1437"/>
                <a:gd name="T19" fmla="*/ 919 h 919"/>
                <a:gd name="T20" fmla="*/ 1339 w 1437"/>
                <a:gd name="T21" fmla="*/ 841 h 919"/>
                <a:gd name="T22" fmla="*/ 1437 w 1437"/>
                <a:gd name="T23" fmla="*/ 622 h 9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37" h="919">
                  <a:moveTo>
                    <a:pt x="1437" y="622"/>
                  </a:moveTo>
                  <a:cubicBezTo>
                    <a:pt x="1437" y="459"/>
                    <a:pt x="1304" y="326"/>
                    <a:pt x="1141" y="326"/>
                  </a:cubicBezTo>
                  <a:cubicBezTo>
                    <a:pt x="1109" y="326"/>
                    <a:pt x="1078" y="331"/>
                    <a:pt x="1050" y="340"/>
                  </a:cubicBezTo>
                  <a:cubicBezTo>
                    <a:pt x="1031" y="149"/>
                    <a:pt x="870" y="0"/>
                    <a:pt x="674" y="0"/>
                  </a:cubicBezTo>
                  <a:cubicBezTo>
                    <a:pt x="465" y="0"/>
                    <a:pt x="296" y="169"/>
                    <a:pt x="296" y="378"/>
                  </a:cubicBezTo>
                  <a:cubicBezTo>
                    <a:pt x="296" y="403"/>
                    <a:pt x="299" y="428"/>
                    <a:pt x="303" y="452"/>
                  </a:cubicBezTo>
                  <a:cubicBezTo>
                    <a:pt x="233" y="452"/>
                    <a:pt x="233" y="452"/>
                    <a:pt x="233" y="452"/>
                  </a:cubicBezTo>
                  <a:cubicBezTo>
                    <a:pt x="104" y="452"/>
                    <a:pt x="0" y="556"/>
                    <a:pt x="0" y="685"/>
                  </a:cubicBezTo>
                  <a:cubicBezTo>
                    <a:pt x="0" y="814"/>
                    <a:pt x="104" y="919"/>
                    <a:pt x="233" y="919"/>
                  </a:cubicBezTo>
                  <a:cubicBezTo>
                    <a:pt x="1166" y="919"/>
                    <a:pt x="1166" y="919"/>
                    <a:pt x="1166" y="919"/>
                  </a:cubicBezTo>
                  <a:cubicBezTo>
                    <a:pt x="1235" y="919"/>
                    <a:pt x="1297" y="889"/>
                    <a:pt x="1339" y="841"/>
                  </a:cubicBezTo>
                  <a:cubicBezTo>
                    <a:pt x="1399" y="787"/>
                    <a:pt x="1437" y="709"/>
                    <a:pt x="1437" y="622"/>
                  </a:cubicBezTo>
                  <a:close/>
                </a:path>
              </a:pathLst>
            </a:custGeom>
            <a:solidFill>
              <a:srgbClr val="6D6E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500" kern="0">
                <a:solidFill>
                  <a:prstClr val="black"/>
                </a:solidFill>
                <a:latin typeface="Calibri" panose="020F0502020204030204"/>
              </a:endParaRPr>
            </a:p>
          </p:txBody>
        </p:sp>
        <p:sp>
          <p:nvSpPr>
            <p:cNvPr id="55" name="Freeform 7"/>
            <p:cNvSpPr>
              <a:spLocks/>
            </p:cNvSpPr>
            <p:nvPr/>
          </p:nvSpPr>
          <p:spPr bwMode="auto">
            <a:xfrm>
              <a:off x="900113" y="1609725"/>
              <a:ext cx="306388" cy="98425"/>
            </a:xfrm>
            <a:custGeom>
              <a:avLst/>
              <a:gdLst>
                <a:gd name="T0" fmla="*/ 335 w 670"/>
                <a:gd name="T1" fmla="*/ 216 h 216"/>
                <a:gd name="T2" fmla="*/ 0 w 670"/>
                <a:gd name="T3" fmla="*/ 77 h 216"/>
                <a:gd name="T4" fmla="*/ 77 w 670"/>
                <a:gd name="T5" fmla="*/ 0 h 216"/>
                <a:gd name="T6" fmla="*/ 594 w 670"/>
                <a:gd name="T7" fmla="*/ 0 h 216"/>
                <a:gd name="T8" fmla="*/ 670 w 670"/>
                <a:gd name="T9" fmla="*/ 77 h 216"/>
                <a:gd name="T10" fmla="*/ 335 w 670"/>
                <a:gd name="T11" fmla="*/ 216 h 216"/>
              </a:gdLst>
              <a:ahLst/>
              <a:cxnLst>
                <a:cxn ang="0">
                  <a:pos x="T0" y="T1"/>
                </a:cxn>
                <a:cxn ang="0">
                  <a:pos x="T2" y="T3"/>
                </a:cxn>
                <a:cxn ang="0">
                  <a:pos x="T4" y="T5"/>
                </a:cxn>
                <a:cxn ang="0">
                  <a:pos x="T6" y="T7"/>
                </a:cxn>
                <a:cxn ang="0">
                  <a:pos x="T8" y="T9"/>
                </a:cxn>
                <a:cxn ang="0">
                  <a:pos x="T10" y="T11"/>
                </a:cxn>
              </a:cxnLst>
              <a:rect l="0" t="0" r="r" b="b"/>
              <a:pathLst>
                <a:path w="670" h="216">
                  <a:moveTo>
                    <a:pt x="335" y="216"/>
                  </a:moveTo>
                  <a:cubicBezTo>
                    <a:pt x="214" y="216"/>
                    <a:pt x="92" y="169"/>
                    <a:pt x="0" y="77"/>
                  </a:cubicBezTo>
                  <a:cubicBezTo>
                    <a:pt x="77" y="0"/>
                    <a:pt x="77" y="0"/>
                    <a:pt x="77" y="0"/>
                  </a:cubicBezTo>
                  <a:cubicBezTo>
                    <a:pt x="219" y="143"/>
                    <a:pt x="451" y="143"/>
                    <a:pt x="594" y="0"/>
                  </a:cubicBezTo>
                  <a:cubicBezTo>
                    <a:pt x="670" y="77"/>
                    <a:pt x="670" y="77"/>
                    <a:pt x="670" y="77"/>
                  </a:cubicBezTo>
                  <a:cubicBezTo>
                    <a:pt x="578" y="169"/>
                    <a:pt x="457" y="216"/>
                    <a:pt x="335" y="216"/>
                  </a:cubicBezTo>
                  <a:close/>
                </a:path>
              </a:pathLst>
            </a:custGeom>
            <a:solidFill>
              <a:srgbClr val="6D6E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500" kern="0">
                <a:solidFill>
                  <a:prstClr val="black"/>
                </a:solidFill>
                <a:latin typeface="Calibri" panose="020F0502020204030204"/>
              </a:endParaRPr>
            </a:p>
          </p:txBody>
        </p:sp>
        <p:sp>
          <p:nvSpPr>
            <p:cNvPr id="56" name="Freeform 8"/>
            <p:cNvSpPr>
              <a:spLocks/>
            </p:cNvSpPr>
            <p:nvPr/>
          </p:nvSpPr>
          <p:spPr bwMode="auto">
            <a:xfrm>
              <a:off x="969963" y="1539875"/>
              <a:ext cx="166688" cy="69850"/>
            </a:xfrm>
            <a:custGeom>
              <a:avLst/>
              <a:gdLst>
                <a:gd name="T0" fmla="*/ 183 w 367"/>
                <a:gd name="T1" fmla="*/ 152 h 152"/>
                <a:gd name="T2" fmla="*/ 0 w 367"/>
                <a:gd name="T3" fmla="*/ 76 h 152"/>
                <a:gd name="T4" fmla="*/ 76 w 367"/>
                <a:gd name="T5" fmla="*/ 0 h 152"/>
                <a:gd name="T6" fmla="*/ 290 w 367"/>
                <a:gd name="T7" fmla="*/ 0 h 152"/>
                <a:gd name="T8" fmla="*/ 367 w 367"/>
                <a:gd name="T9" fmla="*/ 76 h 152"/>
                <a:gd name="T10" fmla="*/ 183 w 367"/>
                <a:gd name="T11" fmla="*/ 152 h 152"/>
              </a:gdLst>
              <a:ahLst/>
              <a:cxnLst>
                <a:cxn ang="0">
                  <a:pos x="T0" y="T1"/>
                </a:cxn>
                <a:cxn ang="0">
                  <a:pos x="T2" y="T3"/>
                </a:cxn>
                <a:cxn ang="0">
                  <a:pos x="T4" y="T5"/>
                </a:cxn>
                <a:cxn ang="0">
                  <a:pos x="T6" y="T7"/>
                </a:cxn>
                <a:cxn ang="0">
                  <a:pos x="T8" y="T9"/>
                </a:cxn>
                <a:cxn ang="0">
                  <a:pos x="T10" y="T11"/>
                </a:cxn>
              </a:cxnLst>
              <a:rect l="0" t="0" r="r" b="b"/>
              <a:pathLst>
                <a:path w="367" h="152">
                  <a:moveTo>
                    <a:pt x="183" y="152"/>
                  </a:moveTo>
                  <a:cubicBezTo>
                    <a:pt x="117" y="152"/>
                    <a:pt x="50" y="127"/>
                    <a:pt x="0" y="76"/>
                  </a:cubicBezTo>
                  <a:cubicBezTo>
                    <a:pt x="76" y="0"/>
                    <a:pt x="76" y="0"/>
                    <a:pt x="76" y="0"/>
                  </a:cubicBezTo>
                  <a:cubicBezTo>
                    <a:pt x="135" y="59"/>
                    <a:pt x="231" y="59"/>
                    <a:pt x="290" y="0"/>
                  </a:cubicBezTo>
                  <a:cubicBezTo>
                    <a:pt x="367" y="76"/>
                    <a:pt x="367" y="76"/>
                    <a:pt x="367" y="76"/>
                  </a:cubicBezTo>
                  <a:cubicBezTo>
                    <a:pt x="316" y="127"/>
                    <a:pt x="250" y="152"/>
                    <a:pt x="183" y="152"/>
                  </a:cubicBezTo>
                  <a:close/>
                </a:path>
              </a:pathLst>
            </a:custGeom>
            <a:solidFill>
              <a:srgbClr val="6D6E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500" kern="0">
                <a:solidFill>
                  <a:prstClr val="black"/>
                </a:solidFill>
                <a:latin typeface="Calibri" panose="020F0502020204030204"/>
              </a:endParaRPr>
            </a:p>
          </p:txBody>
        </p:sp>
      </p:grpSp>
      <p:sp>
        <p:nvSpPr>
          <p:cNvPr id="57" name="Rounded Rectangle 56"/>
          <p:cNvSpPr/>
          <p:nvPr/>
        </p:nvSpPr>
        <p:spPr>
          <a:xfrm>
            <a:off x="382795" y="4430319"/>
            <a:ext cx="1076012" cy="249768"/>
          </a:xfrm>
          <a:prstGeom prst="roundRect">
            <a:avLst/>
          </a:prstGeom>
          <a:solidFill>
            <a:schemeClr val="tx2">
              <a:lumMod val="65000"/>
              <a:lumOff val="35000"/>
            </a:schemeClr>
          </a:solidFill>
          <a:ln w="12700" cap="flat" cmpd="sng" algn="ctr">
            <a:noFill/>
            <a:prstDash val="solid"/>
            <a:miter lim="800000"/>
          </a:ln>
          <a:effectLst/>
        </p:spPr>
        <p:txBody>
          <a:bodyPr rtlCol="0" anchor="ctr"/>
          <a:lstStyle/>
          <a:p>
            <a:pPr algn="ctr" defTabSz="685800"/>
            <a:r>
              <a:rPr lang="en-US" sz="900" b="1" kern="0" dirty="0">
                <a:solidFill>
                  <a:prstClr val="white"/>
                </a:solidFill>
                <a:latin typeface="Calibri" panose="020F0502020204030204"/>
              </a:rPr>
              <a:t>Wearables</a:t>
            </a:r>
          </a:p>
        </p:txBody>
      </p:sp>
      <p:sp>
        <p:nvSpPr>
          <p:cNvPr id="58" name="TextBox 57"/>
          <p:cNvSpPr txBox="1"/>
          <p:nvPr/>
        </p:nvSpPr>
        <p:spPr>
          <a:xfrm>
            <a:off x="552589" y="4234227"/>
            <a:ext cx="805178" cy="219291"/>
          </a:xfrm>
          <a:prstGeom prst="rect">
            <a:avLst/>
          </a:prstGeom>
          <a:noFill/>
        </p:spPr>
        <p:txBody>
          <a:bodyPr wrap="square" rtlCol="0">
            <a:spAutoFit/>
          </a:bodyPr>
          <a:lstStyle/>
          <a:p>
            <a:pPr algn="ctr" defTabSz="685800">
              <a:defRPr/>
            </a:pPr>
            <a:r>
              <a:rPr lang="en-US" sz="825" b="1" kern="0" dirty="0">
                <a:solidFill>
                  <a:prstClr val="black"/>
                </a:solidFill>
                <a:latin typeface="Calibri" panose="020F0502020204030204"/>
              </a:rPr>
              <a:t>Vendor </a:t>
            </a:r>
            <a:r>
              <a:rPr lang="en-US" sz="825" b="1" kern="0" dirty="0" smtClean="0">
                <a:solidFill>
                  <a:prstClr val="black"/>
                </a:solidFill>
                <a:latin typeface="Calibri" panose="020F0502020204030204"/>
              </a:rPr>
              <a:t>4 (V4) </a:t>
            </a:r>
            <a:endParaRPr lang="en-US" sz="825" b="1" kern="0" dirty="0">
              <a:solidFill>
                <a:prstClr val="black"/>
              </a:solidFill>
              <a:latin typeface="Calibri" panose="020F0502020204030204"/>
            </a:endParaRPr>
          </a:p>
        </p:txBody>
      </p:sp>
      <p:cxnSp>
        <p:nvCxnSpPr>
          <p:cNvPr id="60" name="Straight Arrow Connector 59"/>
          <p:cNvCxnSpPr/>
          <p:nvPr/>
        </p:nvCxnSpPr>
        <p:spPr>
          <a:xfrm>
            <a:off x="1245923" y="4042458"/>
            <a:ext cx="1097280" cy="0"/>
          </a:xfrm>
          <a:prstGeom prst="straightConnector1">
            <a:avLst/>
          </a:prstGeom>
          <a:noFill/>
          <a:ln w="6350" cap="flat" cmpd="sng" algn="ctr">
            <a:solidFill>
              <a:srgbClr val="5B9BD5"/>
            </a:solidFill>
            <a:prstDash val="solid"/>
            <a:miter lim="800000"/>
            <a:tailEnd type="triangle"/>
          </a:ln>
          <a:effectLst/>
        </p:spPr>
      </p:cxnSp>
      <p:grpSp>
        <p:nvGrpSpPr>
          <p:cNvPr id="61" name="Group 60"/>
          <p:cNvGrpSpPr/>
          <p:nvPr/>
        </p:nvGrpSpPr>
        <p:grpSpPr>
          <a:xfrm>
            <a:off x="2546737" y="4192388"/>
            <a:ext cx="414379" cy="350203"/>
            <a:chOff x="723901" y="1066800"/>
            <a:chExt cx="657225" cy="641350"/>
          </a:xfrm>
        </p:grpSpPr>
        <p:sp>
          <p:nvSpPr>
            <p:cNvPr id="62" name="Freeform 6"/>
            <p:cNvSpPr>
              <a:spLocks/>
            </p:cNvSpPr>
            <p:nvPr/>
          </p:nvSpPr>
          <p:spPr bwMode="auto">
            <a:xfrm>
              <a:off x="723901" y="1066800"/>
              <a:ext cx="657225" cy="419100"/>
            </a:xfrm>
            <a:custGeom>
              <a:avLst/>
              <a:gdLst>
                <a:gd name="T0" fmla="*/ 1437 w 1437"/>
                <a:gd name="T1" fmla="*/ 622 h 919"/>
                <a:gd name="T2" fmla="*/ 1141 w 1437"/>
                <a:gd name="T3" fmla="*/ 326 h 919"/>
                <a:gd name="T4" fmla="*/ 1050 w 1437"/>
                <a:gd name="T5" fmla="*/ 340 h 919"/>
                <a:gd name="T6" fmla="*/ 674 w 1437"/>
                <a:gd name="T7" fmla="*/ 0 h 919"/>
                <a:gd name="T8" fmla="*/ 296 w 1437"/>
                <a:gd name="T9" fmla="*/ 378 h 919"/>
                <a:gd name="T10" fmla="*/ 303 w 1437"/>
                <a:gd name="T11" fmla="*/ 452 h 919"/>
                <a:gd name="T12" fmla="*/ 233 w 1437"/>
                <a:gd name="T13" fmla="*/ 452 h 919"/>
                <a:gd name="T14" fmla="*/ 0 w 1437"/>
                <a:gd name="T15" fmla="*/ 685 h 919"/>
                <a:gd name="T16" fmla="*/ 233 w 1437"/>
                <a:gd name="T17" fmla="*/ 919 h 919"/>
                <a:gd name="T18" fmla="*/ 1166 w 1437"/>
                <a:gd name="T19" fmla="*/ 919 h 919"/>
                <a:gd name="T20" fmla="*/ 1339 w 1437"/>
                <a:gd name="T21" fmla="*/ 841 h 919"/>
                <a:gd name="T22" fmla="*/ 1437 w 1437"/>
                <a:gd name="T23" fmla="*/ 622 h 9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37" h="919">
                  <a:moveTo>
                    <a:pt x="1437" y="622"/>
                  </a:moveTo>
                  <a:cubicBezTo>
                    <a:pt x="1437" y="459"/>
                    <a:pt x="1304" y="326"/>
                    <a:pt x="1141" y="326"/>
                  </a:cubicBezTo>
                  <a:cubicBezTo>
                    <a:pt x="1109" y="326"/>
                    <a:pt x="1078" y="331"/>
                    <a:pt x="1050" y="340"/>
                  </a:cubicBezTo>
                  <a:cubicBezTo>
                    <a:pt x="1031" y="149"/>
                    <a:pt x="870" y="0"/>
                    <a:pt x="674" y="0"/>
                  </a:cubicBezTo>
                  <a:cubicBezTo>
                    <a:pt x="465" y="0"/>
                    <a:pt x="296" y="169"/>
                    <a:pt x="296" y="378"/>
                  </a:cubicBezTo>
                  <a:cubicBezTo>
                    <a:pt x="296" y="403"/>
                    <a:pt x="299" y="428"/>
                    <a:pt x="303" y="452"/>
                  </a:cubicBezTo>
                  <a:cubicBezTo>
                    <a:pt x="233" y="452"/>
                    <a:pt x="233" y="452"/>
                    <a:pt x="233" y="452"/>
                  </a:cubicBezTo>
                  <a:cubicBezTo>
                    <a:pt x="104" y="452"/>
                    <a:pt x="0" y="556"/>
                    <a:pt x="0" y="685"/>
                  </a:cubicBezTo>
                  <a:cubicBezTo>
                    <a:pt x="0" y="814"/>
                    <a:pt x="104" y="919"/>
                    <a:pt x="233" y="919"/>
                  </a:cubicBezTo>
                  <a:cubicBezTo>
                    <a:pt x="1166" y="919"/>
                    <a:pt x="1166" y="919"/>
                    <a:pt x="1166" y="919"/>
                  </a:cubicBezTo>
                  <a:cubicBezTo>
                    <a:pt x="1235" y="919"/>
                    <a:pt x="1297" y="889"/>
                    <a:pt x="1339" y="841"/>
                  </a:cubicBezTo>
                  <a:cubicBezTo>
                    <a:pt x="1399" y="787"/>
                    <a:pt x="1437" y="709"/>
                    <a:pt x="1437" y="622"/>
                  </a:cubicBezTo>
                  <a:close/>
                </a:path>
              </a:pathLst>
            </a:custGeom>
            <a:solidFill>
              <a:srgbClr val="6D6E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500" kern="0">
                <a:solidFill>
                  <a:prstClr val="black"/>
                </a:solidFill>
                <a:latin typeface="Calibri" panose="020F0502020204030204"/>
              </a:endParaRPr>
            </a:p>
          </p:txBody>
        </p:sp>
        <p:sp>
          <p:nvSpPr>
            <p:cNvPr id="63" name="Freeform 7"/>
            <p:cNvSpPr>
              <a:spLocks/>
            </p:cNvSpPr>
            <p:nvPr/>
          </p:nvSpPr>
          <p:spPr bwMode="auto">
            <a:xfrm>
              <a:off x="900113" y="1609725"/>
              <a:ext cx="306388" cy="98425"/>
            </a:xfrm>
            <a:custGeom>
              <a:avLst/>
              <a:gdLst>
                <a:gd name="T0" fmla="*/ 335 w 670"/>
                <a:gd name="T1" fmla="*/ 216 h 216"/>
                <a:gd name="T2" fmla="*/ 0 w 670"/>
                <a:gd name="T3" fmla="*/ 77 h 216"/>
                <a:gd name="T4" fmla="*/ 77 w 670"/>
                <a:gd name="T5" fmla="*/ 0 h 216"/>
                <a:gd name="T6" fmla="*/ 594 w 670"/>
                <a:gd name="T7" fmla="*/ 0 h 216"/>
                <a:gd name="T8" fmla="*/ 670 w 670"/>
                <a:gd name="T9" fmla="*/ 77 h 216"/>
                <a:gd name="T10" fmla="*/ 335 w 670"/>
                <a:gd name="T11" fmla="*/ 216 h 216"/>
              </a:gdLst>
              <a:ahLst/>
              <a:cxnLst>
                <a:cxn ang="0">
                  <a:pos x="T0" y="T1"/>
                </a:cxn>
                <a:cxn ang="0">
                  <a:pos x="T2" y="T3"/>
                </a:cxn>
                <a:cxn ang="0">
                  <a:pos x="T4" y="T5"/>
                </a:cxn>
                <a:cxn ang="0">
                  <a:pos x="T6" y="T7"/>
                </a:cxn>
                <a:cxn ang="0">
                  <a:pos x="T8" y="T9"/>
                </a:cxn>
                <a:cxn ang="0">
                  <a:pos x="T10" y="T11"/>
                </a:cxn>
              </a:cxnLst>
              <a:rect l="0" t="0" r="r" b="b"/>
              <a:pathLst>
                <a:path w="670" h="216">
                  <a:moveTo>
                    <a:pt x="335" y="216"/>
                  </a:moveTo>
                  <a:cubicBezTo>
                    <a:pt x="214" y="216"/>
                    <a:pt x="92" y="169"/>
                    <a:pt x="0" y="77"/>
                  </a:cubicBezTo>
                  <a:cubicBezTo>
                    <a:pt x="77" y="0"/>
                    <a:pt x="77" y="0"/>
                    <a:pt x="77" y="0"/>
                  </a:cubicBezTo>
                  <a:cubicBezTo>
                    <a:pt x="219" y="143"/>
                    <a:pt x="451" y="143"/>
                    <a:pt x="594" y="0"/>
                  </a:cubicBezTo>
                  <a:cubicBezTo>
                    <a:pt x="670" y="77"/>
                    <a:pt x="670" y="77"/>
                    <a:pt x="670" y="77"/>
                  </a:cubicBezTo>
                  <a:cubicBezTo>
                    <a:pt x="578" y="169"/>
                    <a:pt x="457" y="216"/>
                    <a:pt x="335" y="216"/>
                  </a:cubicBezTo>
                  <a:close/>
                </a:path>
              </a:pathLst>
            </a:custGeom>
            <a:solidFill>
              <a:srgbClr val="6D6E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500" kern="0">
                <a:solidFill>
                  <a:prstClr val="black"/>
                </a:solidFill>
                <a:latin typeface="Calibri" panose="020F0502020204030204"/>
              </a:endParaRPr>
            </a:p>
          </p:txBody>
        </p:sp>
        <p:sp>
          <p:nvSpPr>
            <p:cNvPr id="64" name="Freeform 8"/>
            <p:cNvSpPr>
              <a:spLocks/>
            </p:cNvSpPr>
            <p:nvPr/>
          </p:nvSpPr>
          <p:spPr bwMode="auto">
            <a:xfrm>
              <a:off x="969963" y="1539875"/>
              <a:ext cx="166688" cy="69850"/>
            </a:xfrm>
            <a:custGeom>
              <a:avLst/>
              <a:gdLst>
                <a:gd name="T0" fmla="*/ 183 w 367"/>
                <a:gd name="T1" fmla="*/ 152 h 152"/>
                <a:gd name="T2" fmla="*/ 0 w 367"/>
                <a:gd name="T3" fmla="*/ 76 h 152"/>
                <a:gd name="T4" fmla="*/ 76 w 367"/>
                <a:gd name="T5" fmla="*/ 0 h 152"/>
                <a:gd name="T6" fmla="*/ 290 w 367"/>
                <a:gd name="T7" fmla="*/ 0 h 152"/>
                <a:gd name="T8" fmla="*/ 367 w 367"/>
                <a:gd name="T9" fmla="*/ 76 h 152"/>
                <a:gd name="T10" fmla="*/ 183 w 367"/>
                <a:gd name="T11" fmla="*/ 152 h 152"/>
              </a:gdLst>
              <a:ahLst/>
              <a:cxnLst>
                <a:cxn ang="0">
                  <a:pos x="T0" y="T1"/>
                </a:cxn>
                <a:cxn ang="0">
                  <a:pos x="T2" y="T3"/>
                </a:cxn>
                <a:cxn ang="0">
                  <a:pos x="T4" y="T5"/>
                </a:cxn>
                <a:cxn ang="0">
                  <a:pos x="T6" y="T7"/>
                </a:cxn>
                <a:cxn ang="0">
                  <a:pos x="T8" y="T9"/>
                </a:cxn>
                <a:cxn ang="0">
                  <a:pos x="T10" y="T11"/>
                </a:cxn>
              </a:cxnLst>
              <a:rect l="0" t="0" r="r" b="b"/>
              <a:pathLst>
                <a:path w="367" h="152">
                  <a:moveTo>
                    <a:pt x="183" y="152"/>
                  </a:moveTo>
                  <a:cubicBezTo>
                    <a:pt x="117" y="152"/>
                    <a:pt x="50" y="127"/>
                    <a:pt x="0" y="76"/>
                  </a:cubicBezTo>
                  <a:cubicBezTo>
                    <a:pt x="76" y="0"/>
                    <a:pt x="76" y="0"/>
                    <a:pt x="76" y="0"/>
                  </a:cubicBezTo>
                  <a:cubicBezTo>
                    <a:pt x="135" y="59"/>
                    <a:pt x="231" y="59"/>
                    <a:pt x="290" y="0"/>
                  </a:cubicBezTo>
                  <a:cubicBezTo>
                    <a:pt x="367" y="76"/>
                    <a:pt x="367" y="76"/>
                    <a:pt x="367" y="76"/>
                  </a:cubicBezTo>
                  <a:cubicBezTo>
                    <a:pt x="316" y="127"/>
                    <a:pt x="250" y="152"/>
                    <a:pt x="183" y="152"/>
                  </a:cubicBezTo>
                  <a:close/>
                </a:path>
              </a:pathLst>
            </a:custGeom>
            <a:solidFill>
              <a:srgbClr val="6D6E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500" kern="0">
                <a:solidFill>
                  <a:prstClr val="black"/>
                </a:solidFill>
                <a:latin typeface="Calibri" panose="020F0502020204030204"/>
              </a:endParaRPr>
            </a:p>
          </p:txBody>
        </p:sp>
      </p:grpSp>
      <p:pic>
        <p:nvPicPr>
          <p:cNvPr id="67" name="Picture 66"/>
          <p:cNvPicPr>
            <a:picLocks noChangeAspect="1"/>
          </p:cNvPicPr>
          <p:nvPr/>
        </p:nvPicPr>
        <p:blipFill>
          <a:blip r:embed="rId3">
            <a:extLst>
              <a:ext uri="{BEBA8EAE-BF5A-486C-A8C5-ECC9F3942E4B}">
                <a14:imgProps xmlns:a14="http://schemas.microsoft.com/office/drawing/2010/main">
                  <a14:imgLayer r:embed="rId4">
                    <a14:imgEffect>
                      <a14:saturation sat="200000"/>
                    </a14:imgEffect>
                  </a14:imgLayer>
                </a14:imgProps>
              </a:ext>
            </a:extLst>
          </a:blip>
          <a:stretch>
            <a:fillRect/>
          </a:stretch>
        </p:blipFill>
        <p:spPr>
          <a:xfrm>
            <a:off x="662502" y="880803"/>
            <a:ext cx="523182" cy="508535"/>
          </a:xfrm>
          <a:prstGeom prst="rect">
            <a:avLst/>
          </a:prstGeom>
        </p:spPr>
      </p:pic>
      <p:pic>
        <p:nvPicPr>
          <p:cNvPr id="68" name="Picture 67"/>
          <p:cNvPicPr>
            <a:picLocks noChangeAspect="1"/>
          </p:cNvPicPr>
          <p:nvPr/>
        </p:nvPicPr>
        <p:blipFill>
          <a:blip r:embed="rId5">
            <a:duotone>
              <a:schemeClr val="accent3">
                <a:shade val="45000"/>
                <a:satMod val="135000"/>
              </a:schemeClr>
              <a:prstClr val="white"/>
            </a:duotone>
            <a:extLst>
              <a:ext uri="{BEBA8EAE-BF5A-486C-A8C5-ECC9F3942E4B}">
                <a14:imgProps xmlns:a14="http://schemas.microsoft.com/office/drawing/2010/main">
                  <a14:imgLayer r:embed="rId6">
                    <a14:imgEffect>
                      <a14:backgroundRemoval t="10000" b="90000" l="10000" r="90000">
                        <a14:foregroundMark x1="37111" y1="23556" x2="53556" y2="24000"/>
                        <a14:foregroundMark x1="42667" y1="75111" x2="42222" y2="77111"/>
                        <a14:foregroundMark x1="50444" y1="73778" x2="49333" y2="74667"/>
                        <a14:foregroundMark x1="57111" y1="74444" x2="56667" y2="75778"/>
                      </a14:backgroundRemoval>
                    </a14:imgEffect>
                  </a14:imgLayer>
                </a14:imgProps>
              </a:ext>
            </a:extLst>
          </a:blip>
          <a:stretch>
            <a:fillRect/>
          </a:stretch>
        </p:blipFill>
        <p:spPr>
          <a:xfrm>
            <a:off x="690924" y="1828417"/>
            <a:ext cx="514883" cy="500469"/>
          </a:xfrm>
          <a:prstGeom prst="rect">
            <a:avLst/>
          </a:prstGeom>
        </p:spPr>
      </p:pic>
      <p:pic>
        <p:nvPicPr>
          <p:cNvPr id="69" name="Picture 68"/>
          <p:cNvPicPr>
            <a:picLocks noChangeAspect="1"/>
          </p:cNvPicPr>
          <p:nvPr/>
        </p:nvPicPr>
        <p:blipFill>
          <a:blip r:embed="rId7">
            <a:extLst>
              <a:ext uri="{BEBA8EAE-BF5A-486C-A8C5-ECC9F3942E4B}">
                <a14:imgProps xmlns:a14="http://schemas.microsoft.com/office/drawing/2010/main">
                  <a14:imgLayer r:embed="rId8">
                    <a14:imgEffect>
                      <a14:backgroundRemoval t="9333" b="89778" l="0" r="99556">
                        <a14:foregroundMark x1="17778" y1="35556" x2="19111" y2="33778"/>
                        <a14:foregroundMark x1="8444" y1="49778" x2="8444" y2="49778"/>
                        <a14:foregroundMark x1="45333" y1="57333" x2="45333" y2="57333"/>
                        <a14:foregroundMark x1="95556" y1="72889" x2="95556" y2="72889"/>
                      </a14:backgroundRemoval>
                    </a14:imgEffect>
                  </a14:imgLayer>
                </a14:imgProps>
              </a:ext>
            </a:extLst>
          </a:blip>
          <a:stretch>
            <a:fillRect/>
          </a:stretch>
        </p:blipFill>
        <p:spPr>
          <a:xfrm flipH="1">
            <a:off x="718152" y="2816784"/>
            <a:ext cx="500318" cy="503757"/>
          </a:xfrm>
          <a:prstGeom prst="rect">
            <a:avLst/>
          </a:prstGeom>
        </p:spPr>
      </p:pic>
      <p:pic>
        <p:nvPicPr>
          <p:cNvPr id="1026" name="Picture 2" descr="Image result for wearable blue icon"/>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22073" y="3710874"/>
            <a:ext cx="615429" cy="598201"/>
          </a:xfrm>
          <a:prstGeom prst="rect">
            <a:avLst/>
          </a:prstGeom>
          <a:noFill/>
          <a:extLst>
            <a:ext uri="{909E8E84-426E-40DD-AFC4-6F175D3DCCD1}">
              <a14:hiddenFill xmlns:a14="http://schemas.microsoft.com/office/drawing/2010/main">
                <a:solidFill>
                  <a:srgbClr val="FFFFFF"/>
                </a:solidFill>
              </a14:hiddenFill>
            </a:ext>
          </a:extLst>
        </p:spPr>
      </p:pic>
      <p:grpSp>
        <p:nvGrpSpPr>
          <p:cNvPr id="73" name="Group 72"/>
          <p:cNvGrpSpPr/>
          <p:nvPr/>
        </p:nvGrpSpPr>
        <p:grpSpPr>
          <a:xfrm>
            <a:off x="2533659" y="2287041"/>
            <a:ext cx="414379" cy="349629"/>
            <a:chOff x="723901" y="1066800"/>
            <a:chExt cx="657225" cy="641350"/>
          </a:xfrm>
        </p:grpSpPr>
        <p:sp>
          <p:nvSpPr>
            <p:cNvPr id="75" name="Freeform 6"/>
            <p:cNvSpPr>
              <a:spLocks/>
            </p:cNvSpPr>
            <p:nvPr/>
          </p:nvSpPr>
          <p:spPr bwMode="auto">
            <a:xfrm>
              <a:off x="723901" y="1066800"/>
              <a:ext cx="657225" cy="419100"/>
            </a:xfrm>
            <a:custGeom>
              <a:avLst/>
              <a:gdLst>
                <a:gd name="T0" fmla="*/ 1437 w 1437"/>
                <a:gd name="T1" fmla="*/ 622 h 919"/>
                <a:gd name="T2" fmla="*/ 1141 w 1437"/>
                <a:gd name="T3" fmla="*/ 326 h 919"/>
                <a:gd name="T4" fmla="*/ 1050 w 1437"/>
                <a:gd name="T5" fmla="*/ 340 h 919"/>
                <a:gd name="T6" fmla="*/ 674 w 1437"/>
                <a:gd name="T7" fmla="*/ 0 h 919"/>
                <a:gd name="T8" fmla="*/ 296 w 1437"/>
                <a:gd name="T9" fmla="*/ 378 h 919"/>
                <a:gd name="T10" fmla="*/ 303 w 1437"/>
                <a:gd name="T11" fmla="*/ 452 h 919"/>
                <a:gd name="T12" fmla="*/ 233 w 1437"/>
                <a:gd name="T13" fmla="*/ 452 h 919"/>
                <a:gd name="T14" fmla="*/ 0 w 1437"/>
                <a:gd name="T15" fmla="*/ 685 h 919"/>
                <a:gd name="T16" fmla="*/ 233 w 1437"/>
                <a:gd name="T17" fmla="*/ 919 h 919"/>
                <a:gd name="T18" fmla="*/ 1166 w 1437"/>
                <a:gd name="T19" fmla="*/ 919 h 919"/>
                <a:gd name="T20" fmla="*/ 1339 w 1437"/>
                <a:gd name="T21" fmla="*/ 841 h 919"/>
                <a:gd name="T22" fmla="*/ 1437 w 1437"/>
                <a:gd name="T23" fmla="*/ 622 h 9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37" h="919">
                  <a:moveTo>
                    <a:pt x="1437" y="622"/>
                  </a:moveTo>
                  <a:cubicBezTo>
                    <a:pt x="1437" y="459"/>
                    <a:pt x="1304" y="326"/>
                    <a:pt x="1141" y="326"/>
                  </a:cubicBezTo>
                  <a:cubicBezTo>
                    <a:pt x="1109" y="326"/>
                    <a:pt x="1078" y="331"/>
                    <a:pt x="1050" y="340"/>
                  </a:cubicBezTo>
                  <a:cubicBezTo>
                    <a:pt x="1031" y="149"/>
                    <a:pt x="870" y="0"/>
                    <a:pt x="674" y="0"/>
                  </a:cubicBezTo>
                  <a:cubicBezTo>
                    <a:pt x="465" y="0"/>
                    <a:pt x="296" y="169"/>
                    <a:pt x="296" y="378"/>
                  </a:cubicBezTo>
                  <a:cubicBezTo>
                    <a:pt x="296" y="403"/>
                    <a:pt x="299" y="428"/>
                    <a:pt x="303" y="452"/>
                  </a:cubicBezTo>
                  <a:cubicBezTo>
                    <a:pt x="233" y="452"/>
                    <a:pt x="233" y="452"/>
                    <a:pt x="233" y="452"/>
                  </a:cubicBezTo>
                  <a:cubicBezTo>
                    <a:pt x="104" y="452"/>
                    <a:pt x="0" y="556"/>
                    <a:pt x="0" y="685"/>
                  </a:cubicBezTo>
                  <a:cubicBezTo>
                    <a:pt x="0" y="814"/>
                    <a:pt x="104" y="919"/>
                    <a:pt x="233" y="919"/>
                  </a:cubicBezTo>
                  <a:cubicBezTo>
                    <a:pt x="1166" y="919"/>
                    <a:pt x="1166" y="919"/>
                    <a:pt x="1166" y="919"/>
                  </a:cubicBezTo>
                  <a:cubicBezTo>
                    <a:pt x="1235" y="919"/>
                    <a:pt x="1297" y="889"/>
                    <a:pt x="1339" y="841"/>
                  </a:cubicBezTo>
                  <a:cubicBezTo>
                    <a:pt x="1399" y="787"/>
                    <a:pt x="1437" y="709"/>
                    <a:pt x="1437" y="622"/>
                  </a:cubicBezTo>
                  <a:close/>
                </a:path>
              </a:pathLst>
            </a:custGeom>
            <a:solidFill>
              <a:srgbClr val="6D6E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500" kern="0">
                <a:solidFill>
                  <a:prstClr val="black"/>
                </a:solidFill>
                <a:latin typeface="Calibri" panose="020F0502020204030204"/>
              </a:endParaRPr>
            </a:p>
          </p:txBody>
        </p:sp>
        <p:sp>
          <p:nvSpPr>
            <p:cNvPr id="76" name="Freeform 7"/>
            <p:cNvSpPr>
              <a:spLocks/>
            </p:cNvSpPr>
            <p:nvPr/>
          </p:nvSpPr>
          <p:spPr bwMode="auto">
            <a:xfrm>
              <a:off x="900113" y="1609725"/>
              <a:ext cx="306388" cy="98425"/>
            </a:xfrm>
            <a:custGeom>
              <a:avLst/>
              <a:gdLst>
                <a:gd name="T0" fmla="*/ 335 w 670"/>
                <a:gd name="T1" fmla="*/ 216 h 216"/>
                <a:gd name="T2" fmla="*/ 0 w 670"/>
                <a:gd name="T3" fmla="*/ 77 h 216"/>
                <a:gd name="T4" fmla="*/ 77 w 670"/>
                <a:gd name="T5" fmla="*/ 0 h 216"/>
                <a:gd name="T6" fmla="*/ 594 w 670"/>
                <a:gd name="T7" fmla="*/ 0 h 216"/>
                <a:gd name="T8" fmla="*/ 670 w 670"/>
                <a:gd name="T9" fmla="*/ 77 h 216"/>
                <a:gd name="T10" fmla="*/ 335 w 670"/>
                <a:gd name="T11" fmla="*/ 216 h 216"/>
              </a:gdLst>
              <a:ahLst/>
              <a:cxnLst>
                <a:cxn ang="0">
                  <a:pos x="T0" y="T1"/>
                </a:cxn>
                <a:cxn ang="0">
                  <a:pos x="T2" y="T3"/>
                </a:cxn>
                <a:cxn ang="0">
                  <a:pos x="T4" y="T5"/>
                </a:cxn>
                <a:cxn ang="0">
                  <a:pos x="T6" y="T7"/>
                </a:cxn>
                <a:cxn ang="0">
                  <a:pos x="T8" y="T9"/>
                </a:cxn>
                <a:cxn ang="0">
                  <a:pos x="T10" y="T11"/>
                </a:cxn>
              </a:cxnLst>
              <a:rect l="0" t="0" r="r" b="b"/>
              <a:pathLst>
                <a:path w="670" h="216">
                  <a:moveTo>
                    <a:pt x="335" y="216"/>
                  </a:moveTo>
                  <a:cubicBezTo>
                    <a:pt x="214" y="216"/>
                    <a:pt x="92" y="169"/>
                    <a:pt x="0" y="77"/>
                  </a:cubicBezTo>
                  <a:cubicBezTo>
                    <a:pt x="77" y="0"/>
                    <a:pt x="77" y="0"/>
                    <a:pt x="77" y="0"/>
                  </a:cubicBezTo>
                  <a:cubicBezTo>
                    <a:pt x="219" y="143"/>
                    <a:pt x="451" y="143"/>
                    <a:pt x="594" y="0"/>
                  </a:cubicBezTo>
                  <a:cubicBezTo>
                    <a:pt x="670" y="77"/>
                    <a:pt x="670" y="77"/>
                    <a:pt x="670" y="77"/>
                  </a:cubicBezTo>
                  <a:cubicBezTo>
                    <a:pt x="578" y="169"/>
                    <a:pt x="457" y="216"/>
                    <a:pt x="335" y="216"/>
                  </a:cubicBezTo>
                  <a:close/>
                </a:path>
              </a:pathLst>
            </a:custGeom>
            <a:solidFill>
              <a:srgbClr val="6D6E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500" kern="0">
                <a:solidFill>
                  <a:prstClr val="black"/>
                </a:solidFill>
                <a:latin typeface="Calibri" panose="020F0502020204030204"/>
              </a:endParaRPr>
            </a:p>
          </p:txBody>
        </p:sp>
        <p:sp>
          <p:nvSpPr>
            <p:cNvPr id="77" name="Freeform 8"/>
            <p:cNvSpPr>
              <a:spLocks/>
            </p:cNvSpPr>
            <p:nvPr/>
          </p:nvSpPr>
          <p:spPr bwMode="auto">
            <a:xfrm>
              <a:off x="969963" y="1539875"/>
              <a:ext cx="166688" cy="69850"/>
            </a:xfrm>
            <a:custGeom>
              <a:avLst/>
              <a:gdLst>
                <a:gd name="T0" fmla="*/ 183 w 367"/>
                <a:gd name="T1" fmla="*/ 152 h 152"/>
                <a:gd name="T2" fmla="*/ 0 w 367"/>
                <a:gd name="T3" fmla="*/ 76 h 152"/>
                <a:gd name="T4" fmla="*/ 76 w 367"/>
                <a:gd name="T5" fmla="*/ 0 h 152"/>
                <a:gd name="T6" fmla="*/ 290 w 367"/>
                <a:gd name="T7" fmla="*/ 0 h 152"/>
                <a:gd name="T8" fmla="*/ 367 w 367"/>
                <a:gd name="T9" fmla="*/ 76 h 152"/>
                <a:gd name="T10" fmla="*/ 183 w 367"/>
                <a:gd name="T11" fmla="*/ 152 h 152"/>
              </a:gdLst>
              <a:ahLst/>
              <a:cxnLst>
                <a:cxn ang="0">
                  <a:pos x="T0" y="T1"/>
                </a:cxn>
                <a:cxn ang="0">
                  <a:pos x="T2" y="T3"/>
                </a:cxn>
                <a:cxn ang="0">
                  <a:pos x="T4" y="T5"/>
                </a:cxn>
                <a:cxn ang="0">
                  <a:pos x="T6" y="T7"/>
                </a:cxn>
                <a:cxn ang="0">
                  <a:pos x="T8" y="T9"/>
                </a:cxn>
                <a:cxn ang="0">
                  <a:pos x="T10" y="T11"/>
                </a:cxn>
              </a:cxnLst>
              <a:rect l="0" t="0" r="r" b="b"/>
              <a:pathLst>
                <a:path w="367" h="152">
                  <a:moveTo>
                    <a:pt x="183" y="152"/>
                  </a:moveTo>
                  <a:cubicBezTo>
                    <a:pt x="117" y="152"/>
                    <a:pt x="50" y="127"/>
                    <a:pt x="0" y="76"/>
                  </a:cubicBezTo>
                  <a:cubicBezTo>
                    <a:pt x="76" y="0"/>
                    <a:pt x="76" y="0"/>
                    <a:pt x="76" y="0"/>
                  </a:cubicBezTo>
                  <a:cubicBezTo>
                    <a:pt x="135" y="59"/>
                    <a:pt x="231" y="59"/>
                    <a:pt x="290" y="0"/>
                  </a:cubicBezTo>
                  <a:cubicBezTo>
                    <a:pt x="367" y="76"/>
                    <a:pt x="367" y="76"/>
                    <a:pt x="367" y="76"/>
                  </a:cubicBezTo>
                  <a:cubicBezTo>
                    <a:pt x="316" y="127"/>
                    <a:pt x="250" y="152"/>
                    <a:pt x="183" y="152"/>
                  </a:cubicBezTo>
                  <a:close/>
                </a:path>
              </a:pathLst>
            </a:custGeom>
            <a:solidFill>
              <a:srgbClr val="6D6E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500" kern="0">
                <a:solidFill>
                  <a:prstClr val="black"/>
                </a:solidFill>
                <a:latin typeface="Calibri" panose="020F0502020204030204"/>
              </a:endParaRPr>
            </a:p>
          </p:txBody>
        </p:sp>
      </p:grpSp>
      <p:cxnSp>
        <p:nvCxnSpPr>
          <p:cNvPr id="88" name="Elbow Connector 87"/>
          <p:cNvCxnSpPr/>
          <p:nvPr/>
        </p:nvCxnSpPr>
        <p:spPr>
          <a:xfrm>
            <a:off x="3105287" y="1272252"/>
            <a:ext cx="1554480" cy="1097280"/>
          </a:xfrm>
          <a:prstGeom prst="bentConnector3">
            <a:avLst>
              <a:gd name="adj1" fmla="val 39327"/>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1" name="Elbow Connector 90"/>
          <p:cNvCxnSpPr/>
          <p:nvPr/>
        </p:nvCxnSpPr>
        <p:spPr>
          <a:xfrm>
            <a:off x="3001388" y="2307678"/>
            <a:ext cx="1554480" cy="263374"/>
          </a:xfrm>
          <a:prstGeom prst="bentConnector3">
            <a:avLst>
              <a:gd name="adj1" fmla="val 39327"/>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2" name="Elbow Connector 91"/>
          <p:cNvCxnSpPr/>
          <p:nvPr/>
        </p:nvCxnSpPr>
        <p:spPr>
          <a:xfrm flipV="1">
            <a:off x="3073573" y="2726925"/>
            <a:ext cx="1554480" cy="438956"/>
          </a:xfrm>
          <a:prstGeom prst="bentConnector3">
            <a:avLst>
              <a:gd name="adj1" fmla="val 34594"/>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3" name="Elbow Connector 92"/>
          <p:cNvCxnSpPr/>
          <p:nvPr/>
        </p:nvCxnSpPr>
        <p:spPr>
          <a:xfrm flipV="1">
            <a:off x="3099693" y="2893069"/>
            <a:ext cx="1645920" cy="1229077"/>
          </a:xfrm>
          <a:prstGeom prst="bentConnector3">
            <a:avLst>
              <a:gd name="adj1" fmla="val 39327"/>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p:cNvCxnSpPr/>
          <p:nvPr/>
        </p:nvCxnSpPr>
        <p:spPr>
          <a:xfrm flipH="1">
            <a:off x="5095427" y="3061662"/>
            <a:ext cx="0" cy="59092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96" name="Chevron 95"/>
          <p:cNvSpPr/>
          <p:nvPr/>
        </p:nvSpPr>
        <p:spPr>
          <a:xfrm>
            <a:off x="7700875" y="844141"/>
            <a:ext cx="318684" cy="3812869"/>
          </a:xfrm>
          <a:prstGeom prst="chevron">
            <a:avLst>
              <a:gd name="adj" fmla="val 60998"/>
            </a:avLst>
          </a:prstGeom>
          <a:solidFill>
            <a:sysClr val="window" lastClr="FFFFFF">
              <a:lumMod val="95000"/>
            </a:sysClr>
          </a:solidFill>
          <a:ln w="12700" cap="flat" cmpd="sng" algn="ctr">
            <a:solidFill>
              <a:sysClr val="window" lastClr="FFFFFF">
                <a:lumMod val="95000"/>
              </a:sysClr>
            </a:solidFill>
            <a:prstDash val="solid"/>
            <a:miter lim="800000"/>
          </a:ln>
          <a:effectLst>
            <a:outerShdw blurRad="50800" dist="38100" dir="2700000" algn="tl" rotWithShape="0">
              <a:prstClr val="black">
                <a:alpha val="40000"/>
              </a:prstClr>
            </a:outerShdw>
          </a:effectLst>
        </p:spPr>
        <p:txBody>
          <a:bodyPr rtlCol="0" anchor="ctr"/>
          <a:lstStyle/>
          <a:p>
            <a:pPr algn="ctr" defTabSz="685800">
              <a:defRPr/>
            </a:pPr>
            <a:endParaRPr lang="en-US" sz="1500" kern="0">
              <a:solidFill>
                <a:prstClr val="black"/>
              </a:solidFill>
              <a:latin typeface="Calibri" panose="020F0502020204030204"/>
            </a:endParaRPr>
          </a:p>
        </p:txBody>
      </p:sp>
      <p:grpSp>
        <p:nvGrpSpPr>
          <p:cNvPr id="95" name="Group 94"/>
          <p:cNvGrpSpPr/>
          <p:nvPr/>
        </p:nvGrpSpPr>
        <p:grpSpPr>
          <a:xfrm>
            <a:off x="6726483" y="3779032"/>
            <a:ext cx="779088" cy="686226"/>
            <a:chOff x="6035880" y="716462"/>
            <a:chExt cx="788752" cy="714747"/>
          </a:xfrm>
        </p:grpSpPr>
        <p:sp>
          <p:nvSpPr>
            <p:cNvPr id="97" name="Rounded Rectangle 96"/>
            <p:cNvSpPr/>
            <p:nvPr/>
          </p:nvSpPr>
          <p:spPr>
            <a:xfrm>
              <a:off x="6035880" y="716462"/>
              <a:ext cx="730780" cy="714747"/>
            </a:xfrm>
            <a:prstGeom prst="roundRect">
              <a:avLst>
                <a:gd name="adj" fmla="val 5840"/>
              </a:avLst>
            </a:prstGeom>
            <a:solidFill>
              <a:schemeClr val="bg1">
                <a:lumMod val="95000"/>
              </a:schemeClr>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p>
          </p:txBody>
        </p:sp>
        <p:sp>
          <p:nvSpPr>
            <p:cNvPr id="98" name="object 62"/>
            <p:cNvSpPr/>
            <p:nvPr/>
          </p:nvSpPr>
          <p:spPr>
            <a:xfrm>
              <a:off x="6269172" y="773969"/>
              <a:ext cx="326813" cy="307271"/>
            </a:xfrm>
            <a:prstGeom prst="rect">
              <a:avLst/>
            </a:prstGeom>
            <a:blipFill>
              <a:blip r:embed="rId10" cstate="print">
                <a:duotone>
                  <a:schemeClr val="accent4">
                    <a:shade val="45000"/>
                    <a:satMod val="135000"/>
                  </a:schemeClr>
                  <a:prstClr val="white"/>
                </a:duotone>
              </a:blip>
              <a:stretch>
                <a:fillRect/>
              </a:stretch>
            </a:blipFill>
          </p:spPr>
          <p:txBody>
            <a:bodyPr wrap="square" lIns="0" tIns="0" rIns="0" bIns="0" rtlCol="0"/>
            <a:lstStyle/>
            <a:p>
              <a:pPr defTabSz="1219170"/>
              <a:endParaRPr sz="1200" dirty="0">
                <a:solidFill>
                  <a:prstClr val="black"/>
                </a:solidFill>
                <a:latin typeface="Calibri" panose="020F0502020204030204" pitchFamily="34" charset="0"/>
                <a:ea typeface="Calibri" charset="0"/>
                <a:cs typeface="Calibri" panose="020F0502020204030204" pitchFamily="34" charset="0"/>
              </a:endParaRPr>
            </a:p>
          </p:txBody>
        </p:sp>
        <p:sp>
          <p:nvSpPr>
            <p:cNvPr id="99" name="object 57"/>
            <p:cNvSpPr txBox="1"/>
            <p:nvPr/>
          </p:nvSpPr>
          <p:spPr>
            <a:xfrm>
              <a:off x="6065031" y="1153776"/>
              <a:ext cx="759601" cy="123111"/>
            </a:xfrm>
            <a:prstGeom prst="rect">
              <a:avLst/>
            </a:prstGeom>
          </p:spPr>
          <p:txBody>
            <a:bodyPr vert="horz" wrap="square" lIns="0" tIns="0" rIns="0" bIns="0" rtlCol="0">
              <a:spAutoFit/>
            </a:bodyPr>
            <a:lstStyle/>
            <a:p>
              <a:pPr marR="98211" indent="-32173" algn="ctr" defTabSz="1219170">
                <a:spcBef>
                  <a:spcPts val="133"/>
                </a:spcBef>
              </a:pPr>
              <a:r>
                <a:rPr lang="en-US" sz="800" dirty="0" smtClean="0">
                  <a:solidFill>
                    <a:srgbClr val="231F20"/>
                  </a:solidFill>
                  <a:latin typeface="Calibri" panose="020F0502020204030204" pitchFamily="34" charset="0"/>
                  <a:ea typeface="Calibri" charset="0"/>
                  <a:cs typeface="Calibri" panose="020F0502020204030204" pitchFamily="34" charset="0"/>
                </a:rPr>
                <a:t>CUSTOMER</a:t>
              </a:r>
              <a:endParaRPr sz="800" dirty="0">
                <a:solidFill>
                  <a:srgbClr val="231F20"/>
                </a:solidFill>
                <a:latin typeface="Calibri" panose="020F0502020204030204" pitchFamily="34" charset="0"/>
                <a:ea typeface="Calibri" charset="0"/>
                <a:cs typeface="Calibri" panose="020F0502020204030204" pitchFamily="34" charset="0"/>
              </a:endParaRPr>
            </a:p>
          </p:txBody>
        </p:sp>
      </p:grpSp>
      <p:grpSp>
        <p:nvGrpSpPr>
          <p:cNvPr id="101" name="Group 100"/>
          <p:cNvGrpSpPr/>
          <p:nvPr/>
        </p:nvGrpSpPr>
        <p:grpSpPr>
          <a:xfrm>
            <a:off x="6723997" y="2857639"/>
            <a:ext cx="779433" cy="705410"/>
            <a:chOff x="6035880" y="716462"/>
            <a:chExt cx="789102" cy="734728"/>
          </a:xfrm>
        </p:grpSpPr>
        <p:sp>
          <p:nvSpPr>
            <p:cNvPr id="102" name="Rounded Rectangle 101"/>
            <p:cNvSpPr/>
            <p:nvPr/>
          </p:nvSpPr>
          <p:spPr>
            <a:xfrm>
              <a:off x="6035880" y="716462"/>
              <a:ext cx="730780" cy="714747"/>
            </a:xfrm>
            <a:prstGeom prst="roundRect">
              <a:avLst>
                <a:gd name="adj" fmla="val 5840"/>
              </a:avLst>
            </a:prstGeom>
            <a:solidFill>
              <a:schemeClr val="bg1">
                <a:lumMod val="95000"/>
              </a:schemeClr>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p>
          </p:txBody>
        </p:sp>
        <p:sp>
          <p:nvSpPr>
            <p:cNvPr id="103" name="object 62"/>
            <p:cNvSpPr/>
            <p:nvPr/>
          </p:nvSpPr>
          <p:spPr>
            <a:xfrm>
              <a:off x="6244912" y="730731"/>
              <a:ext cx="326813" cy="307271"/>
            </a:xfrm>
            <a:prstGeom prst="rect">
              <a:avLst/>
            </a:prstGeom>
            <a:blipFill>
              <a:blip r:embed="rId10" cstate="print">
                <a:duotone>
                  <a:schemeClr val="accent4">
                    <a:shade val="45000"/>
                    <a:satMod val="135000"/>
                  </a:schemeClr>
                  <a:prstClr val="white"/>
                </a:duotone>
              </a:blip>
              <a:stretch>
                <a:fillRect/>
              </a:stretch>
            </a:blipFill>
          </p:spPr>
          <p:txBody>
            <a:bodyPr wrap="square" lIns="0" tIns="0" rIns="0" bIns="0" rtlCol="0"/>
            <a:lstStyle/>
            <a:p>
              <a:pPr defTabSz="1219170"/>
              <a:endParaRPr sz="1200" dirty="0">
                <a:solidFill>
                  <a:prstClr val="black"/>
                </a:solidFill>
                <a:latin typeface="Calibri" panose="020F0502020204030204" pitchFamily="34" charset="0"/>
                <a:ea typeface="Calibri" charset="0"/>
                <a:cs typeface="Calibri" panose="020F0502020204030204" pitchFamily="34" charset="0"/>
              </a:endParaRPr>
            </a:p>
          </p:txBody>
        </p:sp>
        <p:sp>
          <p:nvSpPr>
            <p:cNvPr id="104" name="object 57"/>
            <p:cNvSpPr txBox="1"/>
            <p:nvPr/>
          </p:nvSpPr>
          <p:spPr>
            <a:xfrm>
              <a:off x="6067374" y="1066508"/>
              <a:ext cx="757608" cy="384682"/>
            </a:xfrm>
            <a:prstGeom prst="rect">
              <a:avLst/>
            </a:prstGeom>
          </p:spPr>
          <p:txBody>
            <a:bodyPr vert="horz" wrap="square" lIns="0" tIns="0" rIns="0" bIns="0" rtlCol="0">
              <a:spAutoFit/>
            </a:bodyPr>
            <a:lstStyle/>
            <a:p>
              <a:pPr marR="98211" indent="-32173" algn="ctr" defTabSz="1219170">
                <a:spcBef>
                  <a:spcPts val="133"/>
                </a:spcBef>
              </a:pPr>
              <a:r>
                <a:rPr lang="en-US" sz="800" dirty="0" smtClean="0">
                  <a:solidFill>
                    <a:srgbClr val="231F20"/>
                  </a:solidFill>
                  <a:latin typeface="Calibri" panose="020F0502020204030204" pitchFamily="34" charset="0"/>
                  <a:ea typeface="Calibri" charset="0"/>
                  <a:cs typeface="Calibri" panose="020F0502020204030204" pitchFamily="34" charset="0"/>
                </a:rPr>
                <a:t>HARTFORD BUSINESS TEAM</a:t>
              </a:r>
              <a:endParaRPr sz="800" dirty="0">
                <a:solidFill>
                  <a:srgbClr val="231F20"/>
                </a:solidFill>
                <a:latin typeface="Calibri" panose="020F0502020204030204" pitchFamily="34" charset="0"/>
                <a:ea typeface="Calibri" charset="0"/>
                <a:cs typeface="Calibri" panose="020F0502020204030204" pitchFamily="34" charset="0"/>
              </a:endParaRPr>
            </a:p>
          </p:txBody>
        </p:sp>
      </p:grpSp>
      <p:grpSp>
        <p:nvGrpSpPr>
          <p:cNvPr id="121" name="Group 120"/>
          <p:cNvGrpSpPr/>
          <p:nvPr/>
        </p:nvGrpSpPr>
        <p:grpSpPr>
          <a:xfrm>
            <a:off x="6705937" y="1132858"/>
            <a:ext cx="784586" cy="686226"/>
            <a:chOff x="6119125" y="2670799"/>
            <a:chExt cx="794318" cy="714747"/>
          </a:xfrm>
        </p:grpSpPr>
        <p:grpSp>
          <p:nvGrpSpPr>
            <p:cNvPr id="105" name="Group 104"/>
            <p:cNvGrpSpPr/>
            <p:nvPr/>
          </p:nvGrpSpPr>
          <p:grpSpPr>
            <a:xfrm>
              <a:off x="6119125" y="2670799"/>
              <a:ext cx="794318" cy="714747"/>
              <a:chOff x="6035880" y="716462"/>
              <a:chExt cx="794318" cy="714747"/>
            </a:xfrm>
          </p:grpSpPr>
          <p:sp>
            <p:nvSpPr>
              <p:cNvPr id="106" name="Rounded Rectangle 105"/>
              <p:cNvSpPr/>
              <p:nvPr/>
            </p:nvSpPr>
            <p:spPr>
              <a:xfrm>
                <a:off x="6035880" y="716462"/>
                <a:ext cx="730780" cy="714747"/>
              </a:xfrm>
              <a:prstGeom prst="roundRect">
                <a:avLst>
                  <a:gd name="adj" fmla="val 5840"/>
                </a:avLst>
              </a:prstGeom>
              <a:solidFill>
                <a:schemeClr val="bg1">
                  <a:lumMod val="95000"/>
                </a:schemeClr>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p>
            </p:txBody>
          </p:sp>
          <p:sp>
            <p:nvSpPr>
              <p:cNvPr id="108" name="object 57"/>
              <p:cNvSpPr txBox="1"/>
              <p:nvPr/>
            </p:nvSpPr>
            <p:spPr>
              <a:xfrm>
                <a:off x="6070597" y="1058454"/>
                <a:ext cx="759601" cy="369332"/>
              </a:xfrm>
              <a:prstGeom prst="rect">
                <a:avLst/>
              </a:prstGeom>
            </p:spPr>
            <p:txBody>
              <a:bodyPr vert="horz" wrap="square" lIns="0" tIns="0" rIns="0" bIns="0" rtlCol="0">
                <a:spAutoFit/>
              </a:bodyPr>
              <a:lstStyle/>
              <a:p>
                <a:pPr marR="98211" indent="-32173" algn="ctr" defTabSz="1219170">
                  <a:spcBef>
                    <a:spcPts val="133"/>
                  </a:spcBef>
                </a:pPr>
                <a:r>
                  <a:rPr lang="en-US" sz="800" dirty="0" smtClean="0">
                    <a:solidFill>
                      <a:srgbClr val="231F20"/>
                    </a:solidFill>
                    <a:latin typeface="Calibri" panose="020F0502020204030204" pitchFamily="34" charset="0"/>
                    <a:ea typeface="Calibri" charset="0"/>
                    <a:cs typeface="Calibri" panose="020F0502020204030204" pitchFamily="34" charset="0"/>
                  </a:rPr>
                  <a:t>CLAIM MANAGEMENT TEAM</a:t>
                </a:r>
                <a:endParaRPr sz="800" dirty="0">
                  <a:solidFill>
                    <a:srgbClr val="231F20"/>
                  </a:solidFill>
                  <a:latin typeface="Calibri" panose="020F0502020204030204" pitchFamily="34" charset="0"/>
                  <a:ea typeface="Calibri" charset="0"/>
                  <a:cs typeface="Calibri" panose="020F0502020204030204" pitchFamily="34" charset="0"/>
                </a:endParaRPr>
              </a:p>
            </p:txBody>
          </p:sp>
        </p:grpSp>
        <p:sp>
          <p:nvSpPr>
            <p:cNvPr id="113" name="object 61"/>
            <p:cNvSpPr/>
            <p:nvPr/>
          </p:nvSpPr>
          <p:spPr>
            <a:xfrm>
              <a:off x="6332493" y="2726848"/>
              <a:ext cx="314709" cy="279908"/>
            </a:xfrm>
            <a:prstGeom prst="rect">
              <a:avLst/>
            </a:prstGeom>
            <a:blipFill>
              <a:blip r:embed="rId11" cstate="print">
                <a:duotone>
                  <a:schemeClr val="accent4">
                    <a:shade val="45000"/>
                    <a:satMod val="135000"/>
                  </a:schemeClr>
                  <a:prstClr val="white"/>
                </a:duotone>
              </a:blip>
              <a:stretch>
                <a:fillRect/>
              </a:stretch>
            </a:blipFill>
          </p:spPr>
          <p:txBody>
            <a:bodyPr wrap="square" lIns="0" tIns="0" rIns="0" bIns="0" rtlCol="0"/>
            <a:lstStyle/>
            <a:p>
              <a:pPr defTabSz="1219170"/>
              <a:endParaRPr sz="1200" dirty="0">
                <a:solidFill>
                  <a:prstClr val="black"/>
                </a:solidFill>
                <a:latin typeface="Calibri" panose="020F0502020204030204" pitchFamily="34" charset="0"/>
                <a:ea typeface="Calibri" charset="0"/>
                <a:cs typeface="Calibri" panose="020F0502020204030204" pitchFamily="34" charset="0"/>
              </a:endParaRPr>
            </a:p>
          </p:txBody>
        </p:sp>
      </p:grpSp>
      <p:grpSp>
        <p:nvGrpSpPr>
          <p:cNvPr id="117" name="Group 116"/>
          <p:cNvGrpSpPr/>
          <p:nvPr/>
        </p:nvGrpSpPr>
        <p:grpSpPr>
          <a:xfrm>
            <a:off x="6696649" y="1974478"/>
            <a:ext cx="803199" cy="686226"/>
            <a:chOff x="6115545" y="3732092"/>
            <a:chExt cx="813162" cy="714747"/>
          </a:xfrm>
        </p:grpSpPr>
        <p:grpSp>
          <p:nvGrpSpPr>
            <p:cNvPr id="109" name="Group 108"/>
            <p:cNvGrpSpPr/>
            <p:nvPr/>
          </p:nvGrpSpPr>
          <p:grpSpPr>
            <a:xfrm>
              <a:off x="6115545" y="3732092"/>
              <a:ext cx="813162" cy="714747"/>
              <a:chOff x="6035880" y="716462"/>
              <a:chExt cx="813162" cy="714747"/>
            </a:xfrm>
          </p:grpSpPr>
          <p:sp>
            <p:nvSpPr>
              <p:cNvPr id="110" name="Rounded Rectangle 109"/>
              <p:cNvSpPr/>
              <p:nvPr/>
            </p:nvSpPr>
            <p:spPr>
              <a:xfrm>
                <a:off x="6035880" y="716462"/>
                <a:ext cx="730780" cy="714747"/>
              </a:xfrm>
              <a:prstGeom prst="roundRect">
                <a:avLst>
                  <a:gd name="adj" fmla="val 5840"/>
                </a:avLst>
              </a:prstGeom>
              <a:solidFill>
                <a:schemeClr val="bg1">
                  <a:lumMod val="95000"/>
                </a:schemeClr>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p>
            </p:txBody>
          </p:sp>
          <p:sp>
            <p:nvSpPr>
              <p:cNvPr id="112" name="object 57"/>
              <p:cNvSpPr txBox="1"/>
              <p:nvPr/>
            </p:nvSpPr>
            <p:spPr>
              <a:xfrm>
                <a:off x="6041615" y="1151918"/>
                <a:ext cx="807427" cy="246221"/>
              </a:xfrm>
              <a:prstGeom prst="rect">
                <a:avLst/>
              </a:prstGeom>
            </p:spPr>
            <p:txBody>
              <a:bodyPr vert="horz" wrap="square" lIns="0" tIns="0" rIns="0" bIns="0" rtlCol="0">
                <a:spAutoFit/>
              </a:bodyPr>
              <a:lstStyle/>
              <a:p>
                <a:pPr marR="98211" indent="-32173" algn="ctr" defTabSz="1219170">
                  <a:spcBef>
                    <a:spcPts val="133"/>
                  </a:spcBef>
                </a:pPr>
                <a:r>
                  <a:rPr lang="en-US" sz="800" dirty="0" smtClean="0">
                    <a:solidFill>
                      <a:srgbClr val="231F20"/>
                    </a:solidFill>
                    <a:latin typeface="Calibri" panose="020F0502020204030204" pitchFamily="34" charset="0"/>
                    <a:ea typeface="Calibri" charset="0"/>
                    <a:cs typeface="Calibri" panose="020F0502020204030204" pitchFamily="34" charset="0"/>
                  </a:rPr>
                  <a:t>UNDERWRITING TEAM</a:t>
                </a:r>
                <a:endParaRPr sz="800" dirty="0">
                  <a:solidFill>
                    <a:srgbClr val="231F20"/>
                  </a:solidFill>
                  <a:latin typeface="Calibri" panose="020F0502020204030204" pitchFamily="34" charset="0"/>
                  <a:ea typeface="Calibri" charset="0"/>
                  <a:cs typeface="Calibri" panose="020F0502020204030204" pitchFamily="34" charset="0"/>
                </a:endParaRPr>
              </a:p>
            </p:txBody>
          </p:sp>
        </p:grpSp>
        <p:sp>
          <p:nvSpPr>
            <p:cNvPr id="114" name="object 61"/>
            <p:cNvSpPr/>
            <p:nvPr/>
          </p:nvSpPr>
          <p:spPr>
            <a:xfrm>
              <a:off x="6323623" y="3817579"/>
              <a:ext cx="314709" cy="279908"/>
            </a:xfrm>
            <a:prstGeom prst="rect">
              <a:avLst/>
            </a:prstGeom>
            <a:blipFill>
              <a:blip r:embed="rId11" cstate="print">
                <a:duotone>
                  <a:schemeClr val="accent4">
                    <a:shade val="45000"/>
                    <a:satMod val="135000"/>
                  </a:schemeClr>
                  <a:prstClr val="white"/>
                </a:duotone>
              </a:blip>
              <a:stretch>
                <a:fillRect/>
              </a:stretch>
            </a:blipFill>
          </p:spPr>
          <p:txBody>
            <a:bodyPr wrap="square" lIns="0" tIns="0" rIns="0" bIns="0" rtlCol="0"/>
            <a:lstStyle/>
            <a:p>
              <a:pPr defTabSz="1219170"/>
              <a:endParaRPr sz="1200" dirty="0">
                <a:solidFill>
                  <a:prstClr val="black"/>
                </a:solidFill>
                <a:latin typeface="Calibri" panose="020F0502020204030204" pitchFamily="34" charset="0"/>
                <a:ea typeface="Calibri" charset="0"/>
                <a:cs typeface="Calibri" panose="020F0502020204030204" pitchFamily="34" charset="0"/>
              </a:endParaRPr>
            </a:p>
          </p:txBody>
        </p:sp>
      </p:grpSp>
      <p:cxnSp>
        <p:nvCxnSpPr>
          <p:cNvPr id="115" name="Elbow Connector 114"/>
          <p:cNvCxnSpPr/>
          <p:nvPr/>
        </p:nvCxnSpPr>
        <p:spPr>
          <a:xfrm flipV="1">
            <a:off x="5590985" y="1257027"/>
            <a:ext cx="1005840" cy="1053495"/>
          </a:xfrm>
          <a:prstGeom prst="bentConnector3">
            <a:avLst>
              <a:gd name="adj1" fmla="val 85159"/>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8" name="Elbow Connector 117"/>
          <p:cNvCxnSpPr/>
          <p:nvPr/>
        </p:nvCxnSpPr>
        <p:spPr>
          <a:xfrm>
            <a:off x="5594333" y="2756150"/>
            <a:ext cx="1097280" cy="1492451"/>
          </a:xfrm>
          <a:prstGeom prst="bentConnector3">
            <a:avLst>
              <a:gd name="adj1" fmla="val 70434"/>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9" name="Elbow Connector 118"/>
          <p:cNvCxnSpPr/>
          <p:nvPr/>
        </p:nvCxnSpPr>
        <p:spPr>
          <a:xfrm flipV="1">
            <a:off x="5602745" y="2372153"/>
            <a:ext cx="1005840" cy="87791"/>
          </a:xfrm>
          <a:prstGeom prst="bentConnector3">
            <a:avLst>
              <a:gd name="adj1" fmla="val 81102"/>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0" name="Elbow Connector 119"/>
          <p:cNvCxnSpPr/>
          <p:nvPr/>
        </p:nvCxnSpPr>
        <p:spPr>
          <a:xfrm>
            <a:off x="5594801" y="2606728"/>
            <a:ext cx="1097280" cy="526747"/>
          </a:xfrm>
          <a:prstGeom prst="bentConnector3">
            <a:avLst>
              <a:gd name="adj1" fmla="val 78398"/>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22" name="TextBox 121"/>
          <p:cNvSpPr txBox="1"/>
          <p:nvPr/>
        </p:nvSpPr>
        <p:spPr>
          <a:xfrm>
            <a:off x="6426230" y="861555"/>
            <a:ext cx="1224171" cy="221621"/>
          </a:xfrm>
          <a:prstGeom prst="rect">
            <a:avLst/>
          </a:prstGeom>
          <a:noFill/>
        </p:spPr>
        <p:txBody>
          <a:bodyPr wrap="square" rtlCol="0">
            <a:spAutoFit/>
          </a:bodyPr>
          <a:lstStyle>
            <a:defPPr>
              <a:defRPr lang="en-US"/>
            </a:defPPr>
            <a:lvl1pPr algn="ctr" defTabSz="685800">
              <a:defRPr sz="900" kern="0">
                <a:solidFill>
                  <a:prstClr val="black"/>
                </a:solidFill>
                <a:latin typeface="Calibri" panose="020F0502020204030204"/>
              </a:defRPr>
            </a:lvl1pPr>
          </a:lstStyle>
          <a:p>
            <a:r>
              <a:rPr lang="en-US" b="1" dirty="0"/>
              <a:t>Business Applications</a:t>
            </a:r>
          </a:p>
        </p:txBody>
      </p:sp>
      <p:sp>
        <p:nvSpPr>
          <p:cNvPr id="126" name="TextBox 125"/>
          <p:cNvSpPr txBox="1"/>
          <p:nvPr/>
        </p:nvSpPr>
        <p:spPr>
          <a:xfrm>
            <a:off x="745408" y="559959"/>
            <a:ext cx="2420127" cy="261610"/>
          </a:xfrm>
          <a:prstGeom prst="rect">
            <a:avLst/>
          </a:prstGeom>
          <a:noFill/>
        </p:spPr>
        <p:txBody>
          <a:bodyPr wrap="square" rtlCol="0">
            <a:spAutoFit/>
          </a:bodyPr>
          <a:lstStyle/>
          <a:p>
            <a:pPr algn="ctr" defTabSz="913830"/>
            <a:r>
              <a:rPr lang="en-US" sz="1100" b="1" dirty="0" smtClean="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Sensors &amp; Installation Partner</a:t>
            </a:r>
            <a:endParaRPr lang="en-US" sz="1100" b="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cxnSp>
        <p:nvCxnSpPr>
          <p:cNvPr id="127" name="Straight Connector 126"/>
          <p:cNvCxnSpPr/>
          <p:nvPr/>
        </p:nvCxnSpPr>
        <p:spPr>
          <a:xfrm>
            <a:off x="318742" y="834713"/>
            <a:ext cx="3291840" cy="0"/>
          </a:xfrm>
          <a:prstGeom prst="line">
            <a:avLst/>
          </a:prstGeom>
          <a:ln>
            <a:solidFill>
              <a:srgbClr val="0033B4"/>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p:nvCxnSpPr>
        <p:spPr>
          <a:xfrm>
            <a:off x="3799228" y="823636"/>
            <a:ext cx="5029200" cy="0"/>
          </a:xfrm>
          <a:prstGeom prst="line">
            <a:avLst/>
          </a:prstGeom>
          <a:ln>
            <a:solidFill>
              <a:srgbClr val="0033B4"/>
            </a:solidFill>
          </a:ln>
        </p:spPr>
        <p:style>
          <a:lnRef idx="1">
            <a:schemeClr val="accent1"/>
          </a:lnRef>
          <a:fillRef idx="0">
            <a:schemeClr val="accent1"/>
          </a:fillRef>
          <a:effectRef idx="0">
            <a:schemeClr val="accent1"/>
          </a:effectRef>
          <a:fontRef idx="minor">
            <a:schemeClr val="tx1"/>
          </a:fontRef>
        </p:style>
      </p:cxnSp>
      <p:sp>
        <p:nvSpPr>
          <p:cNvPr id="129" name="TextBox 128"/>
          <p:cNvSpPr txBox="1"/>
          <p:nvPr/>
        </p:nvSpPr>
        <p:spPr>
          <a:xfrm>
            <a:off x="4932909" y="544749"/>
            <a:ext cx="2420127" cy="261610"/>
          </a:xfrm>
          <a:prstGeom prst="rect">
            <a:avLst/>
          </a:prstGeom>
          <a:noFill/>
        </p:spPr>
        <p:txBody>
          <a:bodyPr wrap="square" rtlCol="0">
            <a:spAutoFit/>
          </a:bodyPr>
          <a:lstStyle/>
          <a:p>
            <a:pPr algn="ctr" defTabSz="913830"/>
            <a:r>
              <a:rPr lang="en-US" sz="1100" b="1" dirty="0" smtClean="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Cloud Platform &amp; SI Partner</a:t>
            </a:r>
            <a:endParaRPr lang="en-US" sz="1100" b="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125" name="Rounded Rectangle 124"/>
          <p:cNvSpPr/>
          <p:nvPr/>
        </p:nvSpPr>
        <p:spPr>
          <a:xfrm>
            <a:off x="4034573" y="3619901"/>
            <a:ext cx="2073762" cy="801333"/>
          </a:xfrm>
          <a:prstGeom prst="roundRect">
            <a:avLst>
              <a:gd name="adj" fmla="val 7249"/>
            </a:avLst>
          </a:prstGeom>
          <a:solidFill>
            <a:schemeClr val="bg2">
              <a:lumMod val="95000"/>
            </a:schemeClr>
          </a:solidFill>
          <a:ln>
            <a:solidFill>
              <a:schemeClr val="tx2">
                <a:lumMod val="75000"/>
                <a:lumOff val="2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Rounded Rectangle 137"/>
          <p:cNvSpPr/>
          <p:nvPr/>
        </p:nvSpPr>
        <p:spPr>
          <a:xfrm>
            <a:off x="4064052" y="3652308"/>
            <a:ext cx="934959" cy="274320"/>
          </a:xfrm>
          <a:prstGeom prst="roundRect">
            <a:avLst>
              <a:gd name="adj" fmla="val 7500"/>
            </a:avLst>
          </a:prstGeom>
          <a:solidFill>
            <a:srgbClr val="00B050"/>
          </a:solidFill>
          <a:ln>
            <a:solidFill>
              <a:schemeClr val="accent5">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smtClean="0">
                <a:latin typeface="Calibri" panose="020F0502020204030204" pitchFamily="34" charset="0"/>
                <a:cs typeface="Calibri" panose="020F0502020204030204" pitchFamily="34" charset="0"/>
              </a:rPr>
              <a:t>CLAIM MANAGEMENT</a:t>
            </a:r>
            <a:endParaRPr lang="en-US" sz="800" dirty="0">
              <a:latin typeface="Calibri" panose="020F0502020204030204" pitchFamily="34" charset="0"/>
              <a:cs typeface="Calibri" panose="020F0502020204030204" pitchFamily="34" charset="0"/>
            </a:endParaRPr>
          </a:p>
        </p:txBody>
      </p:sp>
      <p:sp>
        <p:nvSpPr>
          <p:cNvPr id="139" name="Rounded Rectangle 138"/>
          <p:cNvSpPr/>
          <p:nvPr/>
        </p:nvSpPr>
        <p:spPr>
          <a:xfrm>
            <a:off x="5120940" y="3652308"/>
            <a:ext cx="934959" cy="274320"/>
          </a:xfrm>
          <a:prstGeom prst="roundRect">
            <a:avLst>
              <a:gd name="adj" fmla="val 7500"/>
            </a:avLst>
          </a:prstGeom>
          <a:solidFill>
            <a:srgbClr val="00B050"/>
          </a:solidFill>
          <a:ln>
            <a:solidFill>
              <a:schemeClr val="accent5">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latin typeface="Calibri" panose="020F0502020204030204" pitchFamily="34" charset="0"/>
                <a:cs typeface="Calibri" panose="020F0502020204030204" pitchFamily="34" charset="0"/>
              </a:rPr>
              <a:t> </a:t>
            </a:r>
            <a:r>
              <a:rPr lang="en-US" sz="800" dirty="0" smtClean="0">
                <a:latin typeface="Calibri" panose="020F0502020204030204" pitchFamily="34" charset="0"/>
                <a:cs typeface="Calibri" panose="020F0502020204030204" pitchFamily="34" charset="0"/>
              </a:rPr>
              <a:t>RISK MANAGEMENT</a:t>
            </a:r>
            <a:endParaRPr lang="en-US" sz="800" dirty="0">
              <a:latin typeface="Calibri" panose="020F0502020204030204" pitchFamily="34" charset="0"/>
              <a:cs typeface="Calibri" panose="020F0502020204030204" pitchFamily="34" charset="0"/>
            </a:endParaRPr>
          </a:p>
        </p:txBody>
      </p:sp>
      <p:sp>
        <p:nvSpPr>
          <p:cNvPr id="140" name="Rounded Rectangle 139"/>
          <p:cNvSpPr/>
          <p:nvPr/>
        </p:nvSpPr>
        <p:spPr>
          <a:xfrm>
            <a:off x="4077517" y="4122145"/>
            <a:ext cx="934959" cy="274320"/>
          </a:xfrm>
          <a:prstGeom prst="roundRect">
            <a:avLst>
              <a:gd name="adj" fmla="val 7500"/>
            </a:avLst>
          </a:prstGeom>
          <a:solidFill>
            <a:srgbClr val="00B050"/>
          </a:solidFill>
          <a:ln>
            <a:solidFill>
              <a:schemeClr val="accent5">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smtClean="0">
                <a:latin typeface="Calibri" panose="020F0502020204030204" pitchFamily="34" charset="0"/>
                <a:cs typeface="Calibri" panose="020F0502020204030204" pitchFamily="34" charset="0"/>
              </a:rPr>
              <a:t>UNDERWRITING</a:t>
            </a:r>
            <a:endParaRPr lang="en-US" sz="800" dirty="0">
              <a:latin typeface="Calibri" panose="020F0502020204030204" pitchFamily="34" charset="0"/>
              <a:cs typeface="Calibri" panose="020F0502020204030204" pitchFamily="34" charset="0"/>
            </a:endParaRPr>
          </a:p>
        </p:txBody>
      </p:sp>
      <p:sp>
        <p:nvSpPr>
          <p:cNvPr id="141" name="Rounded Rectangle 140"/>
          <p:cNvSpPr/>
          <p:nvPr/>
        </p:nvSpPr>
        <p:spPr>
          <a:xfrm>
            <a:off x="5111686" y="4106177"/>
            <a:ext cx="934959" cy="274320"/>
          </a:xfrm>
          <a:prstGeom prst="roundRect">
            <a:avLst>
              <a:gd name="adj" fmla="val 7500"/>
            </a:avLst>
          </a:prstGeom>
          <a:solidFill>
            <a:srgbClr val="00B050"/>
          </a:solidFill>
          <a:ln>
            <a:solidFill>
              <a:schemeClr val="accent5">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smtClean="0">
                <a:latin typeface="Calibri" panose="020F0502020204030204" pitchFamily="34" charset="0"/>
                <a:cs typeface="Calibri" panose="020F0502020204030204" pitchFamily="34" charset="0"/>
              </a:rPr>
              <a:t>PRODUCT DEVELOPMENT</a:t>
            </a:r>
            <a:endParaRPr lang="en-US" sz="800" dirty="0">
              <a:latin typeface="Calibri" panose="020F0502020204030204" pitchFamily="34" charset="0"/>
              <a:cs typeface="Calibri" panose="020F0502020204030204" pitchFamily="34" charset="0"/>
            </a:endParaRPr>
          </a:p>
        </p:txBody>
      </p:sp>
      <p:sp>
        <p:nvSpPr>
          <p:cNvPr id="100" name="TextBox 99"/>
          <p:cNvSpPr txBox="1"/>
          <p:nvPr/>
        </p:nvSpPr>
        <p:spPr>
          <a:xfrm>
            <a:off x="2204795" y="1819084"/>
            <a:ext cx="1054732" cy="507831"/>
          </a:xfrm>
          <a:prstGeom prst="rect">
            <a:avLst/>
          </a:prstGeom>
          <a:noFill/>
        </p:spPr>
        <p:txBody>
          <a:bodyPr wrap="square" rtlCol="0">
            <a:spAutoFit/>
          </a:bodyPr>
          <a:lstStyle/>
          <a:p>
            <a:pPr algn="ctr" defTabSz="685800">
              <a:defRPr/>
            </a:pPr>
            <a:r>
              <a:rPr lang="en-US" sz="900" b="1" kern="0" dirty="0" smtClean="0">
                <a:solidFill>
                  <a:prstClr val="black"/>
                </a:solidFill>
                <a:latin typeface="Calibri" panose="020F0502020204030204"/>
              </a:rPr>
              <a:t>V2</a:t>
            </a:r>
            <a:endParaRPr lang="en-US" sz="900" b="1" kern="0" dirty="0">
              <a:solidFill>
                <a:prstClr val="black"/>
              </a:solidFill>
              <a:latin typeface="Calibri" panose="020F0502020204030204"/>
            </a:endParaRPr>
          </a:p>
          <a:p>
            <a:pPr algn="ctr" defTabSz="685800">
              <a:defRPr/>
            </a:pPr>
            <a:r>
              <a:rPr lang="en-US" sz="900" b="1" kern="0" dirty="0" smtClean="0">
                <a:solidFill>
                  <a:prstClr val="black"/>
                </a:solidFill>
                <a:latin typeface="Calibri" panose="020F0502020204030204"/>
              </a:rPr>
              <a:t>Device/ Vendor </a:t>
            </a:r>
            <a:r>
              <a:rPr lang="en-US" sz="900" b="1" kern="0" dirty="0">
                <a:solidFill>
                  <a:prstClr val="black"/>
                </a:solidFill>
                <a:latin typeface="Calibri" panose="020F0502020204030204"/>
              </a:rPr>
              <a:t>Cloud </a:t>
            </a:r>
          </a:p>
        </p:txBody>
      </p:sp>
      <p:sp>
        <p:nvSpPr>
          <p:cNvPr id="107" name="TextBox 106"/>
          <p:cNvSpPr txBox="1"/>
          <p:nvPr/>
        </p:nvSpPr>
        <p:spPr>
          <a:xfrm>
            <a:off x="2209318" y="2780838"/>
            <a:ext cx="1054732" cy="507831"/>
          </a:xfrm>
          <a:prstGeom prst="rect">
            <a:avLst/>
          </a:prstGeom>
          <a:noFill/>
        </p:spPr>
        <p:txBody>
          <a:bodyPr wrap="square" rtlCol="0">
            <a:spAutoFit/>
          </a:bodyPr>
          <a:lstStyle/>
          <a:p>
            <a:pPr algn="ctr" defTabSz="685800">
              <a:defRPr/>
            </a:pPr>
            <a:r>
              <a:rPr lang="en-US" sz="900" b="1" kern="0" dirty="0" smtClean="0">
                <a:solidFill>
                  <a:prstClr val="black"/>
                </a:solidFill>
                <a:latin typeface="Calibri" panose="020F0502020204030204"/>
              </a:rPr>
              <a:t>V3</a:t>
            </a:r>
            <a:endParaRPr lang="en-US" sz="900" b="1" kern="0" dirty="0">
              <a:solidFill>
                <a:prstClr val="black"/>
              </a:solidFill>
              <a:latin typeface="Calibri" panose="020F0502020204030204"/>
            </a:endParaRPr>
          </a:p>
          <a:p>
            <a:pPr algn="ctr" defTabSz="685800">
              <a:defRPr/>
            </a:pPr>
            <a:r>
              <a:rPr lang="en-US" sz="900" b="1" kern="0" dirty="0" smtClean="0">
                <a:solidFill>
                  <a:prstClr val="black"/>
                </a:solidFill>
                <a:latin typeface="Calibri" panose="020F0502020204030204"/>
              </a:rPr>
              <a:t>Device/ Vendor </a:t>
            </a:r>
            <a:r>
              <a:rPr lang="en-US" sz="900" b="1" kern="0" dirty="0">
                <a:solidFill>
                  <a:prstClr val="black"/>
                </a:solidFill>
                <a:latin typeface="Calibri" panose="020F0502020204030204"/>
              </a:rPr>
              <a:t>Cloud </a:t>
            </a:r>
          </a:p>
        </p:txBody>
      </p:sp>
      <p:sp>
        <p:nvSpPr>
          <p:cNvPr id="111" name="TextBox 110"/>
          <p:cNvSpPr txBox="1"/>
          <p:nvPr/>
        </p:nvSpPr>
        <p:spPr>
          <a:xfrm>
            <a:off x="2226560" y="3742592"/>
            <a:ext cx="1054732" cy="507831"/>
          </a:xfrm>
          <a:prstGeom prst="rect">
            <a:avLst/>
          </a:prstGeom>
          <a:noFill/>
        </p:spPr>
        <p:txBody>
          <a:bodyPr wrap="square" rtlCol="0">
            <a:spAutoFit/>
          </a:bodyPr>
          <a:lstStyle/>
          <a:p>
            <a:pPr algn="ctr" defTabSz="685800">
              <a:defRPr/>
            </a:pPr>
            <a:r>
              <a:rPr lang="en-US" sz="900" b="1" kern="0" dirty="0" smtClean="0">
                <a:solidFill>
                  <a:prstClr val="black"/>
                </a:solidFill>
                <a:latin typeface="Calibri" panose="020F0502020204030204"/>
              </a:rPr>
              <a:t>V4</a:t>
            </a:r>
            <a:endParaRPr lang="en-US" sz="900" b="1" kern="0" dirty="0">
              <a:solidFill>
                <a:prstClr val="black"/>
              </a:solidFill>
              <a:latin typeface="Calibri" panose="020F0502020204030204"/>
            </a:endParaRPr>
          </a:p>
          <a:p>
            <a:pPr algn="ctr" defTabSz="685800">
              <a:defRPr/>
            </a:pPr>
            <a:r>
              <a:rPr lang="en-US" sz="900" b="1" kern="0" dirty="0" smtClean="0">
                <a:solidFill>
                  <a:prstClr val="black"/>
                </a:solidFill>
                <a:latin typeface="Calibri" panose="020F0502020204030204"/>
              </a:rPr>
              <a:t>Device/ Vendor </a:t>
            </a:r>
            <a:r>
              <a:rPr lang="en-US" sz="900" b="1" kern="0" dirty="0">
                <a:solidFill>
                  <a:prstClr val="black"/>
                </a:solidFill>
                <a:latin typeface="Calibri" panose="020F0502020204030204"/>
              </a:rPr>
              <a:t>Cloud </a:t>
            </a:r>
          </a:p>
        </p:txBody>
      </p:sp>
      <p:sp>
        <p:nvSpPr>
          <p:cNvPr id="116" name="Footer Placeholder 6"/>
          <p:cNvSpPr>
            <a:spLocks noGrp="1"/>
          </p:cNvSpPr>
          <p:nvPr>
            <p:ph type="ftr" sz="quarter" idx="11"/>
          </p:nvPr>
        </p:nvSpPr>
        <p:spPr>
          <a:xfrm>
            <a:off x="640080" y="4800600"/>
            <a:ext cx="4572000" cy="155448"/>
          </a:xfr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smtClean="0">
                <a:ln>
                  <a:noFill/>
                </a:ln>
                <a:solidFill>
                  <a:srgbClr val="0033A0"/>
                </a:solidFill>
                <a:effectLst/>
                <a:uLnTx/>
                <a:uFillTx/>
                <a:latin typeface="Arial" panose="020B0604020202020204"/>
                <a:ea typeface="+mn-ea"/>
                <a:cs typeface="+mn-cs"/>
              </a:rPr>
              <a:t>© 2019 Cognizant</a:t>
            </a:r>
            <a:endParaRPr kumimoji="0" lang="en-US" sz="750" b="0" i="0" u="none" strike="noStrike" kern="1200" cap="none" spc="0" normalizeH="0" baseline="0" noProof="0" dirty="0">
              <a:ln>
                <a:noFill/>
              </a:ln>
              <a:solidFill>
                <a:srgbClr val="0033A0"/>
              </a:solidFill>
              <a:effectLst/>
              <a:uLnTx/>
              <a:uFillTx/>
              <a:latin typeface="Arial" panose="020B0604020202020204"/>
              <a:ea typeface="+mn-ea"/>
              <a:cs typeface="+mn-cs"/>
            </a:endParaRPr>
          </a:p>
        </p:txBody>
      </p:sp>
      <p:sp>
        <p:nvSpPr>
          <p:cNvPr id="123" name="Slide Number Placeholder 8"/>
          <p:cNvSpPr>
            <a:spLocks noGrp="1"/>
          </p:cNvSpPr>
          <p:nvPr>
            <p:ph type="sldNum" sz="quarter" idx="12"/>
          </p:nvPr>
        </p:nvSpPr>
        <p:spPr>
          <a:xfrm>
            <a:off x="384048" y="4800600"/>
            <a:ext cx="228600" cy="155448"/>
          </a:xfr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2EFEF571-C9B4-4D92-A7F7-315B894862A8}" type="slidenum">
              <a:rPr kumimoji="0" lang="en-US" sz="900" b="1" i="0" u="none" strike="noStrike" kern="1200" cap="none" spc="0" normalizeH="0" baseline="0" noProof="0" smtClean="0">
                <a:ln>
                  <a:noFill/>
                </a:ln>
                <a:solidFill>
                  <a:srgbClr val="00B140"/>
                </a:solidFill>
                <a:effectLst/>
                <a:uLnTx/>
                <a:uFillTx/>
                <a:latin typeface="Arial" panose="020B060402020202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3</a:t>
            </a:fld>
            <a:endParaRPr kumimoji="0" lang="en-US" sz="900" b="1" i="0" u="none" strike="noStrike" kern="1200" cap="none" spc="0" normalizeH="0" baseline="0" noProof="0" dirty="0">
              <a:ln>
                <a:noFill/>
              </a:ln>
              <a:solidFill>
                <a:srgbClr val="00B140"/>
              </a:solidFill>
              <a:effectLst/>
              <a:uLnTx/>
              <a:uFillTx/>
              <a:latin typeface="Arial" panose="020B0604020202020204"/>
              <a:ea typeface="+mn-ea"/>
              <a:cs typeface="+mn-cs"/>
            </a:endParaRPr>
          </a:p>
        </p:txBody>
      </p:sp>
    </p:spTree>
    <p:extLst>
      <p:ext uri="{BB962C8B-B14F-4D97-AF65-F5344CB8AC3E}">
        <p14:creationId xmlns:p14="http://schemas.microsoft.com/office/powerpoint/2010/main" val="312531314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Rounded Rectangle 81"/>
          <p:cNvSpPr/>
          <p:nvPr/>
        </p:nvSpPr>
        <p:spPr>
          <a:xfrm>
            <a:off x="6066984" y="3350997"/>
            <a:ext cx="2985891" cy="696860"/>
          </a:xfrm>
          <a:prstGeom prst="roundRect">
            <a:avLst>
              <a:gd name="adj" fmla="val 43967"/>
            </a:avLst>
          </a:prstGeom>
          <a:solidFill>
            <a:sysClr val="window" lastClr="FFFFFF">
              <a:lumMod val="95000"/>
            </a:sysClr>
          </a:solidFill>
          <a:ln w="9525" cap="flat" cmpd="sng" algn="ctr">
            <a:noFill/>
            <a:prstDash val="solid"/>
          </a:ln>
          <a:effectLst/>
        </p:spPr>
        <p:txBody>
          <a:bodyPr lIns="90000" rIns="72000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marL="0" marR="0" lvl="0" indent="0" algn="r" defTabSz="1218987" rtl="0" eaLnBrk="1" fontAlgn="auto" latinLnBrk="0" hangingPunct="1">
              <a:lnSpc>
                <a:spcPct val="100000"/>
              </a:lnSpc>
              <a:spcBef>
                <a:spcPts val="0"/>
              </a:spcBef>
              <a:spcAft>
                <a:spcPts val="0"/>
              </a:spcAft>
              <a:buClrTx/>
              <a:buSzTx/>
              <a:buFontTx/>
              <a:buNone/>
              <a:tabLst/>
              <a:defRPr/>
            </a:pPr>
            <a:endParaRPr kumimoji="0" lang="en-IN" sz="1200" b="0" i="0" u="none" strike="noStrike" kern="1200" cap="none" spc="0" normalizeH="0" baseline="0" noProof="0" dirty="0">
              <a:ln>
                <a:noFill/>
              </a:ln>
              <a:solidFill>
                <a:sysClr val="windowText" lastClr="000000">
                  <a:lumMod val="75000"/>
                  <a:lumOff val="25000"/>
                </a:sysClr>
              </a:solidFill>
              <a:effectLst/>
              <a:uLnTx/>
              <a:uFillTx/>
              <a:latin typeface="Calibri"/>
              <a:ea typeface="+mn-ea"/>
              <a:cs typeface="+mn-cs"/>
            </a:endParaRPr>
          </a:p>
        </p:txBody>
      </p:sp>
      <p:sp>
        <p:nvSpPr>
          <p:cNvPr id="81" name="Rounded Rectangle 80"/>
          <p:cNvSpPr/>
          <p:nvPr/>
        </p:nvSpPr>
        <p:spPr>
          <a:xfrm>
            <a:off x="6074453" y="2493374"/>
            <a:ext cx="2978422" cy="696860"/>
          </a:xfrm>
          <a:prstGeom prst="roundRect">
            <a:avLst>
              <a:gd name="adj" fmla="val 43967"/>
            </a:avLst>
          </a:prstGeom>
          <a:solidFill>
            <a:sysClr val="window" lastClr="FFFFFF">
              <a:lumMod val="95000"/>
            </a:sysClr>
          </a:solidFill>
          <a:ln w="9525" cap="flat" cmpd="sng" algn="ctr">
            <a:noFill/>
            <a:prstDash val="solid"/>
          </a:ln>
          <a:effectLst/>
        </p:spPr>
        <p:txBody>
          <a:bodyPr lIns="90000" rIns="72000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marL="0" marR="0" lvl="0" indent="0" algn="r" defTabSz="1218987" rtl="0" eaLnBrk="1" fontAlgn="auto" latinLnBrk="0" hangingPunct="1">
              <a:lnSpc>
                <a:spcPct val="100000"/>
              </a:lnSpc>
              <a:spcBef>
                <a:spcPts val="0"/>
              </a:spcBef>
              <a:spcAft>
                <a:spcPts val="0"/>
              </a:spcAft>
              <a:buClrTx/>
              <a:buSzTx/>
              <a:buFontTx/>
              <a:buNone/>
              <a:tabLst/>
              <a:defRPr/>
            </a:pPr>
            <a:endParaRPr kumimoji="0" lang="en-IN" sz="1200" b="0" i="0" u="none" strike="noStrike" kern="1200" cap="none" spc="0" normalizeH="0" baseline="0" noProof="0" dirty="0">
              <a:ln>
                <a:noFill/>
              </a:ln>
              <a:solidFill>
                <a:sysClr val="windowText" lastClr="000000">
                  <a:lumMod val="75000"/>
                  <a:lumOff val="25000"/>
                </a:sysClr>
              </a:solidFill>
              <a:effectLst/>
              <a:uLnTx/>
              <a:uFillTx/>
              <a:latin typeface="Calibri"/>
              <a:ea typeface="+mn-ea"/>
              <a:cs typeface="+mn-cs"/>
            </a:endParaRPr>
          </a:p>
        </p:txBody>
      </p:sp>
      <p:sp>
        <p:nvSpPr>
          <p:cNvPr id="80" name="Rounded Rectangle 79"/>
          <p:cNvSpPr/>
          <p:nvPr/>
        </p:nvSpPr>
        <p:spPr>
          <a:xfrm>
            <a:off x="6074453" y="1666823"/>
            <a:ext cx="2978422" cy="696860"/>
          </a:xfrm>
          <a:prstGeom prst="roundRect">
            <a:avLst>
              <a:gd name="adj" fmla="val 43967"/>
            </a:avLst>
          </a:prstGeom>
          <a:solidFill>
            <a:sysClr val="window" lastClr="FFFFFF">
              <a:lumMod val="95000"/>
            </a:sysClr>
          </a:solidFill>
          <a:ln w="9525" cap="flat" cmpd="sng" algn="ctr">
            <a:noFill/>
            <a:prstDash val="solid"/>
          </a:ln>
          <a:effectLst/>
        </p:spPr>
        <p:txBody>
          <a:bodyPr lIns="90000" rIns="72000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marL="0" marR="0" lvl="0" indent="0" algn="r" defTabSz="1218987" rtl="0" eaLnBrk="1" fontAlgn="auto" latinLnBrk="0" hangingPunct="1">
              <a:lnSpc>
                <a:spcPct val="100000"/>
              </a:lnSpc>
              <a:spcBef>
                <a:spcPts val="0"/>
              </a:spcBef>
              <a:spcAft>
                <a:spcPts val="0"/>
              </a:spcAft>
              <a:buClrTx/>
              <a:buSzTx/>
              <a:buFontTx/>
              <a:buNone/>
              <a:tabLst/>
              <a:defRPr/>
            </a:pPr>
            <a:endParaRPr kumimoji="0" lang="en-IN" sz="1200" b="0" i="0" u="none" strike="noStrike" kern="1200" cap="none" spc="0" normalizeH="0" baseline="0" noProof="0" dirty="0">
              <a:ln>
                <a:noFill/>
              </a:ln>
              <a:solidFill>
                <a:sysClr val="windowText" lastClr="000000">
                  <a:lumMod val="75000"/>
                  <a:lumOff val="25000"/>
                </a:sysClr>
              </a:solidFill>
              <a:effectLst/>
              <a:uLnTx/>
              <a:uFillTx/>
              <a:latin typeface="Calibri"/>
              <a:ea typeface="+mn-ea"/>
              <a:cs typeface="+mn-cs"/>
            </a:endParaRPr>
          </a:p>
        </p:txBody>
      </p:sp>
      <p:sp>
        <p:nvSpPr>
          <p:cNvPr id="79" name="Rounded Rectangle 78"/>
          <p:cNvSpPr/>
          <p:nvPr/>
        </p:nvSpPr>
        <p:spPr>
          <a:xfrm>
            <a:off x="6027712" y="862193"/>
            <a:ext cx="3025163" cy="696860"/>
          </a:xfrm>
          <a:prstGeom prst="roundRect">
            <a:avLst>
              <a:gd name="adj" fmla="val 43967"/>
            </a:avLst>
          </a:prstGeom>
          <a:solidFill>
            <a:sysClr val="window" lastClr="FFFFFF">
              <a:lumMod val="95000"/>
            </a:sysClr>
          </a:solidFill>
          <a:ln w="9525" cap="flat" cmpd="sng" algn="ctr">
            <a:noFill/>
            <a:prstDash val="solid"/>
          </a:ln>
          <a:effectLst/>
        </p:spPr>
        <p:txBody>
          <a:bodyPr lIns="90000" rIns="72000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marL="0" marR="0" lvl="0" indent="0" algn="r" defTabSz="1218987" rtl="0" eaLnBrk="1" fontAlgn="auto" latinLnBrk="0" hangingPunct="1">
              <a:lnSpc>
                <a:spcPct val="100000"/>
              </a:lnSpc>
              <a:spcBef>
                <a:spcPts val="0"/>
              </a:spcBef>
              <a:spcAft>
                <a:spcPts val="0"/>
              </a:spcAft>
              <a:buClrTx/>
              <a:buSzTx/>
              <a:buFontTx/>
              <a:buNone/>
              <a:tabLst/>
              <a:defRPr/>
            </a:pPr>
            <a:endParaRPr kumimoji="0" lang="en-IN" sz="1200" b="0" i="0" u="none" strike="noStrike" kern="1200" cap="none" spc="0" normalizeH="0" baseline="0" noProof="0" dirty="0">
              <a:ln>
                <a:noFill/>
              </a:ln>
              <a:solidFill>
                <a:sysClr val="windowText" lastClr="000000">
                  <a:lumMod val="75000"/>
                  <a:lumOff val="25000"/>
                </a:sysClr>
              </a:solidFill>
              <a:effectLst/>
              <a:uLnTx/>
              <a:uFillTx/>
              <a:latin typeface="Calibri"/>
              <a:ea typeface="+mn-ea"/>
              <a:cs typeface="+mn-cs"/>
            </a:endParaRPr>
          </a:p>
        </p:txBody>
      </p:sp>
      <p:sp>
        <p:nvSpPr>
          <p:cNvPr id="78" name="Rounded Rectangle 77"/>
          <p:cNvSpPr/>
          <p:nvPr/>
        </p:nvSpPr>
        <p:spPr>
          <a:xfrm>
            <a:off x="673523" y="3372263"/>
            <a:ext cx="3081416" cy="696860"/>
          </a:xfrm>
          <a:prstGeom prst="roundRect">
            <a:avLst>
              <a:gd name="adj" fmla="val 43967"/>
            </a:avLst>
          </a:prstGeom>
          <a:solidFill>
            <a:sysClr val="window" lastClr="FFFFFF">
              <a:lumMod val="95000"/>
            </a:sysClr>
          </a:solidFill>
          <a:ln w="9525" cap="flat" cmpd="sng" algn="ctr">
            <a:noFill/>
            <a:prstDash val="solid"/>
          </a:ln>
          <a:effectLst/>
        </p:spPr>
        <p:txBody>
          <a:bodyPr lIns="90000" rIns="72000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marL="0" marR="0" lvl="0" indent="0" algn="r" defTabSz="1218987" rtl="0" eaLnBrk="1" fontAlgn="auto" latinLnBrk="0" hangingPunct="1">
              <a:lnSpc>
                <a:spcPct val="100000"/>
              </a:lnSpc>
              <a:spcBef>
                <a:spcPts val="0"/>
              </a:spcBef>
              <a:spcAft>
                <a:spcPts val="0"/>
              </a:spcAft>
              <a:buClrTx/>
              <a:buSzTx/>
              <a:buFontTx/>
              <a:buNone/>
              <a:tabLst/>
              <a:defRPr/>
            </a:pPr>
            <a:endParaRPr kumimoji="0" lang="en-IN" sz="1400" b="0" i="0" u="none" strike="noStrike" kern="1200" cap="none" spc="0" normalizeH="0" baseline="0" noProof="0" dirty="0">
              <a:ln>
                <a:noFill/>
              </a:ln>
              <a:solidFill>
                <a:sysClr val="windowText" lastClr="000000">
                  <a:lumMod val="75000"/>
                  <a:lumOff val="25000"/>
                </a:sysClr>
              </a:solidFill>
              <a:effectLst/>
              <a:uLnTx/>
              <a:uFillTx/>
              <a:latin typeface="Calibri"/>
              <a:ea typeface="+mn-ea"/>
              <a:cs typeface="+mn-cs"/>
            </a:endParaRPr>
          </a:p>
        </p:txBody>
      </p:sp>
      <p:sp>
        <p:nvSpPr>
          <p:cNvPr id="77" name="Rounded Rectangle 76"/>
          <p:cNvSpPr/>
          <p:nvPr/>
        </p:nvSpPr>
        <p:spPr>
          <a:xfrm>
            <a:off x="688684" y="2472559"/>
            <a:ext cx="3080230" cy="696860"/>
          </a:xfrm>
          <a:prstGeom prst="roundRect">
            <a:avLst>
              <a:gd name="adj" fmla="val 43967"/>
            </a:avLst>
          </a:prstGeom>
          <a:solidFill>
            <a:sysClr val="window" lastClr="FFFFFF">
              <a:lumMod val="95000"/>
            </a:sysClr>
          </a:solidFill>
          <a:ln w="9525" cap="flat" cmpd="sng" algn="ctr">
            <a:noFill/>
            <a:prstDash val="solid"/>
          </a:ln>
          <a:effectLst/>
        </p:spPr>
        <p:txBody>
          <a:bodyPr lIns="90000" rIns="72000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marL="0" marR="0" lvl="0" indent="0" algn="r" defTabSz="1218987" rtl="0" eaLnBrk="1" fontAlgn="auto" latinLnBrk="0" hangingPunct="1">
              <a:lnSpc>
                <a:spcPct val="100000"/>
              </a:lnSpc>
              <a:spcBef>
                <a:spcPts val="0"/>
              </a:spcBef>
              <a:spcAft>
                <a:spcPts val="0"/>
              </a:spcAft>
              <a:buClrTx/>
              <a:buSzTx/>
              <a:buFontTx/>
              <a:buNone/>
              <a:tabLst/>
              <a:defRPr/>
            </a:pPr>
            <a:endParaRPr kumimoji="0" lang="en-IN" sz="1400" b="0" i="0" u="none" strike="noStrike" kern="1200" cap="none" spc="0" normalizeH="0" baseline="0" noProof="0" dirty="0">
              <a:ln>
                <a:noFill/>
              </a:ln>
              <a:solidFill>
                <a:sysClr val="windowText" lastClr="000000">
                  <a:lumMod val="75000"/>
                  <a:lumOff val="25000"/>
                </a:sysClr>
              </a:solidFill>
              <a:effectLst/>
              <a:uLnTx/>
              <a:uFillTx/>
              <a:latin typeface="Calibri"/>
              <a:ea typeface="+mn-ea"/>
              <a:cs typeface="+mn-cs"/>
            </a:endParaRPr>
          </a:p>
        </p:txBody>
      </p:sp>
      <p:sp>
        <p:nvSpPr>
          <p:cNvPr id="76" name="Rounded Rectangle 75"/>
          <p:cNvSpPr/>
          <p:nvPr/>
        </p:nvSpPr>
        <p:spPr>
          <a:xfrm>
            <a:off x="700598" y="1658405"/>
            <a:ext cx="3057633" cy="696860"/>
          </a:xfrm>
          <a:prstGeom prst="roundRect">
            <a:avLst>
              <a:gd name="adj" fmla="val 43967"/>
            </a:avLst>
          </a:prstGeom>
          <a:solidFill>
            <a:sysClr val="window" lastClr="FFFFFF">
              <a:lumMod val="95000"/>
            </a:sysClr>
          </a:solidFill>
          <a:ln w="9525" cap="flat" cmpd="sng" algn="ctr">
            <a:noFill/>
            <a:prstDash val="solid"/>
          </a:ln>
          <a:effectLst/>
        </p:spPr>
        <p:txBody>
          <a:bodyPr lIns="90000" rIns="72000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marL="0" marR="0" lvl="0" indent="0" algn="r" defTabSz="1218987" rtl="0" eaLnBrk="1" fontAlgn="auto" latinLnBrk="0" hangingPunct="1">
              <a:lnSpc>
                <a:spcPct val="100000"/>
              </a:lnSpc>
              <a:spcBef>
                <a:spcPts val="0"/>
              </a:spcBef>
              <a:spcAft>
                <a:spcPts val="0"/>
              </a:spcAft>
              <a:buClrTx/>
              <a:buSzTx/>
              <a:buFontTx/>
              <a:buNone/>
              <a:tabLst/>
              <a:defRPr/>
            </a:pPr>
            <a:endParaRPr kumimoji="0" lang="en-IN" sz="1400" b="0" i="0" u="none" strike="noStrike" kern="1200" cap="none" spc="0" normalizeH="0" baseline="0" noProof="0" dirty="0">
              <a:ln>
                <a:noFill/>
              </a:ln>
              <a:solidFill>
                <a:sysClr val="windowText" lastClr="000000">
                  <a:lumMod val="75000"/>
                  <a:lumOff val="25000"/>
                </a:sysClr>
              </a:solidFill>
              <a:effectLst/>
              <a:uLnTx/>
              <a:uFillTx/>
              <a:latin typeface="Calibri"/>
              <a:ea typeface="+mn-ea"/>
              <a:cs typeface="+mn-cs"/>
            </a:endParaRPr>
          </a:p>
        </p:txBody>
      </p:sp>
      <p:sp>
        <p:nvSpPr>
          <p:cNvPr id="75" name="Rounded Rectangle 74"/>
          <p:cNvSpPr/>
          <p:nvPr/>
        </p:nvSpPr>
        <p:spPr>
          <a:xfrm>
            <a:off x="664780" y="877950"/>
            <a:ext cx="3097339" cy="696860"/>
          </a:xfrm>
          <a:prstGeom prst="roundRect">
            <a:avLst>
              <a:gd name="adj" fmla="val 43967"/>
            </a:avLst>
          </a:prstGeom>
          <a:solidFill>
            <a:sysClr val="window" lastClr="FFFFFF">
              <a:lumMod val="95000"/>
            </a:sysClr>
          </a:solidFill>
          <a:ln w="9525" cap="flat" cmpd="sng" algn="ctr">
            <a:noFill/>
            <a:prstDash val="solid"/>
          </a:ln>
          <a:effectLst/>
        </p:spPr>
        <p:txBody>
          <a:bodyPr lIns="90000" rIns="720000"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marL="0" marR="0" lvl="0" indent="0" algn="r" defTabSz="1218987" rtl="0" eaLnBrk="1" fontAlgn="auto" latinLnBrk="0" hangingPunct="1">
              <a:lnSpc>
                <a:spcPct val="100000"/>
              </a:lnSpc>
              <a:spcBef>
                <a:spcPts val="0"/>
              </a:spcBef>
              <a:spcAft>
                <a:spcPts val="0"/>
              </a:spcAft>
              <a:buClrTx/>
              <a:buSzTx/>
              <a:buFontTx/>
              <a:buNone/>
              <a:tabLst/>
              <a:defRPr/>
            </a:pPr>
            <a:endParaRPr kumimoji="0" lang="en-IN" sz="1400" b="0" i="0" u="none" strike="noStrike" kern="1200" cap="none" spc="0" normalizeH="0" baseline="0" noProof="0" dirty="0">
              <a:ln>
                <a:noFill/>
              </a:ln>
              <a:solidFill>
                <a:sysClr val="windowText" lastClr="000000">
                  <a:lumMod val="75000"/>
                  <a:lumOff val="25000"/>
                </a:sysClr>
              </a:solidFill>
              <a:effectLst/>
              <a:uLnTx/>
              <a:uFillTx/>
              <a:latin typeface="Calibri"/>
              <a:ea typeface="+mn-ea"/>
              <a:cs typeface="+mn-cs"/>
            </a:endParaRPr>
          </a:p>
        </p:txBody>
      </p:sp>
      <p:sp>
        <p:nvSpPr>
          <p:cNvPr id="2" name="Title 1"/>
          <p:cNvSpPr>
            <a:spLocks noGrp="1"/>
          </p:cNvSpPr>
          <p:nvPr>
            <p:ph type="title"/>
          </p:nvPr>
        </p:nvSpPr>
        <p:spPr>
          <a:xfrm>
            <a:off x="233341" y="145880"/>
            <a:ext cx="8882080" cy="396893"/>
          </a:xfrm>
        </p:spPr>
        <p:txBody>
          <a:bodyPr vert="horz" lIns="0" tIns="0" rIns="0" bIns="0" rtlCol="0" anchor="t" anchorCtr="0">
            <a:normAutofit fontScale="90000"/>
          </a:bodyPr>
          <a:lstStyle/>
          <a:p>
            <a:r>
              <a:rPr lang="en-US" sz="2000" dirty="0"/>
              <a:t>Risk engineering insights based on real-time data collected from partner sensors</a:t>
            </a:r>
            <a:endParaRPr lang="en-US" sz="2000" dirty="0"/>
          </a:p>
        </p:txBody>
      </p:sp>
      <p:sp>
        <p:nvSpPr>
          <p:cNvPr id="3" name="Footer Placeholder 2"/>
          <p:cNvSpPr>
            <a:spLocks noGrp="1"/>
          </p:cNvSpPr>
          <p:nvPr>
            <p:ph type="ftr" sz="quarter" idx="11"/>
          </p:nvPr>
        </p:nvSpPr>
        <p:spPr/>
        <p:txBody>
          <a:bodyPr/>
          <a:lstStyle/>
          <a:p>
            <a:r>
              <a:rPr lang="en-US" smtClean="0"/>
              <a:t>© 2019 Cognizant</a:t>
            </a:r>
            <a:endParaRPr lang="en-US" dirty="0"/>
          </a:p>
        </p:txBody>
      </p:sp>
      <p:sp>
        <p:nvSpPr>
          <p:cNvPr id="4" name="Slide Number Placeholder 3"/>
          <p:cNvSpPr>
            <a:spLocks noGrp="1"/>
          </p:cNvSpPr>
          <p:nvPr>
            <p:ph type="sldNum" sz="quarter" idx="12"/>
          </p:nvPr>
        </p:nvSpPr>
        <p:spPr/>
        <p:txBody>
          <a:bodyPr/>
          <a:lstStyle/>
          <a:p>
            <a:fld id="{2EFEF571-C9B4-4D92-A7F7-315B894862A8}" type="slidenum">
              <a:rPr lang="en-US" smtClean="0"/>
              <a:pPr/>
              <a:t>4</a:t>
            </a:fld>
            <a:endParaRPr lang="en-US" dirty="0"/>
          </a:p>
        </p:txBody>
      </p:sp>
      <p:sp>
        <p:nvSpPr>
          <p:cNvPr id="5" name="Rectangle 4"/>
          <p:cNvSpPr/>
          <p:nvPr/>
        </p:nvSpPr>
        <p:spPr>
          <a:xfrm>
            <a:off x="6074453" y="955269"/>
            <a:ext cx="3069547" cy="430887"/>
          </a:xfrm>
          <a:prstGeom prst="rect">
            <a:avLst/>
          </a:prstGeom>
        </p:spPr>
        <p:txBody>
          <a:bodyPr wrap="square">
            <a:spAutoFit/>
          </a:bodyPr>
          <a:lstStyle/>
          <a:p>
            <a:r>
              <a:rPr lang="en-US" sz="1100" dirty="0" smtClean="0">
                <a:solidFill>
                  <a:schemeClr val="tx2"/>
                </a:solidFill>
                <a:latin typeface="Calibri" panose="020F0502020204030204" pitchFamily="34" charset="0"/>
                <a:ea typeface="Yu Gothic UI Semilight" panose="020B0400000000000000" pitchFamily="34" charset="-128"/>
                <a:cs typeface="Calibri" panose="020F0502020204030204" pitchFamily="34" charset="0"/>
              </a:rPr>
              <a:t>Over the time how much safety behavior the construction company was able to reinforce.</a:t>
            </a:r>
            <a:endParaRPr lang="en-US" sz="1100" dirty="0">
              <a:solidFill>
                <a:schemeClr val="tx2"/>
              </a:solidFill>
              <a:latin typeface="Calibri" panose="020F0502020204030204" pitchFamily="34" charset="0"/>
              <a:ea typeface="Yu Gothic UI Semilight" panose="020B0400000000000000" pitchFamily="34" charset="-128"/>
              <a:cs typeface="Calibri" panose="020F0502020204030204" pitchFamily="34" charset="0"/>
            </a:endParaRPr>
          </a:p>
        </p:txBody>
      </p:sp>
      <p:sp>
        <p:nvSpPr>
          <p:cNvPr id="6" name="Rectangle 5"/>
          <p:cNvSpPr/>
          <p:nvPr/>
        </p:nvSpPr>
        <p:spPr>
          <a:xfrm>
            <a:off x="786189" y="2583439"/>
            <a:ext cx="2771200" cy="430887"/>
          </a:xfrm>
          <a:prstGeom prst="rect">
            <a:avLst/>
          </a:prstGeom>
        </p:spPr>
        <p:txBody>
          <a:bodyPr wrap="square">
            <a:spAutoFit/>
          </a:bodyPr>
          <a:lstStyle/>
          <a:p>
            <a:pPr algn="just"/>
            <a:r>
              <a:rPr lang="en-US" sz="1100" dirty="0" smtClean="0">
                <a:solidFill>
                  <a:schemeClr val="tx2"/>
                </a:solidFill>
                <a:latin typeface="Calibri" panose="020F0502020204030204" pitchFamily="34" charset="0"/>
                <a:cs typeface="Calibri" panose="020F0502020204030204" pitchFamily="34" charset="0"/>
              </a:rPr>
              <a:t>Adherence to the </a:t>
            </a:r>
            <a:r>
              <a:rPr lang="en-US" sz="1100" dirty="0">
                <a:solidFill>
                  <a:schemeClr val="tx2"/>
                </a:solidFill>
                <a:latin typeface="Calibri" panose="020F0502020204030204" pitchFamily="34" charset="0"/>
                <a:cs typeface="Calibri" panose="020F0502020204030204" pitchFamily="34" charset="0"/>
              </a:rPr>
              <a:t>safety procedures </a:t>
            </a:r>
            <a:r>
              <a:rPr lang="en-US" sz="1100" dirty="0" smtClean="0">
                <a:solidFill>
                  <a:schemeClr val="tx2"/>
                </a:solidFill>
                <a:latin typeface="Calibri" panose="020F0502020204030204" pitchFamily="34" charset="0"/>
                <a:cs typeface="Calibri" panose="020F0502020204030204" pitchFamily="34" charset="0"/>
              </a:rPr>
              <a:t>in the worksite.</a:t>
            </a:r>
            <a:endParaRPr lang="en-US" sz="1100" dirty="0">
              <a:solidFill>
                <a:schemeClr val="tx2"/>
              </a:solidFill>
              <a:latin typeface="Calibri" panose="020F0502020204030204" pitchFamily="34" charset="0"/>
              <a:cs typeface="Calibri" panose="020F0502020204030204" pitchFamily="34" charset="0"/>
            </a:endParaRPr>
          </a:p>
        </p:txBody>
      </p:sp>
      <p:sp>
        <p:nvSpPr>
          <p:cNvPr id="7" name="Rectangle 6"/>
          <p:cNvSpPr/>
          <p:nvPr/>
        </p:nvSpPr>
        <p:spPr>
          <a:xfrm>
            <a:off x="788128" y="1014094"/>
            <a:ext cx="2850641" cy="430887"/>
          </a:xfrm>
          <a:prstGeom prst="rect">
            <a:avLst/>
          </a:prstGeom>
        </p:spPr>
        <p:txBody>
          <a:bodyPr wrap="square">
            <a:spAutoFit/>
          </a:bodyPr>
          <a:lstStyle/>
          <a:p>
            <a:pPr algn="just"/>
            <a:r>
              <a:rPr lang="en-US" sz="1100" dirty="0" smtClean="0">
                <a:solidFill>
                  <a:schemeClr val="tx2"/>
                </a:solidFill>
                <a:latin typeface="Calibri" panose="020F0502020204030204" pitchFamily="34" charset="0"/>
                <a:cs typeface="Calibri" panose="020F0502020204030204" pitchFamily="34" charset="0"/>
              </a:rPr>
              <a:t>Number of times customer has taken any action on the alert/notification given.</a:t>
            </a:r>
            <a:endParaRPr lang="en-US" sz="1100" dirty="0">
              <a:solidFill>
                <a:schemeClr val="tx2"/>
              </a:solidFill>
              <a:latin typeface="Calibri" panose="020F0502020204030204" pitchFamily="34" charset="0"/>
              <a:cs typeface="Calibri" panose="020F0502020204030204" pitchFamily="34" charset="0"/>
            </a:endParaRPr>
          </a:p>
        </p:txBody>
      </p:sp>
      <p:sp>
        <p:nvSpPr>
          <p:cNvPr id="8" name="Rectangle 7"/>
          <p:cNvSpPr/>
          <p:nvPr/>
        </p:nvSpPr>
        <p:spPr>
          <a:xfrm>
            <a:off x="747392" y="1729903"/>
            <a:ext cx="2896200" cy="430887"/>
          </a:xfrm>
          <a:prstGeom prst="rect">
            <a:avLst/>
          </a:prstGeom>
        </p:spPr>
        <p:txBody>
          <a:bodyPr wrap="square">
            <a:spAutoFit/>
          </a:bodyPr>
          <a:lstStyle/>
          <a:p>
            <a:pPr algn="just"/>
            <a:r>
              <a:rPr lang="en-US" sz="1100" dirty="0">
                <a:solidFill>
                  <a:schemeClr val="tx2"/>
                </a:solidFill>
                <a:latin typeface="Calibri" panose="020F0502020204030204" pitchFamily="34" charset="0"/>
                <a:cs typeface="Calibri" panose="020F0502020204030204" pitchFamily="34" charset="0"/>
              </a:rPr>
              <a:t>Time </a:t>
            </a:r>
            <a:r>
              <a:rPr lang="en-US" sz="1100" dirty="0" smtClean="0">
                <a:solidFill>
                  <a:schemeClr val="tx2"/>
                </a:solidFill>
                <a:latin typeface="Calibri" panose="020F0502020204030204" pitchFamily="34" charset="0"/>
                <a:cs typeface="Calibri" panose="020F0502020204030204" pitchFamily="34" charset="0"/>
              </a:rPr>
              <a:t>taken by the customer </a:t>
            </a:r>
            <a:r>
              <a:rPr lang="en-US" sz="1100" dirty="0">
                <a:solidFill>
                  <a:schemeClr val="tx2"/>
                </a:solidFill>
                <a:latin typeface="Calibri" panose="020F0502020204030204" pitchFamily="34" charset="0"/>
                <a:cs typeface="Calibri" panose="020F0502020204030204" pitchFamily="34" charset="0"/>
              </a:rPr>
              <a:t>to </a:t>
            </a:r>
            <a:r>
              <a:rPr lang="en-US" sz="1100" dirty="0" smtClean="0">
                <a:solidFill>
                  <a:schemeClr val="tx2"/>
                </a:solidFill>
                <a:latin typeface="Calibri" panose="020F0502020204030204" pitchFamily="34" charset="0"/>
                <a:cs typeface="Calibri" panose="020F0502020204030204" pitchFamily="34" charset="0"/>
              </a:rPr>
              <a:t>respond </a:t>
            </a:r>
            <a:r>
              <a:rPr lang="en-US" sz="1100" dirty="0">
                <a:solidFill>
                  <a:schemeClr val="tx2"/>
                </a:solidFill>
                <a:latin typeface="Calibri" panose="020F0502020204030204" pitchFamily="34" charset="0"/>
                <a:cs typeface="Calibri" panose="020F0502020204030204" pitchFamily="34" charset="0"/>
              </a:rPr>
              <a:t>the issue once the </a:t>
            </a:r>
            <a:r>
              <a:rPr lang="en-US" sz="1100" dirty="0" smtClean="0">
                <a:solidFill>
                  <a:schemeClr val="tx2"/>
                </a:solidFill>
                <a:latin typeface="Calibri" panose="020F0502020204030204" pitchFamily="34" charset="0"/>
                <a:cs typeface="Calibri" panose="020F0502020204030204" pitchFamily="34" charset="0"/>
              </a:rPr>
              <a:t>alert / notification is given.</a:t>
            </a:r>
            <a:endParaRPr lang="en-US" sz="1100" dirty="0">
              <a:solidFill>
                <a:schemeClr val="tx2"/>
              </a:solidFill>
              <a:latin typeface="Calibri" panose="020F0502020204030204" pitchFamily="34" charset="0"/>
              <a:cs typeface="Calibri" panose="020F0502020204030204" pitchFamily="34" charset="0"/>
            </a:endParaRPr>
          </a:p>
        </p:txBody>
      </p:sp>
      <p:sp>
        <p:nvSpPr>
          <p:cNvPr id="10" name="Rectangle 9"/>
          <p:cNvSpPr/>
          <p:nvPr/>
        </p:nvSpPr>
        <p:spPr>
          <a:xfrm>
            <a:off x="6106509" y="3395934"/>
            <a:ext cx="2711671" cy="600164"/>
          </a:xfrm>
          <a:prstGeom prst="rect">
            <a:avLst/>
          </a:prstGeom>
        </p:spPr>
        <p:txBody>
          <a:bodyPr wrap="square">
            <a:spAutoFit/>
          </a:bodyPr>
          <a:lstStyle/>
          <a:p>
            <a:pPr algn="just"/>
            <a:r>
              <a:rPr lang="en-US" sz="1100" dirty="0" smtClean="0">
                <a:solidFill>
                  <a:schemeClr val="tx2"/>
                </a:solidFill>
                <a:latin typeface="Calibri" panose="020F0502020204030204" pitchFamily="34" charset="0"/>
                <a:ea typeface="Yu Gothic UI Semilight" panose="020B0400000000000000" pitchFamily="34" charset="-128"/>
                <a:cs typeface="Calibri" panose="020F0502020204030204" pitchFamily="34" charset="0"/>
              </a:rPr>
              <a:t>Whether the number of claims and claim costs have been reduced after the new system has introduced.</a:t>
            </a:r>
            <a:endParaRPr lang="en-US" sz="1100" dirty="0">
              <a:solidFill>
                <a:schemeClr val="tx2"/>
              </a:solidFill>
              <a:latin typeface="Calibri" panose="020F0502020204030204" pitchFamily="34" charset="0"/>
              <a:ea typeface="Yu Gothic UI Semilight" panose="020B0400000000000000" pitchFamily="34" charset="-128"/>
              <a:cs typeface="Calibri" panose="020F0502020204030204" pitchFamily="34" charset="0"/>
            </a:endParaRPr>
          </a:p>
        </p:txBody>
      </p:sp>
      <p:sp>
        <p:nvSpPr>
          <p:cNvPr id="11" name="Rectangle 10"/>
          <p:cNvSpPr/>
          <p:nvPr/>
        </p:nvSpPr>
        <p:spPr>
          <a:xfrm>
            <a:off x="735426" y="3400060"/>
            <a:ext cx="2852202" cy="600164"/>
          </a:xfrm>
          <a:prstGeom prst="rect">
            <a:avLst/>
          </a:prstGeom>
        </p:spPr>
        <p:txBody>
          <a:bodyPr wrap="square">
            <a:spAutoFit/>
          </a:bodyPr>
          <a:lstStyle/>
          <a:p>
            <a:pPr algn="just"/>
            <a:r>
              <a:rPr lang="en-US" sz="1100" dirty="0" smtClean="0">
                <a:solidFill>
                  <a:schemeClr val="tx2"/>
                </a:solidFill>
                <a:latin typeface="Calibri" panose="020F0502020204030204" pitchFamily="34" charset="0"/>
                <a:cs typeface="Calibri" panose="020F0502020204030204" pitchFamily="34" charset="0"/>
              </a:rPr>
              <a:t>Confirm whether the customer is providing right information while filing the claim by comparing with real time sensor data.</a:t>
            </a:r>
            <a:endParaRPr lang="en-US" sz="1100" dirty="0">
              <a:solidFill>
                <a:schemeClr val="tx2"/>
              </a:solidFill>
              <a:latin typeface="Calibri" panose="020F0502020204030204" pitchFamily="34" charset="0"/>
              <a:cs typeface="Calibri" panose="020F0502020204030204" pitchFamily="34" charset="0"/>
            </a:endParaRPr>
          </a:p>
        </p:txBody>
      </p:sp>
      <p:sp>
        <p:nvSpPr>
          <p:cNvPr id="12" name="Rectangle 11"/>
          <p:cNvSpPr/>
          <p:nvPr/>
        </p:nvSpPr>
        <p:spPr>
          <a:xfrm>
            <a:off x="6053958" y="1692088"/>
            <a:ext cx="2764222" cy="600164"/>
          </a:xfrm>
          <a:prstGeom prst="rect">
            <a:avLst/>
          </a:prstGeom>
        </p:spPr>
        <p:txBody>
          <a:bodyPr wrap="square">
            <a:spAutoFit/>
          </a:bodyPr>
          <a:lstStyle/>
          <a:p>
            <a:pPr algn="just"/>
            <a:r>
              <a:rPr lang="en-US" sz="1100" dirty="0" smtClean="0">
                <a:solidFill>
                  <a:schemeClr val="tx2"/>
                </a:solidFill>
                <a:latin typeface="Calibri" panose="020F0502020204030204" pitchFamily="34" charset="0"/>
                <a:ea typeface="Yu Gothic UI Semilight" panose="020B0400000000000000" pitchFamily="34" charset="-128"/>
                <a:cs typeface="Calibri" panose="020F0502020204030204" pitchFamily="34" charset="0"/>
              </a:rPr>
              <a:t>Understand lifetime value </a:t>
            </a:r>
            <a:r>
              <a:rPr lang="en-US" sz="1100" dirty="0">
                <a:solidFill>
                  <a:schemeClr val="tx2"/>
                </a:solidFill>
                <a:latin typeface="Calibri" panose="020F0502020204030204" pitchFamily="34" charset="0"/>
                <a:ea typeface="Yu Gothic UI Semilight" panose="020B0400000000000000" pitchFamily="34" charset="-128"/>
                <a:cs typeface="Calibri" panose="020F0502020204030204" pitchFamily="34" charset="0"/>
              </a:rPr>
              <a:t>of a particular policyholder can select offers and </a:t>
            </a:r>
            <a:r>
              <a:rPr lang="en-US" sz="1100" dirty="0" smtClean="0">
                <a:solidFill>
                  <a:schemeClr val="tx2"/>
                </a:solidFill>
                <a:latin typeface="Calibri" panose="020F0502020204030204" pitchFamily="34" charset="0"/>
                <a:ea typeface="Yu Gothic UI Semilight" panose="020B0400000000000000" pitchFamily="34" charset="-128"/>
                <a:cs typeface="Calibri" panose="020F0502020204030204" pitchFamily="34" charset="0"/>
              </a:rPr>
              <a:t>strategies depending </a:t>
            </a:r>
            <a:r>
              <a:rPr lang="en-US" sz="1100" dirty="0">
                <a:solidFill>
                  <a:schemeClr val="tx2"/>
                </a:solidFill>
                <a:latin typeface="Calibri" panose="020F0502020204030204" pitchFamily="34" charset="0"/>
                <a:ea typeface="Yu Gothic UI Semilight" panose="020B0400000000000000" pitchFamily="34" charset="-128"/>
                <a:cs typeface="Calibri" panose="020F0502020204030204" pitchFamily="34" charset="0"/>
              </a:rPr>
              <a:t>on that value.</a:t>
            </a:r>
          </a:p>
        </p:txBody>
      </p:sp>
      <p:sp>
        <p:nvSpPr>
          <p:cNvPr id="14" name="Rectangle 13"/>
          <p:cNvSpPr/>
          <p:nvPr/>
        </p:nvSpPr>
        <p:spPr>
          <a:xfrm>
            <a:off x="6053957" y="2584625"/>
            <a:ext cx="2764223" cy="430887"/>
          </a:xfrm>
          <a:prstGeom prst="rect">
            <a:avLst/>
          </a:prstGeom>
        </p:spPr>
        <p:txBody>
          <a:bodyPr wrap="square">
            <a:spAutoFit/>
          </a:bodyPr>
          <a:lstStyle/>
          <a:p>
            <a:pPr algn="just"/>
            <a:r>
              <a:rPr lang="en-US" sz="1100" dirty="0" smtClean="0">
                <a:solidFill>
                  <a:schemeClr val="tx2"/>
                </a:solidFill>
                <a:latin typeface="Calibri" panose="020F0502020204030204" pitchFamily="34" charset="0"/>
                <a:ea typeface="Yu Gothic UI Semilight" panose="020B0400000000000000" pitchFamily="34" charset="-128"/>
                <a:cs typeface="Calibri" panose="020F0502020204030204" pitchFamily="34" charset="0"/>
              </a:rPr>
              <a:t>Get the information on whether the equipment was operated in unsafe condition</a:t>
            </a:r>
            <a:endParaRPr lang="en-US" sz="1100" dirty="0">
              <a:solidFill>
                <a:schemeClr val="tx2"/>
              </a:solidFill>
              <a:latin typeface="Calibri" panose="020F0502020204030204" pitchFamily="34" charset="0"/>
              <a:ea typeface="Yu Gothic UI Semilight" panose="020B0400000000000000" pitchFamily="34" charset="-128"/>
              <a:cs typeface="Calibri" panose="020F0502020204030204" pitchFamily="34" charset="0"/>
            </a:endParaRPr>
          </a:p>
        </p:txBody>
      </p:sp>
      <p:grpSp>
        <p:nvGrpSpPr>
          <p:cNvPr id="15" name="Group 14"/>
          <p:cNvGrpSpPr/>
          <p:nvPr/>
        </p:nvGrpSpPr>
        <p:grpSpPr>
          <a:xfrm>
            <a:off x="94329" y="3562660"/>
            <a:ext cx="360747" cy="274028"/>
            <a:chOff x="9553575" y="3419475"/>
            <a:chExt cx="315913" cy="258763"/>
          </a:xfrm>
          <a:solidFill>
            <a:schemeClr val="tx1"/>
          </a:solidFill>
        </p:grpSpPr>
        <p:sp>
          <p:nvSpPr>
            <p:cNvPr id="16" name="Rectangle 64"/>
            <p:cNvSpPr>
              <a:spLocks noChangeArrowheads="1"/>
            </p:cNvSpPr>
            <p:nvPr/>
          </p:nvSpPr>
          <p:spPr bwMode="auto">
            <a:xfrm>
              <a:off x="9585325" y="3527425"/>
              <a:ext cx="47625" cy="968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latin typeface="Calibri"/>
              </a:endParaRPr>
            </a:p>
          </p:txBody>
        </p:sp>
        <p:sp>
          <p:nvSpPr>
            <p:cNvPr id="17" name="Rectangle 65"/>
            <p:cNvSpPr>
              <a:spLocks noChangeArrowheads="1"/>
            </p:cNvSpPr>
            <p:nvPr/>
          </p:nvSpPr>
          <p:spPr bwMode="auto">
            <a:xfrm>
              <a:off x="9656763" y="3478213"/>
              <a:ext cx="47625" cy="1460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latin typeface="Calibri"/>
              </a:endParaRPr>
            </a:p>
          </p:txBody>
        </p:sp>
        <p:sp>
          <p:nvSpPr>
            <p:cNvPr id="18" name="Rectangle 66"/>
            <p:cNvSpPr>
              <a:spLocks noChangeArrowheads="1"/>
            </p:cNvSpPr>
            <p:nvPr/>
          </p:nvSpPr>
          <p:spPr bwMode="auto">
            <a:xfrm>
              <a:off x="9728200" y="3446463"/>
              <a:ext cx="47625" cy="177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latin typeface="Calibri"/>
              </a:endParaRPr>
            </a:p>
          </p:txBody>
        </p:sp>
        <p:sp>
          <p:nvSpPr>
            <p:cNvPr id="19" name="Rectangle 67"/>
            <p:cNvSpPr>
              <a:spLocks noChangeArrowheads="1"/>
            </p:cNvSpPr>
            <p:nvPr/>
          </p:nvSpPr>
          <p:spPr bwMode="auto">
            <a:xfrm>
              <a:off x="9801225" y="3419475"/>
              <a:ext cx="49213" cy="2047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latin typeface="Calibri"/>
              </a:endParaRPr>
            </a:p>
          </p:txBody>
        </p:sp>
        <p:sp>
          <p:nvSpPr>
            <p:cNvPr id="20" name="Rectangle 68"/>
            <p:cNvSpPr>
              <a:spLocks noChangeArrowheads="1"/>
            </p:cNvSpPr>
            <p:nvPr/>
          </p:nvSpPr>
          <p:spPr bwMode="auto">
            <a:xfrm>
              <a:off x="9553575" y="3643313"/>
              <a:ext cx="315913" cy="349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latin typeface="Calibri"/>
              </a:endParaRPr>
            </a:p>
          </p:txBody>
        </p:sp>
      </p:grpSp>
      <p:grpSp>
        <p:nvGrpSpPr>
          <p:cNvPr id="21" name="Group 20"/>
          <p:cNvGrpSpPr/>
          <p:nvPr/>
        </p:nvGrpSpPr>
        <p:grpSpPr>
          <a:xfrm>
            <a:off x="86388" y="1677758"/>
            <a:ext cx="411960" cy="453508"/>
            <a:chOff x="7159625" y="1381125"/>
            <a:chExt cx="555625" cy="650875"/>
          </a:xfrm>
          <a:solidFill>
            <a:schemeClr val="tx1"/>
          </a:solidFill>
        </p:grpSpPr>
        <p:sp>
          <p:nvSpPr>
            <p:cNvPr id="22" name="Freeform 289"/>
            <p:cNvSpPr>
              <a:spLocks noEditPoints="1"/>
            </p:cNvSpPr>
            <p:nvPr/>
          </p:nvSpPr>
          <p:spPr bwMode="auto">
            <a:xfrm>
              <a:off x="7159625" y="1479550"/>
              <a:ext cx="555625" cy="552450"/>
            </a:xfrm>
            <a:custGeom>
              <a:avLst/>
              <a:gdLst>
                <a:gd name="T0" fmla="*/ 88 w 175"/>
                <a:gd name="T1" fmla="*/ 0 h 174"/>
                <a:gd name="T2" fmla="*/ 0 w 175"/>
                <a:gd name="T3" fmla="*/ 87 h 174"/>
                <a:gd name="T4" fmla="*/ 88 w 175"/>
                <a:gd name="T5" fmla="*/ 174 h 174"/>
                <a:gd name="T6" fmla="*/ 175 w 175"/>
                <a:gd name="T7" fmla="*/ 87 h 174"/>
                <a:gd name="T8" fmla="*/ 88 w 175"/>
                <a:gd name="T9" fmla="*/ 0 h 174"/>
                <a:gd name="T10" fmla="*/ 88 w 175"/>
                <a:gd name="T11" fmla="*/ 159 h 174"/>
                <a:gd name="T12" fmla="*/ 16 w 175"/>
                <a:gd name="T13" fmla="*/ 87 h 174"/>
                <a:gd name="T14" fmla="*/ 88 w 175"/>
                <a:gd name="T15" fmla="*/ 15 h 174"/>
                <a:gd name="T16" fmla="*/ 159 w 175"/>
                <a:gd name="T17" fmla="*/ 87 h 174"/>
                <a:gd name="T18" fmla="*/ 88 w 175"/>
                <a:gd name="T19" fmla="*/ 159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5" h="174">
                  <a:moveTo>
                    <a:pt x="88" y="0"/>
                  </a:moveTo>
                  <a:cubicBezTo>
                    <a:pt x="39" y="0"/>
                    <a:pt x="0" y="39"/>
                    <a:pt x="0" y="87"/>
                  </a:cubicBezTo>
                  <a:cubicBezTo>
                    <a:pt x="0" y="135"/>
                    <a:pt x="39" y="174"/>
                    <a:pt x="88" y="174"/>
                  </a:cubicBezTo>
                  <a:cubicBezTo>
                    <a:pt x="136" y="174"/>
                    <a:pt x="175" y="135"/>
                    <a:pt x="175" y="87"/>
                  </a:cubicBezTo>
                  <a:cubicBezTo>
                    <a:pt x="175" y="39"/>
                    <a:pt x="136" y="0"/>
                    <a:pt x="88" y="0"/>
                  </a:cubicBezTo>
                  <a:close/>
                  <a:moveTo>
                    <a:pt x="88" y="159"/>
                  </a:moveTo>
                  <a:cubicBezTo>
                    <a:pt x="48" y="159"/>
                    <a:pt x="16" y="127"/>
                    <a:pt x="16" y="87"/>
                  </a:cubicBezTo>
                  <a:cubicBezTo>
                    <a:pt x="16" y="48"/>
                    <a:pt x="48" y="15"/>
                    <a:pt x="88" y="15"/>
                  </a:cubicBezTo>
                  <a:cubicBezTo>
                    <a:pt x="127" y="15"/>
                    <a:pt x="159" y="48"/>
                    <a:pt x="159" y="87"/>
                  </a:cubicBezTo>
                  <a:cubicBezTo>
                    <a:pt x="159" y="127"/>
                    <a:pt x="127" y="159"/>
                    <a:pt x="88" y="1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latin typeface="Calibri"/>
              </a:endParaRPr>
            </a:p>
          </p:txBody>
        </p:sp>
        <p:sp>
          <p:nvSpPr>
            <p:cNvPr id="23" name="Freeform 290"/>
            <p:cNvSpPr>
              <a:spLocks/>
            </p:cNvSpPr>
            <p:nvPr/>
          </p:nvSpPr>
          <p:spPr bwMode="auto">
            <a:xfrm>
              <a:off x="7356475" y="1381125"/>
              <a:ext cx="161925" cy="82550"/>
            </a:xfrm>
            <a:custGeom>
              <a:avLst/>
              <a:gdLst>
                <a:gd name="T0" fmla="*/ 5 w 51"/>
                <a:gd name="T1" fmla="*/ 21 h 26"/>
                <a:gd name="T2" fmla="*/ 15 w 51"/>
                <a:gd name="T3" fmla="*/ 21 h 26"/>
                <a:gd name="T4" fmla="*/ 15 w 51"/>
                <a:gd name="T5" fmla="*/ 26 h 26"/>
                <a:gd name="T6" fmla="*/ 26 w 51"/>
                <a:gd name="T7" fmla="*/ 26 h 26"/>
                <a:gd name="T8" fmla="*/ 36 w 51"/>
                <a:gd name="T9" fmla="*/ 26 h 26"/>
                <a:gd name="T10" fmla="*/ 36 w 51"/>
                <a:gd name="T11" fmla="*/ 21 h 26"/>
                <a:gd name="T12" fmla="*/ 46 w 51"/>
                <a:gd name="T13" fmla="*/ 21 h 26"/>
                <a:gd name="T14" fmla="*/ 51 w 51"/>
                <a:gd name="T15" fmla="*/ 16 h 26"/>
                <a:gd name="T16" fmla="*/ 51 w 51"/>
                <a:gd name="T17" fmla="*/ 5 h 26"/>
                <a:gd name="T18" fmla="*/ 46 w 51"/>
                <a:gd name="T19" fmla="*/ 0 h 26"/>
                <a:gd name="T20" fmla="*/ 5 w 51"/>
                <a:gd name="T21" fmla="*/ 0 h 26"/>
                <a:gd name="T22" fmla="*/ 0 w 51"/>
                <a:gd name="T23" fmla="*/ 5 h 26"/>
                <a:gd name="T24" fmla="*/ 0 w 51"/>
                <a:gd name="T25" fmla="*/ 16 h 26"/>
                <a:gd name="T26" fmla="*/ 5 w 51"/>
                <a:gd name="T27" fmla="*/ 2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1" h="26">
                  <a:moveTo>
                    <a:pt x="5" y="21"/>
                  </a:moveTo>
                  <a:cubicBezTo>
                    <a:pt x="15" y="21"/>
                    <a:pt x="15" y="21"/>
                    <a:pt x="15" y="21"/>
                  </a:cubicBezTo>
                  <a:cubicBezTo>
                    <a:pt x="15" y="26"/>
                    <a:pt x="15" y="26"/>
                    <a:pt x="15" y="26"/>
                  </a:cubicBezTo>
                  <a:cubicBezTo>
                    <a:pt x="19" y="26"/>
                    <a:pt x="22" y="26"/>
                    <a:pt x="26" y="26"/>
                  </a:cubicBezTo>
                  <a:cubicBezTo>
                    <a:pt x="29" y="26"/>
                    <a:pt x="32" y="26"/>
                    <a:pt x="36" y="26"/>
                  </a:cubicBezTo>
                  <a:cubicBezTo>
                    <a:pt x="36" y="21"/>
                    <a:pt x="36" y="21"/>
                    <a:pt x="36" y="21"/>
                  </a:cubicBezTo>
                  <a:cubicBezTo>
                    <a:pt x="46" y="21"/>
                    <a:pt x="46" y="21"/>
                    <a:pt x="46" y="21"/>
                  </a:cubicBezTo>
                  <a:cubicBezTo>
                    <a:pt x="49" y="21"/>
                    <a:pt x="51" y="18"/>
                    <a:pt x="51" y="16"/>
                  </a:cubicBezTo>
                  <a:cubicBezTo>
                    <a:pt x="51" y="5"/>
                    <a:pt x="51" y="5"/>
                    <a:pt x="51" y="5"/>
                  </a:cubicBezTo>
                  <a:cubicBezTo>
                    <a:pt x="51" y="3"/>
                    <a:pt x="49" y="0"/>
                    <a:pt x="46" y="0"/>
                  </a:cubicBezTo>
                  <a:cubicBezTo>
                    <a:pt x="5" y="0"/>
                    <a:pt x="5" y="0"/>
                    <a:pt x="5" y="0"/>
                  </a:cubicBezTo>
                  <a:cubicBezTo>
                    <a:pt x="2" y="0"/>
                    <a:pt x="0" y="3"/>
                    <a:pt x="0" y="5"/>
                  </a:cubicBezTo>
                  <a:cubicBezTo>
                    <a:pt x="0" y="16"/>
                    <a:pt x="0" y="16"/>
                    <a:pt x="0" y="16"/>
                  </a:cubicBezTo>
                  <a:cubicBezTo>
                    <a:pt x="0" y="18"/>
                    <a:pt x="2" y="21"/>
                    <a:pt x="5"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latin typeface="Calibri"/>
              </a:endParaRPr>
            </a:p>
          </p:txBody>
        </p:sp>
        <p:sp>
          <p:nvSpPr>
            <p:cNvPr id="24" name="Freeform 291"/>
            <p:cNvSpPr>
              <a:spLocks/>
            </p:cNvSpPr>
            <p:nvPr/>
          </p:nvSpPr>
          <p:spPr bwMode="auto">
            <a:xfrm>
              <a:off x="7419975" y="1901825"/>
              <a:ext cx="34925" cy="66675"/>
            </a:xfrm>
            <a:custGeom>
              <a:avLst/>
              <a:gdLst>
                <a:gd name="T0" fmla="*/ 6 w 11"/>
                <a:gd name="T1" fmla="*/ 0 h 21"/>
                <a:gd name="T2" fmla="*/ 0 w 11"/>
                <a:gd name="T3" fmla="*/ 6 h 21"/>
                <a:gd name="T4" fmla="*/ 0 w 11"/>
                <a:gd name="T5" fmla="*/ 16 h 21"/>
                <a:gd name="T6" fmla="*/ 6 w 11"/>
                <a:gd name="T7" fmla="*/ 21 h 21"/>
                <a:gd name="T8" fmla="*/ 11 w 11"/>
                <a:gd name="T9" fmla="*/ 16 h 21"/>
                <a:gd name="T10" fmla="*/ 11 w 11"/>
                <a:gd name="T11" fmla="*/ 6 h 21"/>
                <a:gd name="T12" fmla="*/ 6 w 11"/>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11" h="21">
                  <a:moveTo>
                    <a:pt x="6" y="0"/>
                  </a:moveTo>
                  <a:cubicBezTo>
                    <a:pt x="3" y="0"/>
                    <a:pt x="0" y="3"/>
                    <a:pt x="0" y="6"/>
                  </a:cubicBezTo>
                  <a:cubicBezTo>
                    <a:pt x="0" y="16"/>
                    <a:pt x="0" y="16"/>
                    <a:pt x="0" y="16"/>
                  </a:cubicBezTo>
                  <a:cubicBezTo>
                    <a:pt x="0" y="19"/>
                    <a:pt x="3" y="21"/>
                    <a:pt x="6" y="21"/>
                  </a:cubicBezTo>
                  <a:cubicBezTo>
                    <a:pt x="8" y="21"/>
                    <a:pt x="11" y="19"/>
                    <a:pt x="11" y="16"/>
                  </a:cubicBezTo>
                  <a:cubicBezTo>
                    <a:pt x="11" y="6"/>
                    <a:pt x="11" y="6"/>
                    <a:pt x="11" y="6"/>
                  </a:cubicBezTo>
                  <a:cubicBezTo>
                    <a:pt x="11" y="3"/>
                    <a:pt x="8" y="0"/>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latin typeface="Calibri"/>
              </a:endParaRPr>
            </a:p>
          </p:txBody>
        </p:sp>
        <p:sp>
          <p:nvSpPr>
            <p:cNvPr id="25" name="Freeform 292"/>
            <p:cNvSpPr>
              <a:spLocks/>
            </p:cNvSpPr>
            <p:nvPr/>
          </p:nvSpPr>
          <p:spPr bwMode="auto">
            <a:xfrm>
              <a:off x="7280275" y="1600200"/>
              <a:ext cx="60325" cy="60325"/>
            </a:xfrm>
            <a:custGeom>
              <a:avLst/>
              <a:gdLst>
                <a:gd name="T0" fmla="*/ 10 w 19"/>
                <a:gd name="T1" fmla="*/ 2 h 19"/>
                <a:gd name="T2" fmla="*/ 2 w 19"/>
                <a:gd name="T3" fmla="*/ 2 h 19"/>
                <a:gd name="T4" fmla="*/ 2 w 19"/>
                <a:gd name="T5" fmla="*/ 9 h 19"/>
                <a:gd name="T6" fmla="*/ 10 w 19"/>
                <a:gd name="T7" fmla="*/ 17 h 19"/>
                <a:gd name="T8" fmla="*/ 17 w 19"/>
                <a:gd name="T9" fmla="*/ 17 h 19"/>
                <a:gd name="T10" fmla="*/ 17 w 19"/>
                <a:gd name="T11" fmla="*/ 9 h 19"/>
                <a:gd name="T12" fmla="*/ 10 w 19"/>
                <a:gd name="T13" fmla="*/ 2 h 19"/>
              </a:gdLst>
              <a:ahLst/>
              <a:cxnLst>
                <a:cxn ang="0">
                  <a:pos x="T0" y="T1"/>
                </a:cxn>
                <a:cxn ang="0">
                  <a:pos x="T2" y="T3"/>
                </a:cxn>
                <a:cxn ang="0">
                  <a:pos x="T4" y="T5"/>
                </a:cxn>
                <a:cxn ang="0">
                  <a:pos x="T6" y="T7"/>
                </a:cxn>
                <a:cxn ang="0">
                  <a:pos x="T8" y="T9"/>
                </a:cxn>
                <a:cxn ang="0">
                  <a:pos x="T10" y="T11"/>
                </a:cxn>
                <a:cxn ang="0">
                  <a:pos x="T12" y="T13"/>
                </a:cxn>
              </a:cxnLst>
              <a:rect l="0" t="0" r="r" b="b"/>
              <a:pathLst>
                <a:path w="19" h="19">
                  <a:moveTo>
                    <a:pt x="10" y="2"/>
                  </a:moveTo>
                  <a:cubicBezTo>
                    <a:pt x="8" y="0"/>
                    <a:pt x="4" y="0"/>
                    <a:pt x="2" y="2"/>
                  </a:cubicBezTo>
                  <a:cubicBezTo>
                    <a:pt x="0" y="4"/>
                    <a:pt x="0" y="7"/>
                    <a:pt x="2" y="9"/>
                  </a:cubicBezTo>
                  <a:cubicBezTo>
                    <a:pt x="10" y="17"/>
                    <a:pt x="10" y="17"/>
                    <a:pt x="10" y="17"/>
                  </a:cubicBezTo>
                  <a:cubicBezTo>
                    <a:pt x="12" y="19"/>
                    <a:pt x="15" y="19"/>
                    <a:pt x="17" y="17"/>
                  </a:cubicBezTo>
                  <a:cubicBezTo>
                    <a:pt x="19" y="15"/>
                    <a:pt x="19" y="11"/>
                    <a:pt x="17" y="9"/>
                  </a:cubicBezTo>
                  <a:lnTo>
                    <a:pt x="1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latin typeface="Calibri"/>
              </a:endParaRPr>
            </a:p>
          </p:txBody>
        </p:sp>
        <p:sp>
          <p:nvSpPr>
            <p:cNvPr id="26" name="Freeform 293"/>
            <p:cNvSpPr>
              <a:spLocks/>
            </p:cNvSpPr>
            <p:nvPr/>
          </p:nvSpPr>
          <p:spPr bwMode="auto">
            <a:xfrm>
              <a:off x="7280275" y="1854200"/>
              <a:ext cx="60325" cy="57150"/>
            </a:xfrm>
            <a:custGeom>
              <a:avLst/>
              <a:gdLst>
                <a:gd name="T0" fmla="*/ 10 w 19"/>
                <a:gd name="T1" fmla="*/ 2 h 18"/>
                <a:gd name="T2" fmla="*/ 2 w 19"/>
                <a:gd name="T3" fmla="*/ 9 h 18"/>
                <a:gd name="T4" fmla="*/ 2 w 19"/>
                <a:gd name="T5" fmla="*/ 16 h 18"/>
                <a:gd name="T6" fmla="*/ 10 w 19"/>
                <a:gd name="T7" fmla="*/ 16 h 18"/>
                <a:gd name="T8" fmla="*/ 17 w 19"/>
                <a:gd name="T9" fmla="*/ 9 h 18"/>
                <a:gd name="T10" fmla="*/ 17 w 19"/>
                <a:gd name="T11" fmla="*/ 2 h 18"/>
                <a:gd name="T12" fmla="*/ 10 w 19"/>
                <a:gd name="T13" fmla="*/ 2 h 18"/>
              </a:gdLst>
              <a:ahLst/>
              <a:cxnLst>
                <a:cxn ang="0">
                  <a:pos x="T0" y="T1"/>
                </a:cxn>
                <a:cxn ang="0">
                  <a:pos x="T2" y="T3"/>
                </a:cxn>
                <a:cxn ang="0">
                  <a:pos x="T4" y="T5"/>
                </a:cxn>
                <a:cxn ang="0">
                  <a:pos x="T6" y="T7"/>
                </a:cxn>
                <a:cxn ang="0">
                  <a:pos x="T8" y="T9"/>
                </a:cxn>
                <a:cxn ang="0">
                  <a:pos x="T10" y="T11"/>
                </a:cxn>
                <a:cxn ang="0">
                  <a:pos x="T12" y="T13"/>
                </a:cxn>
              </a:cxnLst>
              <a:rect l="0" t="0" r="r" b="b"/>
              <a:pathLst>
                <a:path w="19" h="18">
                  <a:moveTo>
                    <a:pt x="10" y="2"/>
                  </a:moveTo>
                  <a:cubicBezTo>
                    <a:pt x="2" y="9"/>
                    <a:pt x="2" y="9"/>
                    <a:pt x="2" y="9"/>
                  </a:cubicBezTo>
                  <a:cubicBezTo>
                    <a:pt x="0" y="11"/>
                    <a:pt x="0" y="14"/>
                    <a:pt x="2" y="16"/>
                  </a:cubicBezTo>
                  <a:cubicBezTo>
                    <a:pt x="4" y="18"/>
                    <a:pt x="8" y="18"/>
                    <a:pt x="10" y="16"/>
                  </a:cubicBezTo>
                  <a:cubicBezTo>
                    <a:pt x="17" y="9"/>
                    <a:pt x="17" y="9"/>
                    <a:pt x="17" y="9"/>
                  </a:cubicBezTo>
                  <a:cubicBezTo>
                    <a:pt x="19" y="7"/>
                    <a:pt x="19" y="4"/>
                    <a:pt x="17" y="2"/>
                  </a:cubicBezTo>
                  <a:cubicBezTo>
                    <a:pt x="15" y="0"/>
                    <a:pt x="12" y="0"/>
                    <a:pt x="1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latin typeface="Calibri"/>
              </a:endParaRPr>
            </a:p>
          </p:txBody>
        </p:sp>
        <p:sp>
          <p:nvSpPr>
            <p:cNvPr id="27" name="Freeform 294"/>
            <p:cNvSpPr>
              <a:spLocks/>
            </p:cNvSpPr>
            <p:nvPr/>
          </p:nvSpPr>
          <p:spPr bwMode="auto">
            <a:xfrm>
              <a:off x="7226300" y="1739900"/>
              <a:ext cx="63500" cy="31750"/>
            </a:xfrm>
            <a:custGeom>
              <a:avLst/>
              <a:gdLst>
                <a:gd name="T0" fmla="*/ 20 w 20"/>
                <a:gd name="T1" fmla="*/ 5 h 10"/>
                <a:gd name="T2" fmla="*/ 15 w 20"/>
                <a:gd name="T3" fmla="*/ 0 h 10"/>
                <a:gd name="T4" fmla="*/ 5 w 20"/>
                <a:gd name="T5" fmla="*/ 0 h 10"/>
                <a:gd name="T6" fmla="*/ 0 w 20"/>
                <a:gd name="T7" fmla="*/ 5 h 10"/>
                <a:gd name="T8" fmla="*/ 5 w 20"/>
                <a:gd name="T9" fmla="*/ 10 h 10"/>
                <a:gd name="T10" fmla="*/ 15 w 20"/>
                <a:gd name="T11" fmla="*/ 10 h 10"/>
                <a:gd name="T12" fmla="*/ 20 w 20"/>
                <a:gd name="T13" fmla="*/ 5 h 10"/>
              </a:gdLst>
              <a:ahLst/>
              <a:cxnLst>
                <a:cxn ang="0">
                  <a:pos x="T0" y="T1"/>
                </a:cxn>
                <a:cxn ang="0">
                  <a:pos x="T2" y="T3"/>
                </a:cxn>
                <a:cxn ang="0">
                  <a:pos x="T4" y="T5"/>
                </a:cxn>
                <a:cxn ang="0">
                  <a:pos x="T6" y="T7"/>
                </a:cxn>
                <a:cxn ang="0">
                  <a:pos x="T8" y="T9"/>
                </a:cxn>
                <a:cxn ang="0">
                  <a:pos x="T10" y="T11"/>
                </a:cxn>
                <a:cxn ang="0">
                  <a:pos x="T12" y="T13"/>
                </a:cxn>
              </a:cxnLst>
              <a:rect l="0" t="0" r="r" b="b"/>
              <a:pathLst>
                <a:path w="20" h="10">
                  <a:moveTo>
                    <a:pt x="20" y="5"/>
                  </a:moveTo>
                  <a:cubicBezTo>
                    <a:pt x="20" y="2"/>
                    <a:pt x="18" y="0"/>
                    <a:pt x="15" y="0"/>
                  </a:cubicBezTo>
                  <a:cubicBezTo>
                    <a:pt x="5" y="0"/>
                    <a:pt x="5" y="0"/>
                    <a:pt x="5" y="0"/>
                  </a:cubicBezTo>
                  <a:cubicBezTo>
                    <a:pt x="2" y="0"/>
                    <a:pt x="0" y="2"/>
                    <a:pt x="0" y="5"/>
                  </a:cubicBezTo>
                  <a:cubicBezTo>
                    <a:pt x="0" y="8"/>
                    <a:pt x="2" y="10"/>
                    <a:pt x="5" y="10"/>
                  </a:cubicBezTo>
                  <a:cubicBezTo>
                    <a:pt x="15" y="10"/>
                    <a:pt x="15" y="10"/>
                    <a:pt x="15" y="10"/>
                  </a:cubicBezTo>
                  <a:cubicBezTo>
                    <a:pt x="18" y="10"/>
                    <a:pt x="20" y="8"/>
                    <a:pt x="2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latin typeface="Calibri"/>
              </a:endParaRPr>
            </a:p>
          </p:txBody>
        </p:sp>
        <p:sp>
          <p:nvSpPr>
            <p:cNvPr id="28" name="Freeform 295"/>
            <p:cNvSpPr>
              <a:spLocks/>
            </p:cNvSpPr>
            <p:nvPr/>
          </p:nvSpPr>
          <p:spPr bwMode="auto">
            <a:xfrm>
              <a:off x="7439025" y="1546225"/>
              <a:ext cx="209550" cy="358775"/>
            </a:xfrm>
            <a:custGeom>
              <a:avLst/>
              <a:gdLst>
                <a:gd name="T0" fmla="*/ 0 w 66"/>
                <a:gd name="T1" fmla="*/ 0 h 113"/>
                <a:gd name="T2" fmla="*/ 0 w 66"/>
                <a:gd name="T3" fmla="*/ 66 h 113"/>
                <a:gd name="T4" fmla="*/ 47 w 66"/>
                <a:gd name="T5" fmla="*/ 113 h 113"/>
                <a:gd name="T6" fmla="*/ 66 w 66"/>
                <a:gd name="T7" fmla="*/ 66 h 113"/>
                <a:gd name="T8" fmla="*/ 0 w 66"/>
                <a:gd name="T9" fmla="*/ 0 h 113"/>
              </a:gdLst>
              <a:ahLst/>
              <a:cxnLst>
                <a:cxn ang="0">
                  <a:pos x="T0" y="T1"/>
                </a:cxn>
                <a:cxn ang="0">
                  <a:pos x="T2" y="T3"/>
                </a:cxn>
                <a:cxn ang="0">
                  <a:pos x="T4" y="T5"/>
                </a:cxn>
                <a:cxn ang="0">
                  <a:pos x="T6" y="T7"/>
                </a:cxn>
                <a:cxn ang="0">
                  <a:pos x="T8" y="T9"/>
                </a:cxn>
              </a:cxnLst>
              <a:rect l="0" t="0" r="r" b="b"/>
              <a:pathLst>
                <a:path w="66" h="113">
                  <a:moveTo>
                    <a:pt x="0" y="0"/>
                  </a:moveTo>
                  <a:cubicBezTo>
                    <a:pt x="0" y="66"/>
                    <a:pt x="0" y="66"/>
                    <a:pt x="0" y="66"/>
                  </a:cubicBezTo>
                  <a:cubicBezTo>
                    <a:pt x="47" y="113"/>
                    <a:pt x="47" y="113"/>
                    <a:pt x="47" y="113"/>
                  </a:cubicBezTo>
                  <a:cubicBezTo>
                    <a:pt x="59" y="101"/>
                    <a:pt x="66" y="85"/>
                    <a:pt x="66" y="66"/>
                  </a:cubicBezTo>
                  <a:cubicBezTo>
                    <a:pt x="66" y="29"/>
                    <a:pt x="36"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latin typeface="Calibri"/>
              </a:endParaRPr>
            </a:p>
          </p:txBody>
        </p:sp>
        <p:sp>
          <p:nvSpPr>
            <p:cNvPr id="29" name="Freeform 296"/>
            <p:cNvSpPr>
              <a:spLocks/>
            </p:cNvSpPr>
            <p:nvPr/>
          </p:nvSpPr>
          <p:spPr bwMode="auto">
            <a:xfrm>
              <a:off x="7178675" y="1498600"/>
              <a:ext cx="69850" cy="69850"/>
            </a:xfrm>
            <a:custGeom>
              <a:avLst/>
              <a:gdLst>
                <a:gd name="T0" fmla="*/ 11 w 22"/>
                <a:gd name="T1" fmla="*/ 22 h 22"/>
                <a:gd name="T2" fmla="*/ 22 w 22"/>
                <a:gd name="T3" fmla="*/ 11 h 22"/>
                <a:gd name="T4" fmla="*/ 13 w 22"/>
                <a:gd name="T5" fmla="*/ 2 h 22"/>
                <a:gd name="T6" fmla="*/ 5 w 22"/>
                <a:gd name="T7" fmla="*/ 2 h 22"/>
                <a:gd name="T8" fmla="*/ 2 w 22"/>
                <a:gd name="T9" fmla="*/ 5 h 22"/>
                <a:gd name="T10" fmla="*/ 2 w 22"/>
                <a:gd name="T11" fmla="*/ 12 h 22"/>
                <a:gd name="T12" fmla="*/ 11 w 22"/>
                <a:gd name="T13" fmla="*/ 22 h 22"/>
              </a:gdLst>
              <a:ahLst/>
              <a:cxnLst>
                <a:cxn ang="0">
                  <a:pos x="T0" y="T1"/>
                </a:cxn>
                <a:cxn ang="0">
                  <a:pos x="T2" y="T3"/>
                </a:cxn>
                <a:cxn ang="0">
                  <a:pos x="T4" y="T5"/>
                </a:cxn>
                <a:cxn ang="0">
                  <a:pos x="T6" y="T7"/>
                </a:cxn>
                <a:cxn ang="0">
                  <a:pos x="T8" y="T9"/>
                </a:cxn>
                <a:cxn ang="0">
                  <a:pos x="T10" y="T11"/>
                </a:cxn>
                <a:cxn ang="0">
                  <a:pos x="T12" y="T13"/>
                </a:cxn>
              </a:cxnLst>
              <a:rect l="0" t="0" r="r" b="b"/>
              <a:pathLst>
                <a:path w="22" h="22">
                  <a:moveTo>
                    <a:pt x="11" y="22"/>
                  </a:moveTo>
                  <a:cubicBezTo>
                    <a:pt x="14" y="18"/>
                    <a:pt x="18" y="14"/>
                    <a:pt x="22" y="11"/>
                  </a:cubicBezTo>
                  <a:cubicBezTo>
                    <a:pt x="13" y="2"/>
                    <a:pt x="13" y="2"/>
                    <a:pt x="13" y="2"/>
                  </a:cubicBezTo>
                  <a:cubicBezTo>
                    <a:pt x="11" y="0"/>
                    <a:pt x="7" y="0"/>
                    <a:pt x="5" y="2"/>
                  </a:cubicBezTo>
                  <a:cubicBezTo>
                    <a:pt x="2" y="5"/>
                    <a:pt x="2" y="5"/>
                    <a:pt x="2" y="5"/>
                  </a:cubicBezTo>
                  <a:cubicBezTo>
                    <a:pt x="0" y="7"/>
                    <a:pt x="0" y="10"/>
                    <a:pt x="2" y="12"/>
                  </a:cubicBezTo>
                  <a:lnTo>
                    <a:pt x="11"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latin typeface="Calibri"/>
              </a:endParaRPr>
            </a:p>
          </p:txBody>
        </p:sp>
        <p:sp>
          <p:nvSpPr>
            <p:cNvPr id="30" name="Freeform 297"/>
            <p:cNvSpPr>
              <a:spLocks/>
            </p:cNvSpPr>
            <p:nvPr/>
          </p:nvSpPr>
          <p:spPr bwMode="auto">
            <a:xfrm>
              <a:off x="7626350" y="1498600"/>
              <a:ext cx="69850" cy="69850"/>
            </a:xfrm>
            <a:custGeom>
              <a:avLst/>
              <a:gdLst>
                <a:gd name="T0" fmla="*/ 11 w 22"/>
                <a:gd name="T1" fmla="*/ 22 h 22"/>
                <a:gd name="T2" fmla="*/ 20 w 22"/>
                <a:gd name="T3" fmla="*/ 12 h 22"/>
                <a:gd name="T4" fmla="*/ 20 w 22"/>
                <a:gd name="T5" fmla="*/ 5 h 22"/>
                <a:gd name="T6" fmla="*/ 17 w 22"/>
                <a:gd name="T7" fmla="*/ 2 h 22"/>
                <a:gd name="T8" fmla="*/ 9 w 22"/>
                <a:gd name="T9" fmla="*/ 2 h 22"/>
                <a:gd name="T10" fmla="*/ 0 w 22"/>
                <a:gd name="T11" fmla="*/ 11 h 22"/>
                <a:gd name="T12" fmla="*/ 11 w 22"/>
                <a:gd name="T13" fmla="*/ 22 h 22"/>
              </a:gdLst>
              <a:ahLst/>
              <a:cxnLst>
                <a:cxn ang="0">
                  <a:pos x="T0" y="T1"/>
                </a:cxn>
                <a:cxn ang="0">
                  <a:pos x="T2" y="T3"/>
                </a:cxn>
                <a:cxn ang="0">
                  <a:pos x="T4" y="T5"/>
                </a:cxn>
                <a:cxn ang="0">
                  <a:pos x="T6" y="T7"/>
                </a:cxn>
                <a:cxn ang="0">
                  <a:pos x="T8" y="T9"/>
                </a:cxn>
                <a:cxn ang="0">
                  <a:pos x="T10" y="T11"/>
                </a:cxn>
                <a:cxn ang="0">
                  <a:pos x="T12" y="T13"/>
                </a:cxn>
              </a:cxnLst>
              <a:rect l="0" t="0" r="r" b="b"/>
              <a:pathLst>
                <a:path w="22" h="22">
                  <a:moveTo>
                    <a:pt x="11" y="22"/>
                  </a:moveTo>
                  <a:cubicBezTo>
                    <a:pt x="20" y="12"/>
                    <a:pt x="20" y="12"/>
                    <a:pt x="20" y="12"/>
                  </a:cubicBezTo>
                  <a:cubicBezTo>
                    <a:pt x="22" y="10"/>
                    <a:pt x="22" y="7"/>
                    <a:pt x="20" y="5"/>
                  </a:cubicBezTo>
                  <a:cubicBezTo>
                    <a:pt x="17" y="2"/>
                    <a:pt x="17" y="2"/>
                    <a:pt x="17" y="2"/>
                  </a:cubicBezTo>
                  <a:cubicBezTo>
                    <a:pt x="15" y="0"/>
                    <a:pt x="11" y="0"/>
                    <a:pt x="9" y="2"/>
                  </a:cubicBezTo>
                  <a:cubicBezTo>
                    <a:pt x="0" y="11"/>
                    <a:pt x="0" y="11"/>
                    <a:pt x="0" y="11"/>
                  </a:cubicBezTo>
                  <a:cubicBezTo>
                    <a:pt x="4" y="14"/>
                    <a:pt x="8" y="18"/>
                    <a:pt x="11"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latin typeface="Calibri"/>
              </a:endParaRPr>
            </a:p>
          </p:txBody>
        </p:sp>
      </p:grpSp>
      <p:grpSp>
        <p:nvGrpSpPr>
          <p:cNvPr id="31" name="Group 30"/>
          <p:cNvGrpSpPr/>
          <p:nvPr/>
        </p:nvGrpSpPr>
        <p:grpSpPr>
          <a:xfrm>
            <a:off x="108371" y="2593401"/>
            <a:ext cx="372788" cy="420694"/>
            <a:chOff x="8293100" y="1381125"/>
            <a:chExt cx="581025" cy="650875"/>
          </a:xfrm>
          <a:solidFill>
            <a:schemeClr val="tx1"/>
          </a:solidFill>
        </p:grpSpPr>
        <p:sp>
          <p:nvSpPr>
            <p:cNvPr id="32" name="Freeform 309"/>
            <p:cNvSpPr>
              <a:spLocks/>
            </p:cNvSpPr>
            <p:nvPr/>
          </p:nvSpPr>
          <p:spPr bwMode="auto">
            <a:xfrm>
              <a:off x="8455025" y="1755775"/>
              <a:ext cx="260350" cy="15875"/>
            </a:xfrm>
            <a:custGeom>
              <a:avLst/>
              <a:gdLst>
                <a:gd name="T0" fmla="*/ 0 w 82"/>
                <a:gd name="T1" fmla="*/ 3 h 5"/>
                <a:gd name="T2" fmla="*/ 3 w 82"/>
                <a:gd name="T3" fmla="*/ 5 h 5"/>
                <a:gd name="T4" fmla="*/ 80 w 82"/>
                <a:gd name="T5" fmla="*/ 5 h 5"/>
                <a:gd name="T6" fmla="*/ 82 w 82"/>
                <a:gd name="T7" fmla="*/ 3 h 5"/>
                <a:gd name="T8" fmla="*/ 80 w 82"/>
                <a:gd name="T9" fmla="*/ 0 h 5"/>
                <a:gd name="T10" fmla="*/ 3 w 82"/>
                <a:gd name="T11" fmla="*/ 0 h 5"/>
                <a:gd name="T12" fmla="*/ 0 w 82"/>
                <a:gd name="T13" fmla="*/ 3 h 5"/>
              </a:gdLst>
              <a:ahLst/>
              <a:cxnLst>
                <a:cxn ang="0">
                  <a:pos x="T0" y="T1"/>
                </a:cxn>
                <a:cxn ang="0">
                  <a:pos x="T2" y="T3"/>
                </a:cxn>
                <a:cxn ang="0">
                  <a:pos x="T4" y="T5"/>
                </a:cxn>
                <a:cxn ang="0">
                  <a:pos x="T6" y="T7"/>
                </a:cxn>
                <a:cxn ang="0">
                  <a:pos x="T8" y="T9"/>
                </a:cxn>
                <a:cxn ang="0">
                  <a:pos x="T10" y="T11"/>
                </a:cxn>
                <a:cxn ang="0">
                  <a:pos x="T12" y="T13"/>
                </a:cxn>
              </a:cxnLst>
              <a:rect l="0" t="0" r="r" b="b"/>
              <a:pathLst>
                <a:path w="82" h="5">
                  <a:moveTo>
                    <a:pt x="0" y="3"/>
                  </a:moveTo>
                  <a:cubicBezTo>
                    <a:pt x="0" y="4"/>
                    <a:pt x="1" y="5"/>
                    <a:pt x="3" y="5"/>
                  </a:cubicBezTo>
                  <a:cubicBezTo>
                    <a:pt x="80" y="5"/>
                    <a:pt x="80" y="5"/>
                    <a:pt x="80" y="5"/>
                  </a:cubicBezTo>
                  <a:cubicBezTo>
                    <a:pt x="81" y="5"/>
                    <a:pt x="82" y="4"/>
                    <a:pt x="82" y="3"/>
                  </a:cubicBezTo>
                  <a:cubicBezTo>
                    <a:pt x="82" y="1"/>
                    <a:pt x="81" y="0"/>
                    <a:pt x="80" y="0"/>
                  </a:cubicBezTo>
                  <a:cubicBezTo>
                    <a:pt x="3" y="0"/>
                    <a:pt x="3" y="0"/>
                    <a:pt x="3" y="0"/>
                  </a:cubicBezTo>
                  <a:cubicBezTo>
                    <a:pt x="1" y="0"/>
                    <a:pt x="0" y="1"/>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latin typeface="Calibri"/>
              </a:endParaRPr>
            </a:p>
          </p:txBody>
        </p:sp>
        <p:sp>
          <p:nvSpPr>
            <p:cNvPr id="33" name="Freeform 310"/>
            <p:cNvSpPr>
              <a:spLocks/>
            </p:cNvSpPr>
            <p:nvPr/>
          </p:nvSpPr>
          <p:spPr bwMode="auto">
            <a:xfrm>
              <a:off x="8455025" y="1806575"/>
              <a:ext cx="260350" cy="15875"/>
            </a:xfrm>
            <a:custGeom>
              <a:avLst/>
              <a:gdLst>
                <a:gd name="T0" fmla="*/ 80 w 82"/>
                <a:gd name="T1" fmla="*/ 0 h 5"/>
                <a:gd name="T2" fmla="*/ 3 w 82"/>
                <a:gd name="T3" fmla="*/ 0 h 5"/>
                <a:gd name="T4" fmla="*/ 0 w 82"/>
                <a:gd name="T5" fmla="*/ 2 h 5"/>
                <a:gd name="T6" fmla="*/ 3 w 82"/>
                <a:gd name="T7" fmla="*/ 5 h 5"/>
                <a:gd name="T8" fmla="*/ 80 w 82"/>
                <a:gd name="T9" fmla="*/ 5 h 5"/>
                <a:gd name="T10" fmla="*/ 82 w 82"/>
                <a:gd name="T11" fmla="*/ 2 h 5"/>
                <a:gd name="T12" fmla="*/ 80 w 82"/>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82" h="5">
                  <a:moveTo>
                    <a:pt x="80" y="0"/>
                  </a:moveTo>
                  <a:cubicBezTo>
                    <a:pt x="3" y="0"/>
                    <a:pt x="3" y="0"/>
                    <a:pt x="3" y="0"/>
                  </a:cubicBezTo>
                  <a:cubicBezTo>
                    <a:pt x="1" y="0"/>
                    <a:pt x="0" y="1"/>
                    <a:pt x="0" y="2"/>
                  </a:cubicBezTo>
                  <a:cubicBezTo>
                    <a:pt x="0" y="4"/>
                    <a:pt x="1" y="5"/>
                    <a:pt x="3" y="5"/>
                  </a:cubicBezTo>
                  <a:cubicBezTo>
                    <a:pt x="80" y="5"/>
                    <a:pt x="80" y="5"/>
                    <a:pt x="80" y="5"/>
                  </a:cubicBezTo>
                  <a:cubicBezTo>
                    <a:pt x="81" y="5"/>
                    <a:pt x="82" y="4"/>
                    <a:pt x="82" y="2"/>
                  </a:cubicBezTo>
                  <a:cubicBezTo>
                    <a:pt x="82" y="1"/>
                    <a:pt x="81" y="0"/>
                    <a:pt x="8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latin typeface="Calibri"/>
              </a:endParaRPr>
            </a:p>
          </p:txBody>
        </p:sp>
        <p:sp>
          <p:nvSpPr>
            <p:cNvPr id="34" name="Freeform 311"/>
            <p:cNvSpPr>
              <a:spLocks/>
            </p:cNvSpPr>
            <p:nvPr/>
          </p:nvSpPr>
          <p:spPr bwMode="auto">
            <a:xfrm>
              <a:off x="8356600" y="1755775"/>
              <a:ext cx="66675" cy="66675"/>
            </a:xfrm>
            <a:custGeom>
              <a:avLst/>
              <a:gdLst>
                <a:gd name="T0" fmla="*/ 16 w 21"/>
                <a:gd name="T1" fmla="*/ 0 h 21"/>
                <a:gd name="T2" fmla="*/ 5 w 21"/>
                <a:gd name="T3" fmla="*/ 0 h 21"/>
                <a:gd name="T4" fmla="*/ 0 w 21"/>
                <a:gd name="T5" fmla="*/ 5 h 21"/>
                <a:gd name="T6" fmla="*/ 0 w 21"/>
                <a:gd name="T7" fmla="*/ 16 h 21"/>
                <a:gd name="T8" fmla="*/ 5 w 21"/>
                <a:gd name="T9" fmla="*/ 21 h 21"/>
                <a:gd name="T10" fmla="*/ 16 w 21"/>
                <a:gd name="T11" fmla="*/ 21 h 21"/>
                <a:gd name="T12" fmla="*/ 21 w 21"/>
                <a:gd name="T13" fmla="*/ 16 h 21"/>
                <a:gd name="T14" fmla="*/ 21 w 21"/>
                <a:gd name="T15" fmla="*/ 5 h 21"/>
                <a:gd name="T16" fmla="*/ 16 w 21"/>
                <a:gd name="T17"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 h="21">
                  <a:moveTo>
                    <a:pt x="16" y="0"/>
                  </a:moveTo>
                  <a:cubicBezTo>
                    <a:pt x="5" y="0"/>
                    <a:pt x="5" y="0"/>
                    <a:pt x="5" y="0"/>
                  </a:cubicBezTo>
                  <a:cubicBezTo>
                    <a:pt x="3" y="0"/>
                    <a:pt x="0" y="3"/>
                    <a:pt x="0" y="5"/>
                  </a:cubicBezTo>
                  <a:cubicBezTo>
                    <a:pt x="0" y="16"/>
                    <a:pt x="0" y="16"/>
                    <a:pt x="0" y="16"/>
                  </a:cubicBezTo>
                  <a:cubicBezTo>
                    <a:pt x="0" y="18"/>
                    <a:pt x="3" y="21"/>
                    <a:pt x="5" y="21"/>
                  </a:cubicBezTo>
                  <a:cubicBezTo>
                    <a:pt x="16" y="21"/>
                    <a:pt x="16" y="21"/>
                    <a:pt x="16" y="21"/>
                  </a:cubicBezTo>
                  <a:cubicBezTo>
                    <a:pt x="19" y="21"/>
                    <a:pt x="21" y="18"/>
                    <a:pt x="21" y="16"/>
                  </a:cubicBezTo>
                  <a:cubicBezTo>
                    <a:pt x="21" y="5"/>
                    <a:pt x="21" y="5"/>
                    <a:pt x="21" y="5"/>
                  </a:cubicBezTo>
                  <a:cubicBezTo>
                    <a:pt x="21" y="3"/>
                    <a:pt x="19" y="0"/>
                    <a:pt x="1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latin typeface="Calibri"/>
              </a:endParaRPr>
            </a:p>
          </p:txBody>
        </p:sp>
        <p:sp>
          <p:nvSpPr>
            <p:cNvPr id="35" name="Freeform 312"/>
            <p:cNvSpPr>
              <a:spLocks/>
            </p:cNvSpPr>
            <p:nvPr/>
          </p:nvSpPr>
          <p:spPr bwMode="auto">
            <a:xfrm>
              <a:off x="8455025" y="1641475"/>
              <a:ext cx="146050" cy="15875"/>
            </a:xfrm>
            <a:custGeom>
              <a:avLst/>
              <a:gdLst>
                <a:gd name="T0" fmla="*/ 3 w 46"/>
                <a:gd name="T1" fmla="*/ 5 h 5"/>
                <a:gd name="T2" fmla="*/ 44 w 46"/>
                <a:gd name="T3" fmla="*/ 5 h 5"/>
                <a:gd name="T4" fmla="*/ 46 w 46"/>
                <a:gd name="T5" fmla="*/ 3 h 5"/>
                <a:gd name="T6" fmla="*/ 44 w 46"/>
                <a:gd name="T7" fmla="*/ 0 h 5"/>
                <a:gd name="T8" fmla="*/ 3 w 46"/>
                <a:gd name="T9" fmla="*/ 0 h 5"/>
                <a:gd name="T10" fmla="*/ 0 w 46"/>
                <a:gd name="T11" fmla="*/ 3 h 5"/>
                <a:gd name="T12" fmla="*/ 3 w 46"/>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46" h="5">
                  <a:moveTo>
                    <a:pt x="3" y="5"/>
                  </a:moveTo>
                  <a:cubicBezTo>
                    <a:pt x="44" y="5"/>
                    <a:pt x="44" y="5"/>
                    <a:pt x="44" y="5"/>
                  </a:cubicBezTo>
                  <a:cubicBezTo>
                    <a:pt x="45" y="5"/>
                    <a:pt x="46" y="4"/>
                    <a:pt x="46" y="3"/>
                  </a:cubicBezTo>
                  <a:cubicBezTo>
                    <a:pt x="46" y="1"/>
                    <a:pt x="45" y="0"/>
                    <a:pt x="44" y="0"/>
                  </a:cubicBezTo>
                  <a:cubicBezTo>
                    <a:pt x="3" y="0"/>
                    <a:pt x="3" y="0"/>
                    <a:pt x="3" y="0"/>
                  </a:cubicBezTo>
                  <a:cubicBezTo>
                    <a:pt x="1" y="0"/>
                    <a:pt x="0" y="1"/>
                    <a:pt x="0" y="3"/>
                  </a:cubicBezTo>
                  <a:cubicBezTo>
                    <a:pt x="0" y="4"/>
                    <a:pt x="1" y="5"/>
                    <a:pt x="3"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latin typeface="Calibri"/>
              </a:endParaRPr>
            </a:p>
          </p:txBody>
        </p:sp>
        <p:sp>
          <p:nvSpPr>
            <p:cNvPr id="36" name="Freeform 313"/>
            <p:cNvSpPr>
              <a:spLocks/>
            </p:cNvSpPr>
            <p:nvPr/>
          </p:nvSpPr>
          <p:spPr bwMode="auto">
            <a:xfrm>
              <a:off x="8455025" y="1692275"/>
              <a:ext cx="146050" cy="15875"/>
            </a:xfrm>
            <a:custGeom>
              <a:avLst/>
              <a:gdLst>
                <a:gd name="T0" fmla="*/ 3 w 46"/>
                <a:gd name="T1" fmla="*/ 5 h 5"/>
                <a:gd name="T2" fmla="*/ 44 w 46"/>
                <a:gd name="T3" fmla="*/ 5 h 5"/>
                <a:gd name="T4" fmla="*/ 46 w 46"/>
                <a:gd name="T5" fmla="*/ 2 h 5"/>
                <a:gd name="T6" fmla="*/ 44 w 46"/>
                <a:gd name="T7" fmla="*/ 0 h 5"/>
                <a:gd name="T8" fmla="*/ 3 w 46"/>
                <a:gd name="T9" fmla="*/ 0 h 5"/>
                <a:gd name="T10" fmla="*/ 0 w 46"/>
                <a:gd name="T11" fmla="*/ 2 h 5"/>
                <a:gd name="T12" fmla="*/ 3 w 46"/>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46" h="5">
                  <a:moveTo>
                    <a:pt x="3" y="5"/>
                  </a:moveTo>
                  <a:cubicBezTo>
                    <a:pt x="44" y="5"/>
                    <a:pt x="44" y="5"/>
                    <a:pt x="44" y="5"/>
                  </a:cubicBezTo>
                  <a:cubicBezTo>
                    <a:pt x="45" y="5"/>
                    <a:pt x="46" y="4"/>
                    <a:pt x="46" y="2"/>
                  </a:cubicBezTo>
                  <a:cubicBezTo>
                    <a:pt x="46" y="1"/>
                    <a:pt x="45" y="0"/>
                    <a:pt x="44" y="0"/>
                  </a:cubicBezTo>
                  <a:cubicBezTo>
                    <a:pt x="3" y="0"/>
                    <a:pt x="3" y="0"/>
                    <a:pt x="3" y="0"/>
                  </a:cubicBezTo>
                  <a:cubicBezTo>
                    <a:pt x="1" y="0"/>
                    <a:pt x="0" y="1"/>
                    <a:pt x="0" y="2"/>
                  </a:cubicBezTo>
                  <a:cubicBezTo>
                    <a:pt x="0" y="4"/>
                    <a:pt x="1" y="5"/>
                    <a:pt x="3"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latin typeface="Calibri"/>
              </a:endParaRPr>
            </a:p>
          </p:txBody>
        </p:sp>
        <p:sp>
          <p:nvSpPr>
            <p:cNvPr id="37" name="Freeform 314"/>
            <p:cNvSpPr>
              <a:spLocks/>
            </p:cNvSpPr>
            <p:nvPr/>
          </p:nvSpPr>
          <p:spPr bwMode="auto">
            <a:xfrm>
              <a:off x="8356600" y="1641475"/>
              <a:ext cx="66675" cy="66675"/>
            </a:xfrm>
            <a:custGeom>
              <a:avLst/>
              <a:gdLst>
                <a:gd name="T0" fmla="*/ 16 w 21"/>
                <a:gd name="T1" fmla="*/ 0 h 21"/>
                <a:gd name="T2" fmla="*/ 5 w 21"/>
                <a:gd name="T3" fmla="*/ 0 h 21"/>
                <a:gd name="T4" fmla="*/ 0 w 21"/>
                <a:gd name="T5" fmla="*/ 5 h 21"/>
                <a:gd name="T6" fmla="*/ 0 w 21"/>
                <a:gd name="T7" fmla="*/ 16 h 21"/>
                <a:gd name="T8" fmla="*/ 5 w 21"/>
                <a:gd name="T9" fmla="*/ 21 h 21"/>
                <a:gd name="T10" fmla="*/ 16 w 21"/>
                <a:gd name="T11" fmla="*/ 21 h 21"/>
                <a:gd name="T12" fmla="*/ 21 w 21"/>
                <a:gd name="T13" fmla="*/ 16 h 21"/>
                <a:gd name="T14" fmla="*/ 21 w 21"/>
                <a:gd name="T15" fmla="*/ 5 h 21"/>
                <a:gd name="T16" fmla="*/ 16 w 21"/>
                <a:gd name="T17"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 h="21">
                  <a:moveTo>
                    <a:pt x="16" y="0"/>
                  </a:moveTo>
                  <a:cubicBezTo>
                    <a:pt x="5" y="0"/>
                    <a:pt x="5" y="0"/>
                    <a:pt x="5" y="0"/>
                  </a:cubicBezTo>
                  <a:cubicBezTo>
                    <a:pt x="3" y="0"/>
                    <a:pt x="0" y="3"/>
                    <a:pt x="0" y="5"/>
                  </a:cubicBezTo>
                  <a:cubicBezTo>
                    <a:pt x="0" y="16"/>
                    <a:pt x="0" y="16"/>
                    <a:pt x="0" y="16"/>
                  </a:cubicBezTo>
                  <a:cubicBezTo>
                    <a:pt x="0" y="19"/>
                    <a:pt x="3" y="21"/>
                    <a:pt x="5" y="21"/>
                  </a:cubicBezTo>
                  <a:cubicBezTo>
                    <a:pt x="16" y="21"/>
                    <a:pt x="16" y="21"/>
                    <a:pt x="16" y="21"/>
                  </a:cubicBezTo>
                  <a:cubicBezTo>
                    <a:pt x="19" y="21"/>
                    <a:pt x="21" y="19"/>
                    <a:pt x="21" y="16"/>
                  </a:cubicBezTo>
                  <a:cubicBezTo>
                    <a:pt x="21" y="5"/>
                    <a:pt x="21" y="5"/>
                    <a:pt x="21" y="5"/>
                  </a:cubicBezTo>
                  <a:cubicBezTo>
                    <a:pt x="21" y="3"/>
                    <a:pt x="19" y="0"/>
                    <a:pt x="1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latin typeface="Calibri"/>
              </a:endParaRPr>
            </a:p>
          </p:txBody>
        </p:sp>
        <p:sp>
          <p:nvSpPr>
            <p:cNvPr id="38" name="Freeform 315"/>
            <p:cNvSpPr>
              <a:spLocks/>
            </p:cNvSpPr>
            <p:nvPr/>
          </p:nvSpPr>
          <p:spPr bwMode="auto">
            <a:xfrm>
              <a:off x="8455025" y="1870075"/>
              <a:ext cx="146050" cy="15875"/>
            </a:xfrm>
            <a:custGeom>
              <a:avLst/>
              <a:gdLst>
                <a:gd name="T0" fmla="*/ 44 w 46"/>
                <a:gd name="T1" fmla="*/ 0 h 5"/>
                <a:gd name="T2" fmla="*/ 3 w 46"/>
                <a:gd name="T3" fmla="*/ 0 h 5"/>
                <a:gd name="T4" fmla="*/ 0 w 46"/>
                <a:gd name="T5" fmla="*/ 3 h 5"/>
                <a:gd name="T6" fmla="*/ 3 w 46"/>
                <a:gd name="T7" fmla="*/ 5 h 5"/>
                <a:gd name="T8" fmla="*/ 44 w 46"/>
                <a:gd name="T9" fmla="*/ 5 h 5"/>
                <a:gd name="T10" fmla="*/ 46 w 46"/>
                <a:gd name="T11" fmla="*/ 3 h 5"/>
                <a:gd name="T12" fmla="*/ 44 w 46"/>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46" h="5">
                  <a:moveTo>
                    <a:pt x="44" y="0"/>
                  </a:moveTo>
                  <a:cubicBezTo>
                    <a:pt x="3" y="0"/>
                    <a:pt x="3" y="0"/>
                    <a:pt x="3" y="0"/>
                  </a:cubicBezTo>
                  <a:cubicBezTo>
                    <a:pt x="1" y="0"/>
                    <a:pt x="0" y="1"/>
                    <a:pt x="0" y="3"/>
                  </a:cubicBezTo>
                  <a:cubicBezTo>
                    <a:pt x="0" y="4"/>
                    <a:pt x="1" y="5"/>
                    <a:pt x="3" y="5"/>
                  </a:cubicBezTo>
                  <a:cubicBezTo>
                    <a:pt x="44" y="5"/>
                    <a:pt x="44" y="5"/>
                    <a:pt x="44" y="5"/>
                  </a:cubicBezTo>
                  <a:cubicBezTo>
                    <a:pt x="45" y="5"/>
                    <a:pt x="46" y="4"/>
                    <a:pt x="46" y="3"/>
                  </a:cubicBezTo>
                  <a:cubicBezTo>
                    <a:pt x="46" y="1"/>
                    <a:pt x="45" y="0"/>
                    <a:pt x="4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latin typeface="Calibri"/>
              </a:endParaRPr>
            </a:p>
          </p:txBody>
        </p:sp>
        <p:sp>
          <p:nvSpPr>
            <p:cNvPr id="39" name="Freeform 316"/>
            <p:cNvSpPr>
              <a:spLocks/>
            </p:cNvSpPr>
            <p:nvPr/>
          </p:nvSpPr>
          <p:spPr bwMode="auto">
            <a:xfrm>
              <a:off x="8455025" y="1920875"/>
              <a:ext cx="146050" cy="15875"/>
            </a:xfrm>
            <a:custGeom>
              <a:avLst/>
              <a:gdLst>
                <a:gd name="T0" fmla="*/ 44 w 46"/>
                <a:gd name="T1" fmla="*/ 0 h 5"/>
                <a:gd name="T2" fmla="*/ 3 w 46"/>
                <a:gd name="T3" fmla="*/ 0 h 5"/>
                <a:gd name="T4" fmla="*/ 0 w 46"/>
                <a:gd name="T5" fmla="*/ 2 h 5"/>
                <a:gd name="T6" fmla="*/ 3 w 46"/>
                <a:gd name="T7" fmla="*/ 5 h 5"/>
                <a:gd name="T8" fmla="*/ 44 w 46"/>
                <a:gd name="T9" fmla="*/ 5 h 5"/>
                <a:gd name="T10" fmla="*/ 46 w 46"/>
                <a:gd name="T11" fmla="*/ 2 h 5"/>
                <a:gd name="T12" fmla="*/ 44 w 46"/>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46" h="5">
                  <a:moveTo>
                    <a:pt x="44" y="0"/>
                  </a:moveTo>
                  <a:cubicBezTo>
                    <a:pt x="3" y="0"/>
                    <a:pt x="3" y="0"/>
                    <a:pt x="3" y="0"/>
                  </a:cubicBezTo>
                  <a:cubicBezTo>
                    <a:pt x="1" y="0"/>
                    <a:pt x="0" y="1"/>
                    <a:pt x="0" y="2"/>
                  </a:cubicBezTo>
                  <a:cubicBezTo>
                    <a:pt x="0" y="4"/>
                    <a:pt x="1" y="5"/>
                    <a:pt x="3" y="5"/>
                  </a:cubicBezTo>
                  <a:cubicBezTo>
                    <a:pt x="44" y="5"/>
                    <a:pt x="44" y="5"/>
                    <a:pt x="44" y="5"/>
                  </a:cubicBezTo>
                  <a:cubicBezTo>
                    <a:pt x="45" y="5"/>
                    <a:pt x="46" y="4"/>
                    <a:pt x="46" y="2"/>
                  </a:cubicBezTo>
                  <a:cubicBezTo>
                    <a:pt x="46" y="1"/>
                    <a:pt x="45" y="0"/>
                    <a:pt x="4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latin typeface="Calibri"/>
              </a:endParaRPr>
            </a:p>
          </p:txBody>
        </p:sp>
        <p:sp>
          <p:nvSpPr>
            <p:cNvPr id="40" name="Freeform 317"/>
            <p:cNvSpPr>
              <a:spLocks/>
            </p:cNvSpPr>
            <p:nvPr/>
          </p:nvSpPr>
          <p:spPr bwMode="auto">
            <a:xfrm>
              <a:off x="8356600" y="1870075"/>
              <a:ext cx="66675" cy="66675"/>
            </a:xfrm>
            <a:custGeom>
              <a:avLst/>
              <a:gdLst>
                <a:gd name="T0" fmla="*/ 16 w 21"/>
                <a:gd name="T1" fmla="*/ 0 h 21"/>
                <a:gd name="T2" fmla="*/ 5 w 21"/>
                <a:gd name="T3" fmla="*/ 0 h 21"/>
                <a:gd name="T4" fmla="*/ 0 w 21"/>
                <a:gd name="T5" fmla="*/ 5 h 21"/>
                <a:gd name="T6" fmla="*/ 0 w 21"/>
                <a:gd name="T7" fmla="*/ 16 h 21"/>
                <a:gd name="T8" fmla="*/ 5 w 21"/>
                <a:gd name="T9" fmla="*/ 21 h 21"/>
                <a:gd name="T10" fmla="*/ 16 w 21"/>
                <a:gd name="T11" fmla="*/ 21 h 21"/>
                <a:gd name="T12" fmla="*/ 21 w 21"/>
                <a:gd name="T13" fmla="*/ 16 h 21"/>
                <a:gd name="T14" fmla="*/ 21 w 21"/>
                <a:gd name="T15" fmla="*/ 5 h 21"/>
                <a:gd name="T16" fmla="*/ 16 w 21"/>
                <a:gd name="T17"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 h="21">
                  <a:moveTo>
                    <a:pt x="16" y="0"/>
                  </a:moveTo>
                  <a:cubicBezTo>
                    <a:pt x="5" y="0"/>
                    <a:pt x="5" y="0"/>
                    <a:pt x="5" y="0"/>
                  </a:cubicBezTo>
                  <a:cubicBezTo>
                    <a:pt x="3" y="0"/>
                    <a:pt x="0" y="2"/>
                    <a:pt x="0" y="5"/>
                  </a:cubicBezTo>
                  <a:cubicBezTo>
                    <a:pt x="0" y="16"/>
                    <a:pt x="0" y="16"/>
                    <a:pt x="0" y="16"/>
                  </a:cubicBezTo>
                  <a:cubicBezTo>
                    <a:pt x="0" y="18"/>
                    <a:pt x="3" y="21"/>
                    <a:pt x="5" y="21"/>
                  </a:cubicBezTo>
                  <a:cubicBezTo>
                    <a:pt x="16" y="21"/>
                    <a:pt x="16" y="21"/>
                    <a:pt x="16" y="21"/>
                  </a:cubicBezTo>
                  <a:cubicBezTo>
                    <a:pt x="19" y="21"/>
                    <a:pt x="21" y="18"/>
                    <a:pt x="21" y="16"/>
                  </a:cubicBezTo>
                  <a:cubicBezTo>
                    <a:pt x="21" y="5"/>
                    <a:pt x="21" y="5"/>
                    <a:pt x="21" y="5"/>
                  </a:cubicBezTo>
                  <a:cubicBezTo>
                    <a:pt x="21" y="2"/>
                    <a:pt x="19" y="0"/>
                    <a:pt x="1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latin typeface="Calibri"/>
              </a:endParaRPr>
            </a:p>
          </p:txBody>
        </p:sp>
        <p:sp>
          <p:nvSpPr>
            <p:cNvPr id="41" name="Freeform 318"/>
            <p:cNvSpPr>
              <a:spLocks/>
            </p:cNvSpPr>
            <p:nvPr/>
          </p:nvSpPr>
          <p:spPr bwMode="auto">
            <a:xfrm>
              <a:off x="8455025" y="1527175"/>
              <a:ext cx="146050" cy="19050"/>
            </a:xfrm>
            <a:custGeom>
              <a:avLst/>
              <a:gdLst>
                <a:gd name="T0" fmla="*/ 3 w 46"/>
                <a:gd name="T1" fmla="*/ 6 h 6"/>
                <a:gd name="T2" fmla="*/ 44 w 46"/>
                <a:gd name="T3" fmla="*/ 6 h 6"/>
                <a:gd name="T4" fmla="*/ 46 w 46"/>
                <a:gd name="T5" fmla="*/ 3 h 6"/>
                <a:gd name="T6" fmla="*/ 44 w 46"/>
                <a:gd name="T7" fmla="*/ 0 h 6"/>
                <a:gd name="T8" fmla="*/ 3 w 46"/>
                <a:gd name="T9" fmla="*/ 0 h 6"/>
                <a:gd name="T10" fmla="*/ 0 w 46"/>
                <a:gd name="T11" fmla="*/ 3 h 6"/>
                <a:gd name="T12" fmla="*/ 3 w 46"/>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46" h="6">
                  <a:moveTo>
                    <a:pt x="3" y="6"/>
                  </a:moveTo>
                  <a:cubicBezTo>
                    <a:pt x="44" y="6"/>
                    <a:pt x="44" y="6"/>
                    <a:pt x="44" y="6"/>
                  </a:cubicBezTo>
                  <a:cubicBezTo>
                    <a:pt x="45" y="6"/>
                    <a:pt x="46" y="4"/>
                    <a:pt x="46" y="3"/>
                  </a:cubicBezTo>
                  <a:cubicBezTo>
                    <a:pt x="46" y="2"/>
                    <a:pt x="45" y="0"/>
                    <a:pt x="44" y="0"/>
                  </a:cubicBezTo>
                  <a:cubicBezTo>
                    <a:pt x="3" y="0"/>
                    <a:pt x="3" y="0"/>
                    <a:pt x="3" y="0"/>
                  </a:cubicBezTo>
                  <a:cubicBezTo>
                    <a:pt x="1" y="0"/>
                    <a:pt x="0" y="2"/>
                    <a:pt x="0" y="3"/>
                  </a:cubicBezTo>
                  <a:cubicBezTo>
                    <a:pt x="0" y="4"/>
                    <a:pt x="1" y="6"/>
                    <a:pt x="3"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latin typeface="Calibri"/>
              </a:endParaRPr>
            </a:p>
          </p:txBody>
        </p:sp>
        <p:sp>
          <p:nvSpPr>
            <p:cNvPr id="42" name="Freeform 319"/>
            <p:cNvSpPr>
              <a:spLocks/>
            </p:cNvSpPr>
            <p:nvPr/>
          </p:nvSpPr>
          <p:spPr bwMode="auto">
            <a:xfrm>
              <a:off x="8455025" y="1577975"/>
              <a:ext cx="146050" cy="15875"/>
            </a:xfrm>
            <a:custGeom>
              <a:avLst/>
              <a:gdLst>
                <a:gd name="T0" fmla="*/ 3 w 46"/>
                <a:gd name="T1" fmla="*/ 5 h 5"/>
                <a:gd name="T2" fmla="*/ 44 w 46"/>
                <a:gd name="T3" fmla="*/ 5 h 5"/>
                <a:gd name="T4" fmla="*/ 46 w 46"/>
                <a:gd name="T5" fmla="*/ 2 h 5"/>
                <a:gd name="T6" fmla="*/ 44 w 46"/>
                <a:gd name="T7" fmla="*/ 0 h 5"/>
                <a:gd name="T8" fmla="*/ 3 w 46"/>
                <a:gd name="T9" fmla="*/ 0 h 5"/>
                <a:gd name="T10" fmla="*/ 0 w 46"/>
                <a:gd name="T11" fmla="*/ 2 h 5"/>
                <a:gd name="T12" fmla="*/ 3 w 46"/>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46" h="5">
                  <a:moveTo>
                    <a:pt x="3" y="5"/>
                  </a:moveTo>
                  <a:cubicBezTo>
                    <a:pt x="44" y="5"/>
                    <a:pt x="44" y="5"/>
                    <a:pt x="44" y="5"/>
                  </a:cubicBezTo>
                  <a:cubicBezTo>
                    <a:pt x="45" y="5"/>
                    <a:pt x="46" y="4"/>
                    <a:pt x="46" y="2"/>
                  </a:cubicBezTo>
                  <a:cubicBezTo>
                    <a:pt x="46" y="1"/>
                    <a:pt x="45" y="0"/>
                    <a:pt x="44" y="0"/>
                  </a:cubicBezTo>
                  <a:cubicBezTo>
                    <a:pt x="3" y="0"/>
                    <a:pt x="3" y="0"/>
                    <a:pt x="3" y="0"/>
                  </a:cubicBezTo>
                  <a:cubicBezTo>
                    <a:pt x="1" y="0"/>
                    <a:pt x="0" y="1"/>
                    <a:pt x="0" y="2"/>
                  </a:cubicBezTo>
                  <a:cubicBezTo>
                    <a:pt x="0" y="4"/>
                    <a:pt x="1" y="5"/>
                    <a:pt x="3"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latin typeface="Calibri"/>
              </a:endParaRPr>
            </a:p>
          </p:txBody>
        </p:sp>
        <p:sp>
          <p:nvSpPr>
            <p:cNvPr id="43" name="Freeform 320"/>
            <p:cNvSpPr>
              <a:spLocks/>
            </p:cNvSpPr>
            <p:nvPr/>
          </p:nvSpPr>
          <p:spPr bwMode="auto">
            <a:xfrm>
              <a:off x="8356600" y="1527175"/>
              <a:ext cx="66675" cy="66675"/>
            </a:xfrm>
            <a:custGeom>
              <a:avLst/>
              <a:gdLst>
                <a:gd name="T0" fmla="*/ 16 w 21"/>
                <a:gd name="T1" fmla="*/ 0 h 21"/>
                <a:gd name="T2" fmla="*/ 5 w 21"/>
                <a:gd name="T3" fmla="*/ 0 h 21"/>
                <a:gd name="T4" fmla="*/ 0 w 21"/>
                <a:gd name="T5" fmla="*/ 6 h 21"/>
                <a:gd name="T6" fmla="*/ 0 w 21"/>
                <a:gd name="T7" fmla="*/ 16 h 21"/>
                <a:gd name="T8" fmla="*/ 5 w 21"/>
                <a:gd name="T9" fmla="*/ 21 h 21"/>
                <a:gd name="T10" fmla="*/ 16 w 21"/>
                <a:gd name="T11" fmla="*/ 21 h 21"/>
                <a:gd name="T12" fmla="*/ 21 w 21"/>
                <a:gd name="T13" fmla="*/ 16 h 21"/>
                <a:gd name="T14" fmla="*/ 21 w 21"/>
                <a:gd name="T15" fmla="*/ 6 h 21"/>
                <a:gd name="T16" fmla="*/ 16 w 21"/>
                <a:gd name="T17"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 h="21">
                  <a:moveTo>
                    <a:pt x="16" y="0"/>
                  </a:moveTo>
                  <a:cubicBezTo>
                    <a:pt x="5" y="0"/>
                    <a:pt x="5" y="0"/>
                    <a:pt x="5" y="0"/>
                  </a:cubicBezTo>
                  <a:cubicBezTo>
                    <a:pt x="3" y="0"/>
                    <a:pt x="0" y="3"/>
                    <a:pt x="0" y="6"/>
                  </a:cubicBezTo>
                  <a:cubicBezTo>
                    <a:pt x="0" y="16"/>
                    <a:pt x="0" y="16"/>
                    <a:pt x="0" y="16"/>
                  </a:cubicBezTo>
                  <a:cubicBezTo>
                    <a:pt x="0" y="19"/>
                    <a:pt x="3" y="21"/>
                    <a:pt x="5" y="21"/>
                  </a:cubicBezTo>
                  <a:cubicBezTo>
                    <a:pt x="16" y="21"/>
                    <a:pt x="16" y="21"/>
                    <a:pt x="16" y="21"/>
                  </a:cubicBezTo>
                  <a:cubicBezTo>
                    <a:pt x="19" y="21"/>
                    <a:pt x="21" y="19"/>
                    <a:pt x="21" y="16"/>
                  </a:cubicBezTo>
                  <a:cubicBezTo>
                    <a:pt x="21" y="6"/>
                    <a:pt x="21" y="6"/>
                    <a:pt x="21" y="6"/>
                  </a:cubicBezTo>
                  <a:cubicBezTo>
                    <a:pt x="21" y="3"/>
                    <a:pt x="19" y="0"/>
                    <a:pt x="1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latin typeface="Calibri"/>
              </a:endParaRPr>
            </a:p>
          </p:txBody>
        </p:sp>
        <p:sp>
          <p:nvSpPr>
            <p:cNvPr id="44" name="Freeform 321"/>
            <p:cNvSpPr>
              <a:spLocks noEditPoints="1"/>
            </p:cNvSpPr>
            <p:nvPr/>
          </p:nvSpPr>
          <p:spPr bwMode="auto">
            <a:xfrm>
              <a:off x="8293100" y="1381125"/>
              <a:ext cx="581025" cy="650875"/>
            </a:xfrm>
            <a:custGeom>
              <a:avLst/>
              <a:gdLst>
                <a:gd name="T0" fmla="*/ 154 w 183"/>
                <a:gd name="T1" fmla="*/ 32 h 205"/>
                <a:gd name="T2" fmla="*/ 154 w 183"/>
                <a:gd name="T3" fmla="*/ 21 h 205"/>
                <a:gd name="T4" fmla="*/ 149 w 183"/>
                <a:gd name="T5" fmla="*/ 16 h 205"/>
                <a:gd name="T6" fmla="*/ 102 w 183"/>
                <a:gd name="T7" fmla="*/ 16 h 205"/>
                <a:gd name="T8" fmla="*/ 102 w 183"/>
                <a:gd name="T9" fmla="*/ 10 h 205"/>
                <a:gd name="T10" fmla="*/ 97 w 183"/>
                <a:gd name="T11" fmla="*/ 5 h 205"/>
                <a:gd name="T12" fmla="*/ 92 w 183"/>
                <a:gd name="T13" fmla="*/ 5 h 205"/>
                <a:gd name="T14" fmla="*/ 87 w 183"/>
                <a:gd name="T15" fmla="*/ 0 h 205"/>
                <a:gd name="T16" fmla="*/ 67 w 183"/>
                <a:gd name="T17" fmla="*/ 0 h 205"/>
                <a:gd name="T18" fmla="*/ 61 w 183"/>
                <a:gd name="T19" fmla="*/ 5 h 205"/>
                <a:gd name="T20" fmla="*/ 56 w 183"/>
                <a:gd name="T21" fmla="*/ 5 h 205"/>
                <a:gd name="T22" fmla="*/ 51 w 183"/>
                <a:gd name="T23" fmla="*/ 10 h 205"/>
                <a:gd name="T24" fmla="*/ 51 w 183"/>
                <a:gd name="T25" fmla="*/ 16 h 205"/>
                <a:gd name="T26" fmla="*/ 5 w 183"/>
                <a:gd name="T27" fmla="*/ 16 h 205"/>
                <a:gd name="T28" fmla="*/ 0 w 183"/>
                <a:gd name="T29" fmla="*/ 21 h 205"/>
                <a:gd name="T30" fmla="*/ 0 w 183"/>
                <a:gd name="T31" fmla="*/ 200 h 205"/>
                <a:gd name="T32" fmla="*/ 5 w 183"/>
                <a:gd name="T33" fmla="*/ 205 h 205"/>
                <a:gd name="T34" fmla="*/ 108 w 183"/>
                <a:gd name="T35" fmla="*/ 205 h 205"/>
                <a:gd name="T36" fmla="*/ 149 w 183"/>
                <a:gd name="T37" fmla="*/ 205 h 205"/>
                <a:gd name="T38" fmla="*/ 154 w 183"/>
                <a:gd name="T39" fmla="*/ 200 h 205"/>
                <a:gd name="T40" fmla="*/ 154 w 183"/>
                <a:gd name="T41" fmla="*/ 159 h 205"/>
                <a:gd name="T42" fmla="*/ 154 w 183"/>
                <a:gd name="T43" fmla="*/ 107 h 205"/>
                <a:gd name="T44" fmla="*/ 183 w 183"/>
                <a:gd name="T45" fmla="*/ 69 h 205"/>
                <a:gd name="T46" fmla="*/ 154 w 183"/>
                <a:gd name="T47" fmla="*/ 32 h 205"/>
                <a:gd name="T48" fmla="*/ 145 w 183"/>
                <a:gd name="T49" fmla="*/ 108 h 205"/>
                <a:gd name="T50" fmla="*/ 145 w 183"/>
                <a:gd name="T51" fmla="*/ 159 h 205"/>
                <a:gd name="T52" fmla="*/ 118 w 183"/>
                <a:gd name="T53" fmla="*/ 159 h 205"/>
                <a:gd name="T54" fmla="*/ 108 w 183"/>
                <a:gd name="T55" fmla="*/ 170 h 205"/>
                <a:gd name="T56" fmla="*/ 108 w 183"/>
                <a:gd name="T57" fmla="*/ 195 h 205"/>
                <a:gd name="T58" fmla="*/ 15 w 183"/>
                <a:gd name="T59" fmla="*/ 195 h 205"/>
                <a:gd name="T60" fmla="*/ 10 w 183"/>
                <a:gd name="T61" fmla="*/ 190 h 205"/>
                <a:gd name="T62" fmla="*/ 10 w 183"/>
                <a:gd name="T63" fmla="*/ 31 h 205"/>
                <a:gd name="T64" fmla="*/ 15 w 183"/>
                <a:gd name="T65" fmla="*/ 26 h 205"/>
                <a:gd name="T66" fmla="*/ 51 w 183"/>
                <a:gd name="T67" fmla="*/ 26 h 205"/>
                <a:gd name="T68" fmla="*/ 56 w 183"/>
                <a:gd name="T69" fmla="*/ 31 h 205"/>
                <a:gd name="T70" fmla="*/ 97 w 183"/>
                <a:gd name="T71" fmla="*/ 31 h 205"/>
                <a:gd name="T72" fmla="*/ 102 w 183"/>
                <a:gd name="T73" fmla="*/ 26 h 205"/>
                <a:gd name="T74" fmla="*/ 140 w 183"/>
                <a:gd name="T75" fmla="*/ 26 h 205"/>
                <a:gd name="T76" fmla="*/ 145 w 183"/>
                <a:gd name="T77" fmla="*/ 31 h 205"/>
                <a:gd name="T78" fmla="*/ 106 w 183"/>
                <a:gd name="T79" fmla="*/ 69 h 205"/>
                <a:gd name="T80" fmla="*/ 145 w 183"/>
                <a:gd name="T81" fmla="*/ 108 h 205"/>
                <a:gd name="T82" fmla="*/ 113 w 183"/>
                <a:gd name="T83" fmla="*/ 195 h 205"/>
                <a:gd name="T84" fmla="*/ 113 w 183"/>
                <a:gd name="T85" fmla="*/ 170 h 205"/>
                <a:gd name="T86" fmla="*/ 118 w 183"/>
                <a:gd name="T87" fmla="*/ 164 h 205"/>
                <a:gd name="T88" fmla="*/ 141 w 183"/>
                <a:gd name="T89" fmla="*/ 164 h 205"/>
                <a:gd name="T90" fmla="*/ 145 w 183"/>
                <a:gd name="T91" fmla="*/ 165 h 205"/>
                <a:gd name="T92" fmla="*/ 113 w 183"/>
                <a:gd name="T93" fmla="*/ 195 h 205"/>
                <a:gd name="T94" fmla="*/ 82 w 183"/>
                <a:gd name="T95" fmla="*/ 5 h 205"/>
                <a:gd name="T96" fmla="*/ 87 w 183"/>
                <a:gd name="T97" fmla="*/ 10 h 205"/>
                <a:gd name="T98" fmla="*/ 67 w 183"/>
                <a:gd name="T99" fmla="*/ 10 h 205"/>
                <a:gd name="T100" fmla="*/ 72 w 183"/>
                <a:gd name="T101" fmla="*/ 5 h 205"/>
                <a:gd name="T102" fmla="*/ 82 w 183"/>
                <a:gd name="T103" fmla="*/ 5 h 205"/>
                <a:gd name="T104" fmla="*/ 154 w 183"/>
                <a:gd name="T105" fmla="*/ 78 h 205"/>
                <a:gd name="T106" fmla="*/ 145 w 183"/>
                <a:gd name="T107" fmla="*/ 92 h 205"/>
                <a:gd name="T108" fmla="*/ 141 w 183"/>
                <a:gd name="T109" fmla="*/ 98 h 205"/>
                <a:gd name="T110" fmla="*/ 121 w 183"/>
                <a:gd name="T111" fmla="*/ 77 h 205"/>
                <a:gd name="T112" fmla="*/ 128 w 183"/>
                <a:gd name="T113" fmla="*/ 70 h 205"/>
                <a:gd name="T114" fmla="*/ 139 w 183"/>
                <a:gd name="T115" fmla="*/ 82 h 205"/>
                <a:gd name="T116" fmla="*/ 145 w 183"/>
                <a:gd name="T117" fmla="*/ 73 h 205"/>
                <a:gd name="T118" fmla="*/ 154 w 183"/>
                <a:gd name="T119" fmla="*/ 58 h 205"/>
                <a:gd name="T120" fmla="*/ 161 w 183"/>
                <a:gd name="T121" fmla="*/ 46 h 205"/>
                <a:gd name="T122" fmla="*/ 170 w 183"/>
                <a:gd name="T123" fmla="*/ 52 h 205"/>
                <a:gd name="T124" fmla="*/ 154 w 183"/>
                <a:gd name="T125" fmla="*/ 78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83" h="205">
                  <a:moveTo>
                    <a:pt x="154" y="32"/>
                  </a:moveTo>
                  <a:cubicBezTo>
                    <a:pt x="154" y="21"/>
                    <a:pt x="154" y="21"/>
                    <a:pt x="154" y="21"/>
                  </a:cubicBezTo>
                  <a:cubicBezTo>
                    <a:pt x="154" y="18"/>
                    <a:pt x="151" y="16"/>
                    <a:pt x="149" y="16"/>
                  </a:cubicBezTo>
                  <a:cubicBezTo>
                    <a:pt x="102" y="16"/>
                    <a:pt x="102" y="16"/>
                    <a:pt x="102" y="16"/>
                  </a:cubicBezTo>
                  <a:cubicBezTo>
                    <a:pt x="102" y="10"/>
                    <a:pt x="102" y="10"/>
                    <a:pt x="102" y="10"/>
                  </a:cubicBezTo>
                  <a:cubicBezTo>
                    <a:pt x="102" y="8"/>
                    <a:pt x="100" y="5"/>
                    <a:pt x="97" y="5"/>
                  </a:cubicBezTo>
                  <a:cubicBezTo>
                    <a:pt x="92" y="5"/>
                    <a:pt x="92" y="5"/>
                    <a:pt x="92" y="5"/>
                  </a:cubicBezTo>
                  <a:cubicBezTo>
                    <a:pt x="92" y="3"/>
                    <a:pt x="90" y="0"/>
                    <a:pt x="87" y="0"/>
                  </a:cubicBezTo>
                  <a:cubicBezTo>
                    <a:pt x="67" y="0"/>
                    <a:pt x="67" y="0"/>
                    <a:pt x="67" y="0"/>
                  </a:cubicBezTo>
                  <a:cubicBezTo>
                    <a:pt x="64" y="0"/>
                    <a:pt x="61" y="3"/>
                    <a:pt x="61" y="5"/>
                  </a:cubicBezTo>
                  <a:cubicBezTo>
                    <a:pt x="56" y="5"/>
                    <a:pt x="56" y="5"/>
                    <a:pt x="56" y="5"/>
                  </a:cubicBezTo>
                  <a:cubicBezTo>
                    <a:pt x="53" y="5"/>
                    <a:pt x="51" y="8"/>
                    <a:pt x="51" y="10"/>
                  </a:cubicBezTo>
                  <a:cubicBezTo>
                    <a:pt x="51" y="16"/>
                    <a:pt x="51" y="16"/>
                    <a:pt x="51" y="16"/>
                  </a:cubicBezTo>
                  <a:cubicBezTo>
                    <a:pt x="5" y="16"/>
                    <a:pt x="5" y="16"/>
                    <a:pt x="5" y="16"/>
                  </a:cubicBezTo>
                  <a:cubicBezTo>
                    <a:pt x="2" y="16"/>
                    <a:pt x="0" y="18"/>
                    <a:pt x="0" y="21"/>
                  </a:cubicBezTo>
                  <a:cubicBezTo>
                    <a:pt x="0" y="200"/>
                    <a:pt x="0" y="200"/>
                    <a:pt x="0" y="200"/>
                  </a:cubicBezTo>
                  <a:cubicBezTo>
                    <a:pt x="0" y="203"/>
                    <a:pt x="2" y="205"/>
                    <a:pt x="5" y="205"/>
                  </a:cubicBezTo>
                  <a:cubicBezTo>
                    <a:pt x="108" y="205"/>
                    <a:pt x="108" y="205"/>
                    <a:pt x="108" y="205"/>
                  </a:cubicBezTo>
                  <a:cubicBezTo>
                    <a:pt x="149" y="205"/>
                    <a:pt x="149" y="205"/>
                    <a:pt x="149" y="205"/>
                  </a:cubicBezTo>
                  <a:cubicBezTo>
                    <a:pt x="151" y="205"/>
                    <a:pt x="154" y="203"/>
                    <a:pt x="154" y="200"/>
                  </a:cubicBezTo>
                  <a:cubicBezTo>
                    <a:pt x="154" y="159"/>
                    <a:pt x="154" y="159"/>
                    <a:pt x="154" y="159"/>
                  </a:cubicBezTo>
                  <a:cubicBezTo>
                    <a:pt x="154" y="107"/>
                    <a:pt x="154" y="107"/>
                    <a:pt x="154" y="107"/>
                  </a:cubicBezTo>
                  <a:cubicBezTo>
                    <a:pt x="171" y="103"/>
                    <a:pt x="183" y="88"/>
                    <a:pt x="183" y="69"/>
                  </a:cubicBezTo>
                  <a:cubicBezTo>
                    <a:pt x="183" y="51"/>
                    <a:pt x="171" y="36"/>
                    <a:pt x="154" y="32"/>
                  </a:cubicBezTo>
                  <a:close/>
                  <a:moveTo>
                    <a:pt x="145" y="108"/>
                  </a:moveTo>
                  <a:cubicBezTo>
                    <a:pt x="145" y="159"/>
                    <a:pt x="145" y="159"/>
                    <a:pt x="145" y="159"/>
                  </a:cubicBezTo>
                  <a:cubicBezTo>
                    <a:pt x="118" y="159"/>
                    <a:pt x="118" y="159"/>
                    <a:pt x="118" y="159"/>
                  </a:cubicBezTo>
                  <a:cubicBezTo>
                    <a:pt x="112" y="159"/>
                    <a:pt x="108" y="164"/>
                    <a:pt x="108" y="170"/>
                  </a:cubicBezTo>
                  <a:cubicBezTo>
                    <a:pt x="108" y="195"/>
                    <a:pt x="108" y="195"/>
                    <a:pt x="108" y="195"/>
                  </a:cubicBezTo>
                  <a:cubicBezTo>
                    <a:pt x="15" y="195"/>
                    <a:pt x="15" y="195"/>
                    <a:pt x="15" y="195"/>
                  </a:cubicBezTo>
                  <a:cubicBezTo>
                    <a:pt x="12" y="195"/>
                    <a:pt x="10" y="193"/>
                    <a:pt x="10" y="190"/>
                  </a:cubicBezTo>
                  <a:cubicBezTo>
                    <a:pt x="10" y="31"/>
                    <a:pt x="10" y="31"/>
                    <a:pt x="10" y="31"/>
                  </a:cubicBezTo>
                  <a:cubicBezTo>
                    <a:pt x="10" y="28"/>
                    <a:pt x="12" y="26"/>
                    <a:pt x="15" y="26"/>
                  </a:cubicBezTo>
                  <a:cubicBezTo>
                    <a:pt x="51" y="26"/>
                    <a:pt x="51" y="26"/>
                    <a:pt x="51" y="26"/>
                  </a:cubicBezTo>
                  <a:cubicBezTo>
                    <a:pt x="51" y="29"/>
                    <a:pt x="53" y="31"/>
                    <a:pt x="56" y="31"/>
                  </a:cubicBezTo>
                  <a:cubicBezTo>
                    <a:pt x="97" y="31"/>
                    <a:pt x="97" y="31"/>
                    <a:pt x="97" y="31"/>
                  </a:cubicBezTo>
                  <a:cubicBezTo>
                    <a:pt x="100" y="31"/>
                    <a:pt x="102" y="29"/>
                    <a:pt x="102" y="26"/>
                  </a:cubicBezTo>
                  <a:cubicBezTo>
                    <a:pt x="140" y="26"/>
                    <a:pt x="140" y="26"/>
                    <a:pt x="140" y="26"/>
                  </a:cubicBezTo>
                  <a:cubicBezTo>
                    <a:pt x="143" y="26"/>
                    <a:pt x="145" y="28"/>
                    <a:pt x="145" y="31"/>
                  </a:cubicBezTo>
                  <a:cubicBezTo>
                    <a:pt x="124" y="31"/>
                    <a:pt x="106" y="48"/>
                    <a:pt x="106" y="69"/>
                  </a:cubicBezTo>
                  <a:cubicBezTo>
                    <a:pt x="106" y="91"/>
                    <a:pt x="124" y="108"/>
                    <a:pt x="145" y="108"/>
                  </a:cubicBezTo>
                  <a:close/>
                  <a:moveTo>
                    <a:pt x="113" y="195"/>
                  </a:moveTo>
                  <a:cubicBezTo>
                    <a:pt x="113" y="170"/>
                    <a:pt x="113" y="170"/>
                    <a:pt x="113" y="170"/>
                  </a:cubicBezTo>
                  <a:cubicBezTo>
                    <a:pt x="113" y="167"/>
                    <a:pt x="115" y="164"/>
                    <a:pt x="118" y="164"/>
                  </a:cubicBezTo>
                  <a:cubicBezTo>
                    <a:pt x="141" y="164"/>
                    <a:pt x="141" y="164"/>
                    <a:pt x="141" y="164"/>
                  </a:cubicBezTo>
                  <a:cubicBezTo>
                    <a:pt x="145" y="165"/>
                    <a:pt x="145" y="165"/>
                    <a:pt x="145" y="165"/>
                  </a:cubicBezTo>
                  <a:lnTo>
                    <a:pt x="113" y="195"/>
                  </a:lnTo>
                  <a:close/>
                  <a:moveTo>
                    <a:pt x="82" y="5"/>
                  </a:moveTo>
                  <a:cubicBezTo>
                    <a:pt x="85" y="5"/>
                    <a:pt x="87" y="8"/>
                    <a:pt x="87" y="10"/>
                  </a:cubicBezTo>
                  <a:cubicBezTo>
                    <a:pt x="67" y="10"/>
                    <a:pt x="67" y="10"/>
                    <a:pt x="67" y="10"/>
                  </a:cubicBezTo>
                  <a:cubicBezTo>
                    <a:pt x="67" y="8"/>
                    <a:pt x="69" y="5"/>
                    <a:pt x="72" y="5"/>
                  </a:cubicBezTo>
                  <a:lnTo>
                    <a:pt x="82" y="5"/>
                  </a:lnTo>
                  <a:close/>
                  <a:moveTo>
                    <a:pt x="154" y="78"/>
                  </a:moveTo>
                  <a:cubicBezTo>
                    <a:pt x="145" y="92"/>
                    <a:pt x="145" y="92"/>
                    <a:pt x="145" y="92"/>
                  </a:cubicBezTo>
                  <a:cubicBezTo>
                    <a:pt x="141" y="98"/>
                    <a:pt x="141" y="98"/>
                    <a:pt x="141" y="98"/>
                  </a:cubicBezTo>
                  <a:cubicBezTo>
                    <a:pt x="121" y="77"/>
                    <a:pt x="121" y="77"/>
                    <a:pt x="121" y="77"/>
                  </a:cubicBezTo>
                  <a:cubicBezTo>
                    <a:pt x="128" y="70"/>
                    <a:pt x="128" y="70"/>
                    <a:pt x="128" y="70"/>
                  </a:cubicBezTo>
                  <a:cubicBezTo>
                    <a:pt x="139" y="82"/>
                    <a:pt x="139" y="82"/>
                    <a:pt x="139" y="82"/>
                  </a:cubicBezTo>
                  <a:cubicBezTo>
                    <a:pt x="145" y="73"/>
                    <a:pt x="145" y="73"/>
                    <a:pt x="145" y="73"/>
                  </a:cubicBezTo>
                  <a:cubicBezTo>
                    <a:pt x="154" y="58"/>
                    <a:pt x="154" y="58"/>
                    <a:pt x="154" y="58"/>
                  </a:cubicBezTo>
                  <a:cubicBezTo>
                    <a:pt x="161" y="46"/>
                    <a:pt x="161" y="46"/>
                    <a:pt x="161" y="46"/>
                  </a:cubicBezTo>
                  <a:cubicBezTo>
                    <a:pt x="170" y="52"/>
                    <a:pt x="170" y="52"/>
                    <a:pt x="170" y="52"/>
                  </a:cubicBezTo>
                  <a:lnTo>
                    <a:pt x="154" y="7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latin typeface="Calibri"/>
              </a:endParaRPr>
            </a:p>
          </p:txBody>
        </p:sp>
      </p:grpSp>
      <p:grpSp>
        <p:nvGrpSpPr>
          <p:cNvPr id="45" name="Group 44"/>
          <p:cNvGrpSpPr/>
          <p:nvPr/>
        </p:nvGrpSpPr>
        <p:grpSpPr>
          <a:xfrm>
            <a:off x="111261" y="960952"/>
            <a:ext cx="534949" cy="330406"/>
            <a:chOff x="10130468" y="2680799"/>
            <a:chExt cx="759858" cy="519376"/>
          </a:xfrm>
          <a:solidFill>
            <a:schemeClr val="tx1"/>
          </a:solidFill>
        </p:grpSpPr>
        <p:sp>
          <p:nvSpPr>
            <p:cNvPr id="46" name="Freeform 103"/>
            <p:cNvSpPr>
              <a:spLocks/>
            </p:cNvSpPr>
            <p:nvPr/>
          </p:nvSpPr>
          <p:spPr bwMode="auto">
            <a:xfrm>
              <a:off x="10130468" y="2931302"/>
              <a:ext cx="430030" cy="268873"/>
            </a:xfrm>
            <a:custGeom>
              <a:avLst/>
              <a:gdLst>
                <a:gd name="T0" fmla="*/ 217 w 218"/>
                <a:gd name="T1" fmla="*/ 108 h 136"/>
                <a:gd name="T2" fmla="*/ 218 w 218"/>
                <a:gd name="T3" fmla="*/ 106 h 136"/>
                <a:gd name="T4" fmla="*/ 218 w 218"/>
                <a:gd name="T5" fmla="*/ 104 h 136"/>
                <a:gd name="T6" fmla="*/ 195 w 218"/>
                <a:gd name="T7" fmla="*/ 38 h 136"/>
                <a:gd name="T8" fmla="*/ 135 w 218"/>
                <a:gd name="T9" fmla="*/ 0 h 136"/>
                <a:gd name="T10" fmla="*/ 127 w 218"/>
                <a:gd name="T11" fmla="*/ 12 h 136"/>
                <a:gd name="T12" fmla="*/ 135 w 218"/>
                <a:gd name="T13" fmla="*/ 14 h 136"/>
                <a:gd name="T14" fmla="*/ 116 w 218"/>
                <a:gd name="T15" fmla="*/ 72 h 136"/>
                <a:gd name="T16" fmla="*/ 113 w 218"/>
                <a:gd name="T17" fmla="*/ 31 h 136"/>
                <a:gd name="T18" fmla="*/ 109 w 218"/>
                <a:gd name="T19" fmla="*/ 33 h 136"/>
                <a:gd name="T20" fmla="*/ 105 w 218"/>
                <a:gd name="T21" fmla="*/ 31 h 136"/>
                <a:gd name="T22" fmla="*/ 102 w 218"/>
                <a:gd name="T23" fmla="*/ 74 h 136"/>
                <a:gd name="T24" fmla="*/ 83 w 218"/>
                <a:gd name="T25" fmla="*/ 14 h 136"/>
                <a:gd name="T26" fmla="*/ 92 w 218"/>
                <a:gd name="T27" fmla="*/ 12 h 136"/>
                <a:gd name="T28" fmla="*/ 84 w 218"/>
                <a:gd name="T29" fmla="*/ 1 h 136"/>
                <a:gd name="T30" fmla="*/ 23 w 218"/>
                <a:gd name="T31" fmla="*/ 38 h 136"/>
                <a:gd name="T32" fmla="*/ 0 w 218"/>
                <a:gd name="T33" fmla="*/ 104 h 136"/>
                <a:gd name="T34" fmla="*/ 0 w 218"/>
                <a:gd name="T35" fmla="*/ 106 h 136"/>
                <a:gd name="T36" fmla="*/ 1 w 218"/>
                <a:gd name="T37" fmla="*/ 108 h 136"/>
                <a:gd name="T38" fmla="*/ 42 w 218"/>
                <a:gd name="T39" fmla="*/ 125 h 136"/>
                <a:gd name="T40" fmla="*/ 44 w 218"/>
                <a:gd name="T41" fmla="*/ 125 h 136"/>
                <a:gd name="T42" fmla="*/ 79 w 218"/>
                <a:gd name="T43" fmla="*/ 136 h 136"/>
                <a:gd name="T44" fmla="*/ 140 w 218"/>
                <a:gd name="T45" fmla="*/ 136 h 136"/>
                <a:gd name="T46" fmla="*/ 174 w 218"/>
                <a:gd name="T47" fmla="*/ 125 h 136"/>
                <a:gd name="T48" fmla="*/ 177 w 218"/>
                <a:gd name="T49" fmla="*/ 125 h 136"/>
                <a:gd name="T50" fmla="*/ 177 w 218"/>
                <a:gd name="T51" fmla="*/ 125 h 136"/>
                <a:gd name="T52" fmla="*/ 217 w 218"/>
                <a:gd name="T53" fmla="*/ 108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18" h="136">
                  <a:moveTo>
                    <a:pt x="217" y="108"/>
                  </a:moveTo>
                  <a:cubicBezTo>
                    <a:pt x="218" y="106"/>
                    <a:pt x="218" y="106"/>
                    <a:pt x="218" y="106"/>
                  </a:cubicBezTo>
                  <a:cubicBezTo>
                    <a:pt x="218" y="104"/>
                    <a:pt x="218" y="104"/>
                    <a:pt x="218" y="104"/>
                  </a:cubicBezTo>
                  <a:cubicBezTo>
                    <a:pt x="218" y="87"/>
                    <a:pt x="212" y="61"/>
                    <a:pt x="195" y="38"/>
                  </a:cubicBezTo>
                  <a:cubicBezTo>
                    <a:pt x="184" y="23"/>
                    <a:pt x="166" y="6"/>
                    <a:pt x="135" y="0"/>
                  </a:cubicBezTo>
                  <a:cubicBezTo>
                    <a:pt x="127" y="12"/>
                    <a:pt x="127" y="12"/>
                    <a:pt x="127" y="12"/>
                  </a:cubicBezTo>
                  <a:cubicBezTo>
                    <a:pt x="130" y="13"/>
                    <a:pt x="132" y="13"/>
                    <a:pt x="135" y="14"/>
                  </a:cubicBezTo>
                  <a:cubicBezTo>
                    <a:pt x="116" y="72"/>
                    <a:pt x="116" y="72"/>
                    <a:pt x="116" y="72"/>
                  </a:cubicBezTo>
                  <a:cubicBezTo>
                    <a:pt x="113" y="31"/>
                    <a:pt x="113" y="31"/>
                    <a:pt x="113" y="31"/>
                  </a:cubicBezTo>
                  <a:cubicBezTo>
                    <a:pt x="112" y="32"/>
                    <a:pt x="111" y="33"/>
                    <a:pt x="109" y="33"/>
                  </a:cubicBezTo>
                  <a:cubicBezTo>
                    <a:pt x="108" y="33"/>
                    <a:pt x="107" y="32"/>
                    <a:pt x="105" y="31"/>
                  </a:cubicBezTo>
                  <a:cubicBezTo>
                    <a:pt x="102" y="74"/>
                    <a:pt x="102" y="74"/>
                    <a:pt x="102" y="74"/>
                  </a:cubicBezTo>
                  <a:cubicBezTo>
                    <a:pt x="83" y="14"/>
                    <a:pt x="83" y="14"/>
                    <a:pt x="83" y="14"/>
                  </a:cubicBezTo>
                  <a:cubicBezTo>
                    <a:pt x="86" y="13"/>
                    <a:pt x="89" y="13"/>
                    <a:pt x="92" y="12"/>
                  </a:cubicBezTo>
                  <a:cubicBezTo>
                    <a:pt x="84" y="1"/>
                    <a:pt x="84" y="1"/>
                    <a:pt x="84" y="1"/>
                  </a:cubicBezTo>
                  <a:cubicBezTo>
                    <a:pt x="51" y="6"/>
                    <a:pt x="35" y="23"/>
                    <a:pt x="23" y="38"/>
                  </a:cubicBezTo>
                  <a:cubicBezTo>
                    <a:pt x="6" y="61"/>
                    <a:pt x="0" y="87"/>
                    <a:pt x="0" y="104"/>
                  </a:cubicBezTo>
                  <a:cubicBezTo>
                    <a:pt x="0" y="106"/>
                    <a:pt x="0" y="106"/>
                    <a:pt x="0" y="106"/>
                  </a:cubicBezTo>
                  <a:cubicBezTo>
                    <a:pt x="1" y="108"/>
                    <a:pt x="1" y="108"/>
                    <a:pt x="1" y="108"/>
                  </a:cubicBezTo>
                  <a:cubicBezTo>
                    <a:pt x="13" y="123"/>
                    <a:pt x="32" y="125"/>
                    <a:pt x="42" y="125"/>
                  </a:cubicBezTo>
                  <a:cubicBezTo>
                    <a:pt x="43" y="125"/>
                    <a:pt x="44" y="125"/>
                    <a:pt x="44" y="125"/>
                  </a:cubicBezTo>
                  <a:cubicBezTo>
                    <a:pt x="52" y="131"/>
                    <a:pt x="66" y="134"/>
                    <a:pt x="79" y="136"/>
                  </a:cubicBezTo>
                  <a:cubicBezTo>
                    <a:pt x="140" y="136"/>
                    <a:pt x="140" y="136"/>
                    <a:pt x="140" y="136"/>
                  </a:cubicBezTo>
                  <a:cubicBezTo>
                    <a:pt x="153" y="134"/>
                    <a:pt x="167" y="131"/>
                    <a:pt x="174" y="125"/>
                  </a:cubicBezTo>
                  <a:cubicBezTo>
                    <a:pt x="175" y="125"/>
                    <a:pt x="176" y="125"/>
                    <a:pt x="177" y="125"/>
                  </a:cubicBezTo>
                  <a:cubicBezTo>
                    <a:pt x="177" y="125"/>
                    <a:pt x="177" y="125"/>
                    <a:pt x="177" y="125"/>
                  </a:cubicBezTo>
                  <a:cubicBezTo>
                    <a:pt x="187" y="125"/>
                    <a:pt x="206" y="123"/>
                    <a:pt x="217" y="1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latin typeface="Calibri"/>
              </a:endParaRPr>
            </a:p>
          </p:txBody>
        </p:sp>
        <p:sp>
          <p:nvSpPr>
            <p:cNvPr id="47" name="Freeform 104"/>
            <p:cNvSpPr>
              <a:spLocks/>
            </p:cNvSpPr>
            <p:nvPr/>
          </p:nvSpPr>
          <p:spPr bwMode="auto">
            <a:xfrm>
              <a:off x="10325860" y="2951342"/>
              <a:ext cx="41750" cy="41750"/>
            </a:xfrm>
            <a:custGeom>
              <a:avLst/>
              <a:gdLst>
                <a:gd name="T0" fmla="*/ 0 w 21"/>
                <a:gd name="T1" fmla="*/ 8 h 21"/>
                <a:gd name="T2" fmla="*/ 10 w 21"/>
                <a:gd name="T3" fmla="*/ 21 h 21"/>
                <a:gd name="T4" fmla="*/ 21 w 21"/>
                <a:gd name="T5" fmla="*/ 7 h 21"/>
                <a:gd name="T6" fmla="*/ 10 w 21"/>
                <a:gd name="T7" fmla="*/ 0 h 21"/>
                <a:gd name="T8" fmla="*/ 0 w 21"/>
                <a:gd name="T9" fmla="*/ 8 h 21"/>
              </a:gdLst>
              <a:ahLst/>
              <a:cxnLst>
                <a:cxn ang="0">
                  <a:pos x="T0" y="T1"/>
                </a:cxn>
                <a:cxn ang="0">
                  <a:pos x="T2" y="T3"/>
                </a:cxn>
                <a:cxn ang="0">
                  <a:pos x="T4" y="T5"/>
                </a:cxn>
                <a:cxn ang="0">
                  <a:pos x="T6" y="T7"/>
                </a:cxn>
                <a:cxn ang="0">
                  <a:pos x="T8" y="T9"/>
                </a:cxn>
              </a:cxnLst>
              <a:rect l="0" t="0" r="r" b="b"/>
              <a:pathLst>
                <a:path w="21" h="21">
                  <a:moveTo>
                    <a:pt x="0" y="8"/>
                  </a:moveTo>
                  <a:cubicBezTo>
                    <a:pt x="0" y="10"/>
                    <a:pt x="7" y="21"/>
                    <a:pt x="10" y="21"/>
                  </a:cubicBezTo>
                  <a:cubicBezTo>
                    <a:pt x="14" y="21"/>
                    <a:pt x="21" y="9"/>
                    <a:pt x="21" y="7"/>
                  </a:cubicBezTo>
                  <a:cubicBezTo>
                    <a:pt x="10" y="0"/>
                    <a:pt x="10" y="0"/>
                    <a:pt x="10" y="0"/>
                  </a:cubicBezTo>
                  <a:cubicBezTo>
                    <a:pt x="10" y="0"/>
                    <a:pt x="0" y="7"/>
                    <a:pt x="0"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latin typeface="Calibri"/>
              </a:endParaRPr>
            </a:p>
          </p:txBody>
        </p:sp>
        <p:sp>
          <p:nvSpPr>
            <p:cNvPr id="48" name="Freeform 105"/>
            <p:cNvSpPr>
              <a:spLocks noEditPoints="1"/>
            </p:cNvSpPr>
            <p:nvPr/>
          </p:nvSpPr>
          <p:spPr bwMode="auto">
            <a:xfrm>
              <a:off x="10239019" y="2700839"/>
              <a:ext cx="208752" cy="244658"/>
            </a:xfrm>
            <a:custGeom>
              <a:avLst/>
              <a:gdLst>
                <a:gd name="T0" fmla="*/ 1 w 106"/>
                <a:gd name="T1" fmla="*/ 71 h 124"/>
                <a:gd name="T2" fmla="*/ 6 w 106"/>
                <a:gd name="T3" fmla="*/ 78 h 124"/>
                <a:gd name="T4" fmla="*/ 53 w 106"/>
                <a:gd name="T5" fmla="*/ 124 h 124"/>
                <a:gd name="T6" fmla="*/ 100 w 106"/>
                <a:gd name="T7" fmla="*/ 78 h 124"/>
                <a:gd name="T8" fmla="*/ 105 w 106"/>
                <a:gd name="T9" fmla="*/ 71 h 124"/>
                <a:gd name="T10" fmla="*/ 103 w 106"/>
                <a:gd name="T11" fmla="*/ 62 h 124"/>
                <a:gd name="T12" fmla="*/ 103 w 106"/>
                <a:gd name="T13" fmla="*/ 60 h 124"/>
                <a:gd name="T14" fmla="*/ 104 w 106"/>
                <a:gd name="T15" fmla="*/ 56 h 124"/>
                <a:gd name="T16" fmla="*/ 55 w 106"/>
                <a:gd name="T17" fmla="*/ 0 h 124"/>
                <a:gd name="T18" fmla="*/ 2 w 106"/>
                <a:gd name="T19" fmla="*/ 53 h 124"/>
                <a:gd name="T20" fmla="*/ 2 w 106"/>
                <a:gd name="T21" fmla="*/ 58 h 124"/>
                <a:gd name="T22" fmla="*/ 3 w 106"/>
                <a:gd name="T23" fmla="*/ 63 h 124"/>
                <a:gd name="T24" fmla="*/ 1 w 106"/>
                <a:gd name="T25" fmla="*/ 71 h 124"/>
                <a:gd name="T26" fmla="*/ 8 w 106"/>
                <a:gd name="T27" fmla="*/ 57 h 124"/>
                <a:gd name="T28" fmla="*/ 44 w 106"/>
                <a:gd name="T29" fmla="*/ 52 h 124"/>
                <a:gd name="T30" fmla="*/ 66 w 106"/>
                <a:gd name="T31" fmla="*/ 42 h 124"/>
                <a:gd name="T32" fmla="*/ 83 w 106"/>
                <a:gd name="T33" fmla="*/ 52 h 124"/>
                <a:gd name="T34" fmla="*/ 97 w 106"/>
                <a:gd name="T35" fmla="*/ 56 h 124"/>
                <a:gd name="T36" fmla="*/ 96 w 106"/>
                <a:gd name="T37" fmla="*/ 68 h 124"/>
                <a:gd name="T38" fmla="*/ 96 w 106"/>
                <a:gd name="T39" fmla="*/ 69 h 124"/>
                <a:gd name="T40" fmla="*/ 96 w 106"/>
                <a:gd name="T41" fmla="*/ 72 h 124"/>
                <a:gd name="T42" fmla="*/ 95 w 106"/>
                <a:gd name="T43" fmla="*/ 79 h 124"/>
                <a:gd name="T44" fmla="*/ 53 w 106"/>
                <a:gd name="T45" fmla="*/ 120 h 124"/>
                <a:gd name="T46" fmla="*/ 13 w 106"/>
                <a:gd name="T47" fmla="*/ 83 h 124"/>
                <a:gd name="T48" fmla="*/ 8 w 106"/>
                <a:gd name="T49" fmla="*/ 57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6" h="124">
                  <a:moveTo>
                    <a:pt x="1" y="71"/>
                  </a:moveTo>
                  <a:cubicBezTo>
                    <a:pt x="2" y="75"/>
                    <a:pt x="4" y="78"/>
                    <a:pt x="6" y="78"/>
                  </a:cubicBezTo>
                  <a:cubicBezTo>
                    <a:pt x="15" y="104"/>
                    <a:pt x="34" y="124"/>
                    <a:pt x="53" y="124"/>
                  </a:cubicBezTo>
                  <a:cubicBezTo>
                    <a:pt x="74" y="124"/>
                    <a:pt x="92" y="105"/>
                    <a:pt x="100" y="78"/>
                  </a:cubicBezTo>
                  <a:cubicBezTo>
                    <a:pt x="102" y="77"/>
                    <a:pt x="104" y="75"/>
                    <a:pt x="105" y="71"/>
                  </a:cubicBezTo>
                  <a:cubicBezTo>
                    <a:pt x="106" y="67"/>
                    <a:pt x="105" y="64"/>
                    <a:pt x="103" y="62"/>
                  </a:cubicBezTo>
                  <a:cubicBezTo>
                    <a:pt x="103" y="62"/>
                    <a:pt x="103" y="61"/>
                    <a:pt x="103" y="60"/>
                  </a:cubicBezTo>
                  <a:cubicBezTo>
                    <a:pt x="104" y="58"/>
                    <a:pt x="104" y="57"/>
                    <a:pt x="104" y="56"/>
                  </a:cubicBezTo>
                  <a:cubicBezTo>
                    <a:pt x="106" y="31"/>
                    <a:pt x="94" y="0"/>
                    <a:pt x="55" y="0"/>
                  </a:cubicBezTo>
                  <a:cubicBezTo>
                    <a:pt x="16" y="0"/>
                    <a:pt x="0" y="25"/>
                    <a:pt x="2" y="53"/>
                  </a:cubicBezTo>
                  <a:cubicBezTo>
                    <a:pt x="2" y="55"/>
                    <a:pt x="2" y="57"/>
                    <a:pt x="2" y="58"/>
                  </a:cubicBezTo>
                  <a:cubicBezTo>
                    <a:pt x="3" y="60"/>
                    <a:pt x="3" y="61"/>
                    <a:pt x="3" y="63"/>
                  </a:cubicBezTo>
                  <a:cubicBezTo>
                    <a:pt x="1" y="64"/>
                    <a:pt x="1" y="67"/>
                    <a:pt x="1" y="71"/>
                  </a:cubicBezTo>
                  <a:close/>
                  <a:moveTo>
                    <a:pt x="8" y="57"/>
                  </a:moveTo>
                  <a:cubicBezTo>
                    <a:pt x="15" y="59"/>
                    <a:pt x="34" y="58"/>
                    <a:pt x="44" y="52"/>
                  </a:cubicBezTo>
                  <a:cubicBezTo>
                    <a:pt x="54" y="46"/>
                    <a:pt x="66" y="42"/>
                    <a:pt x="66" y="42"/>
                  </a:cubicBezTo>
                  <a:cubicBezTo>
                    <a:pt x="66" y="42"/>
                    <a:pt x="69" y="46"/>
                    <a:pt x="83" y="52"/>
                  </a:cubicBezTo>
                  <a:cubicBezTo>
                    <a:pt x="88" y="54"/>
                    <a:pt x="93" y="56"/>
                    <a:pt x="97" y="56"/>
                  </a:cubicBezTo>
                  <a:cubicBezTo>
                    <a:pt x="98" y="57"/>
                    <a:pt x="97" y="62"/>
                    <a:pt x="96" y="68"/>
                  </a:cubicBezTo>
                  <a:cubicBezTo>
                    <a:pt x="96" y="68"/>
                    <a:pt x="96" y="69"/>
                    <a:pt x="96" y="69"/>
                  </a:cubicBezTo>
                  <a:cubicBezTo>
                    <a:pt x="96" y="70"/>
                    <a:pt x="96" y="71"/>
                    <a:pt x="96" y="72"/>
                  </a:cubicBezTo>
                  <a:cubicBezTo>
                    <a:pt x="95" y="75"/>
                    <a:pt x="95" y="77"/>
                    <a:pt x="95" y="79"/>
                  </a:cubicBezTo>
                  <a:cubicBezTo>
                    <a:pt x="88" y="103"/>
                    <a:pt x="71" y="120"/>
                    <a:pt x="53" y="120"/>
                  </a:cubicBezTo>
                  <a:cubicBezTo>
                    <a:pt x="37" y="120"/>
                    <a:pt x="21" y="104"/>
                    <a:pt x="13" y="83"/>
                  </a:cubicBezTo>
                  <a:cubicBezTo>
                    <a:pt x="12" y="76"/>
                    <a:pt x="7" y="57"/>
                    <a:pt x="8"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latin typeface="Calibri"/>
              </a:endParaRPr>
            </a:p>
          </p:txBody>
        </p:sp>
        <p:sp>
          <p:nvSpPr>
            <p:cNvPr id="49" name="Freeform 106"/>
            <p:cNvSpPr>
              <a:spLocks noEditPoints="1"/>
            </p:cNvSpPr>
            <p:nvPr/>
          </p:nvSpPr>
          <p:spPr bwMode="auto">
            <a:xfrm>
              <a:off x="10663204" y="2953012"/>
              <a:ext cx="227122" cy="227122"/>
            </a:xfrm>
            <a:custGeom>
              <a:avLst/>
              <a:gdLst>
                <a:gd name="T0" fmla="*/ 94 w 115"/>
                <a:gd name="T1" fmla="*/ 20 h 115"/>
                <a:gd name="T2" fmla="*/ 20 w 115"/>
                <a:gd name="T3" fmla="*/ 20 h 115"/>
                <a:gd name="T4" fmla="*/ 20 w 115"/>
                <a:gd name="T5" fmla="*/ 94 h 115"/>
                <a:gd name="T6" fmla="*/ 94 w 115"/>
                <a:gd name="T7" fmla="*/ 94 h 115"/>
                <a:gd name="T8" fmla="*/ 94 w 115"/>
                <a:gd name="T9" fmla="*/ 20 h 115"/>
                <a:gd name="T10" fmla="*/ 85 w 115"/>
                <a:gd name="T11" fmla="*/ 85 h 115"/>
                <a:gd name="T12" fmla="*/ 30 w 115"/>
                <a:gd name="T13" fmla="*/ 85 h 115"/>
                <a:gd name="T14" fmla="*/ 30 w 115"/>
                <a:gd name="T15" fmla="*/ 29 h 115"/>
                <a:gd name="T16" fmla="*/ 85 w 115"/>
                <a:gd name="T17" fmla="*/ 29 h 115"/>
                <a:gd name="T18" fmla="*/ 85 w 115"/>
                <a:gd name="T19" fmla="*/ 8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5" h="115">
                  <a:moveTo>
                    <a:pt x="94" y="20"/>
                  </a:moveTo>
                  <a:cubicBezTo>
                    <a:pt x="74" y="0"/>
                    <a:pt x="41" y="0"/>
                    <a:pt x="20" y="20"/>
                  </a:cubicBezTo>
                  <a:cubicBezTo>
                    <a:pt x="0" y="41"/>
                    <a:pt x="0" y="74"/>
                    <a:pt x="20" y="94"/>
                  </a:cubicBezTo>
                  <a:cubicBezTo>
                    <a:pt x="41" y="115"/>
                    <a:pt x="74" y="115"/>
                    <a:pt x="94" y="94"/>
                  </a:cubicBezTo>
                  <a:cubicBezTo>
                    <a:pt x="115" y="74"/>
                    <a:pt x="115" y="41"/>
                    <a:pt x="94" y="20"/>
                  </a:cubicBezTo>
                  <a:close/>
                  <a:moveTo>
                    <a:pt x="85" y="85"/>
                  </a:moveTo>
                  <a:cubicBezTo>
                    <a:pt x="70" y="100"/>
                    <a:pt x="45" y="100"/>
                    <a:pt x="30" y="85"/>
                  </a:cubicBezTo>
                  <a:cubicBezTo>
                    <a:pt x="14" y="70"/>
                    <a:pt x="14" y="45"/>
                    <a:pt x="30" y="29"/>
                  </a:cubicBezTo>
                  <a:cubicBezTo>
                    <a:pt x="45" y="14"/>
                    <a:pt x="70" y="14"/>
                    <a:pt x="85" y="29"/>
                  </a:cubicBezTo>
                  <a:cubicBezTo>
                    <a:pt x="100" y="45"/>
                    <a:pt x="100" y="70"/>
                    <a:pt x="85" y="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latin typeface="Calibri"/>
              </a:endParaRPr>
            </a:p>
          </p:txBody>
        </p:sp>
        <p:sp>
          <p:nvSpPr>
            <p:cNvPr id="50" name="Freeform 107"/>
            <p:cNvSpPr>
              <a:spLocks/>
            </p:cNvSpPr>
            <p:nvPr/>
          </p:nvSpPr>
          <p:spPr bwMode="auto">
            <a:xfrm>
              <a:off x="10734180" y="3023988"/>
              <a:ext cx="82666" cy="83501"/>
            </a:xfrm>
            <a:custGeom>
              <a:avLst/>
              <a:gdLst>
                <a:gd name="T0" fmla="*/ 40 w 42"/>
                <a:gd name="T1" fmla="*/ 3 h 42"/>
                <a:gd name="T2" fmla="*/ 31 w 42"/>
                <a:gd name="T3" fmla="*/ 3 h 42"/>
                <a:gd name="T4" fmla="*/ 21 w 42"/>
                <a:gd name="T5" fmla="*/ 12 h 42"/>
                <a:gd name="T6" fmla="*/ 12 w 42"/>
                <a:gd name="T7" fmla="*/ 3 h 42"/>
                <a:gd name="T8" fmla="*/ 3 w 42"/>
                <a:gd name="T9" fmla="*/ 3 h 42"/>
                <a:gd name="T10" fmla="*/ 3 w 42"/>
                <a:gd name="T11" fmla="*/ 12 h 42"/>
                <a:gd name="T12" fmla="*/ 12 w 42"/>
                <a:gd name="T13" fmla="*/ 21 h 42"/>
                <a:gd name="T14" fmla="*/ 3 w 42"/>
                <a:gd name="T15" fmla="*/ 30 h 42"/>
                <a:gd name="T16" fmla="*/ 3 w 42"/>
                <a:gd name="T17" fmla="*/ 40 h 42"/>
                <a:gd name="T18" fmla="*/ 12 w 42"/>
                <a:gd name="T19" fmla="*/ 40 h 42"/>
                <a:gd name="T20" fmla="*/ 21 w 42"/>
                <a:gd name="T21" fmla="*/ 30 h 42"/>
                <a:gd name="T22" fmla="*/ 31 w 42"/>
                <a:gd name="T23" fmla="*/ 40 h 42"/>
                <a:gd name="T24" fmla="*/ 40 w 42"/>
                <a:gd name="T25" fmla="*/ 40 h 42"/>
                <a:gd name="T26" fmla="*/ 40 w 42"/>
                <a:gd name="T27" fmla="*/ 30 h 42"/>
                <a:gd name="T28" fmla="*/ 31 w 42"/>
                <a:gd name="T29" fmla="*/ 21 h 42"/>
                <a:gd name="T30" fmla="*/ 40 w 42"/>
                <a:gd name="T31" fmla="*/ 12 h 42"/>
                <a:gd name="T32" fmla="*/ 40 w 42"/>
                <a:gd name="T33" fmla="*/ 3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 h="42">
                  <a:moveTo>
                    <a:pt x="40" y="3"/>
                  </a:moveTo>
                  <a:cubicBezTo>
                    <a:pt x="37" y="0"/>
                    <a:pt x="33" y="0"/>
                    <a:pt x="31" y="3"/>
                  </a:cubicBezTo>
                  <a:cubicBezTo>
                    <a:pt x="21" y="12"/>
                    <a:pt x="21" y="12"/>
                    <a:pt x="21" y="12"/>
                  </a:cubicBezTo>
                  <a:cubicBezTo>
                    <a:pt x="12" y="3"/>
                    <a:pt x="12" y="3"/>
                    <a:pt x="12" y="3"/>
                  </a:cubicBezTo>
                  <a:cubicBezTo>
                    <a:pt x="10" y="0"/>
                    <a:pt x="5" y="0"/>
                    <a:pt x="3" y="3"/>
                  </a:cubicBezTo>
                  <a:cubicBezTo>
                    <a:pt x="0" y="5"/>
                    <a:pt x="0" y="9"/>
                    <a:pt x="3" y="12"/>
                  </a:cubicBezTo>
                  <a:cubicBezTo>
                    <a:pt x="12" y="21"/>
                    <a:pt x="12" y="21"/>
                    <a:pt x="12" y="21"/>
                  </a:cubicBezTo>
                  <a:cubicBezTo>
                    <a:pt x="3" y="30"/>
                    <a:pt x="3" y="30"/>
                    <a:pt x="3" y="30"/>
                  </a:cubicBezTo>
                  <a:cubicBezTo>
                    <a:pt x="0" y="33"/>
                    <a:pt x="0" y="37"/>
                    <a:pt x="3" y="40"/>
                  </a:cubicBezTo>
                  <a:cubicBezTo>
                    <a:pt x="5" y="42"/>
                    <a:pt x="10" y="42"/>
                    <a:pt x="12" y="40"/>
                  </a:cubicBezTo>
                  <a:cubicBezTo>
                    <a:pt x="21" y="30"/>
                    <a:pt x="21" y="30"/>
                    <a:pt x="21" y="30"/>
                  </a:cubicBezTo>
                  <a:cubicBezTo>
                    <a:pt x="31" y="40"/>
                    <a:pt x="31" y="40"/>
                    <a:pt x="31" y="40"/>
                  </a:cubicBezTo>
                  <a:cubicBezTo>
                    <a:pt x="33" y="42"/>
                    <a:pt x="37" y="42"/>
                    <a:pt x="40" y="40"/>
                  </a:cubicBezTo>
                  <a:cubicBezTo>
                    <a:pt x="42" y="37"/>
                    <a:pt x="42" y="33"/>
                    <a:pt x="40" y="30"/>
                  </a:cubicBezTo>
                  <a:cubicBezTo>
                    <a:pt x="31" y="21"/>
                    <a:pt x="31" y="21"/>
                    <a:pt x="31" y="21"/>
                  </a:cubicBezTo>
                  <a:cubicBezTo>
                    <a:pt x="40" y="12"/>
                    <a:pt x="40" y="12"/>
                    <a:pt x="40" y="12"/>
                  </a:cubicBezTo>
                  <a:cubicBezTo>
                    <a:pt x="42" y="9"/>
                    <a:pt x="42" y="5"/>
                    <a:pt x="4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latin typeface="Calibri"/>
              </a:endParaRPr>
            </a:p>
          </p:txBody>
        </p:sp>
        <p:sp>
          <p:nvSpPr>
            <p:cNvPr id="51" name="Freeform 108"/>
            <p:cNvSpPr>
              <a:spLocks noEditPoints="1"/>
            </p:cNvSpPr>
            <p:nvPr/>
          </p:nvSpPr>
          <p:spPr bwMode="auto">
            <a:xfrm>
              <a:off x="10663204" y="2680799"/>
              <a:ext cx="227122" cy="227122"/>
            </a:xfrm>
            <a:custGeom>
              <a:avLst/>
              <a:gdLst>
                <a:gd name="T0" fmla="*/ 94 w 115"/>
                <a:gd name="T1" fmla="*/ 21 h 115"/>
                <a:gd name="T2" fmla="*/ 20 w 115"/>
                <a:gd name="T3" fmla="*/ 21 h 115"/>
                <a:gd name="T4" fmla="*/ 20 w 115"/>
                <a:gd name="T5" fmla="*/ 95 h 115"/>
                <a:gd name="T6" fmla="*/ 94 w 115"/>
                <a:gd name="T7" fmla="*/ 95 h 115"/>
                <a:gd name="T8" fmla="*/ 94 w 115"/>
                <a:gd name="T9" fmla="*/ 21 h 115"/>
                <a:gd name="T10" fmla="*/ 85 w 115"/>
                <a:gd name="T11" fmla="*/ 86 h 115"/>
                <a:gd name="T12" fmla="*/ 30 w 115"/>
                <a:gd name="T13" fmla="*/ 86 h 115"/>
                <a:gd name="T14" fmla="*/ 30 w 115"/>
                <a:gd name="T15" fmla="*/ 30 h 115"/>
                <a:gd name="T16" fmla="*/ 85 w 115"/>
                <a:gd name="T17" fmla="*/ 30 h 115"/>
                <a:gd name="T18" fmla="*/ 85 w 115"/>
                <a:gd name="T19" fmla="*/ 86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5" h="115">
                  <a:moveTo>
                    <a:pt x="94" y="21"/>
                  </a:moveTo>
                  <a:cubicBezTo>
                    <a:pt x="74" y="0"/>
                    <a:pt x="41" y="0"/>
                    <a:pt x="20" y="21"/>
                  </a:cubicBezTo>
                  <a:cubicBezTo>
                    <a:pt x="0" y="41"/>
                    <a:pt x="0" y="75"/>
                    <a:pt x="20" y="95"/>
                  </a:cubicBezTo>
                  <a:cubicBezTo>
                    <a:pt x="41" y="115"/>
                    <a:pt x="74" y="115"/>
                    <a:pt x="94" y="95"/>
                  </a:cubicBezTo>
                  <a:cubicBezTo>
                    <a:pt x="115" y="75"/>
                    <a:pt x="115" y="41"/>
                    <a:pt x="94" y="21"/>
                  </a:cubicBezTo>
                  <a:close/>
                  <a:moveTo>
                    <a:pt x="85" y="86"/>
                  </a:moveTo>
                  <a:cubicBezTo>
                    <a:pt x="70" y="101"/>
                    <a:pt x="45" y="101"/>
                    <a:pt x="30" y="86"/>
                  </a:cubicBezTo>
                  <a:cubicBezTo>
                    <a:pt x="14" y="70"/>
                    <a:pt x="14" y="45"/>
                    <a:pt x="30" y="30"/>
                  </a:cubicBezTo>
                  <a:cubicBezTo>
                    <a:pt x="45" y="15"/>
                    <a:pt x="70" y="15"/>
                    <a:pt x="85" y="30"/>
                  </a:cubicBezTo>
                  <a:cubicBezTo>
                    <a:pt x="100" y="45"/>
                    <a:pt x="100" y="70"/>
                    <a:pt x="85" y="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latin typeface="Calibri"/>
              </a:endParaRPr>
            </a:p>
          </p:txBody>
        </p:sp>
        <p:sp>
          <p:nvSpPr>
            <p:cNvPr id="52" name="Freeform 109"/>
            <p:cNvSpPr>
              <a:spLocks/>
            </p:cNvSpPr>
            <p:nvPr/>
          </p:nvSpPr>
          <p:spPr bwMode="auto">
            <a:xfrm>
              <a:off x="10724159" y="2754280"/>
              <a:ext cx="102706" cy="80996"/>
            </a:xfrm>
            <a:custGeom>
              <a:avLst/>
              <a:gdLst>
                <a:gd name="T0" fmla="*/ 41 w 52"/>
                <a:gd name="T1" fmla="*/ 2 h 41"/>
                <a:gd name="T2" fmla="*/ 17 w 52"/>
                <a:gd name="T3" fmla="*/ 26 h 41"/>
                <a:gd name="T4" fmla="*/ 12 w 52"/>
                <a:gd name="T5" fmla="*/ 21 h 41"/>
                <a:gd name="T6" fmla="*/ 3 w 52"/>
                <a:gd name="T7" fmla="*/ 21 h 41"/>
                <a:gd name="T8" fmla="*/ 3 w 52"/>
                <a:gd name="T9" fmla="*/ 30 h 41"/>
                <a:gd name="T10" fmla="*/ 12 w 52"/>
                <a:gd name="T11" fmla="*/ 39 h 41"/>
                <a:gd name="T12" fmla="*/ 17 w 52"/>
                <a:gd name="T13" fmla="*/ 41 h 41"/>
                <a:gd name="T14" fmla="*/ 22 w 52"/>
                <a:gd name="T15" fmla="*/ 39 h 41"/>
                <a:gd name="T16" fmla="*/ 50 w 52"/>
                <a:gd name="T17" fmla="*/ 12 h 41"/>
                <a:gd name="T18" fmla="*/ 50 w 52"/>
                <a:gd name="T19" fmla="*/ 2 h 41"/>
                <a:gd name="T20" fmla="*/ 41 w 52"/>
                <a:gd name="T21" fmla="*/ 2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 h="41">
                  <a:moveTo>
                    <a:pt x="41" y="2"/>
                  </a:moveTo>
                  <a:cubicBezTo>
                    <a:pt x="17" y="26"/>
                    <a:pt x="17" y="26"/>
                    <a:pt x="17" y="26"/>
                  </a:cubicBezTo>
                  <a:cubicBezTo>
                    <a:pt x="12" y="21"/>
                    <a:pt x="12" y="21"/>
                    <a:pt x="12" y="21"/>
                  </a:cubicBezTo>
                  <a:cubicBezTo>
                    <a:pt x="10" y="18"/>
                    <a:pt x="5" y="18"/>
                    <a:pt x="3" y="21"/>
                  </a:cubicBezTo>
                  <a:cubicBezTo>
                    <a:pt x="0" y="23"/>
                    <a:pt x="0" y="28"/>
                    <a:pt x="3" y="30"/>
                  </a:cubicBezTo>
                  <a:cubicBezTo>
                    <a:pt x="12" y="39"/>
                    <a:pt x="12" y="39"/>
                    <a:pt x="12" y="39"/>
                  </a:cubicBezTo>
                  <a:cubicBezTo>
                    <a:pt x="13" y="41"/>
                    <a:pt x="15" y="41"/>
                    <a:pt x="17" y="41"/>
                  </a:cubicBezTo>
                  <a:cubicBezTo>
                    <a:pt x="19" y="41"/>
                    <a:pt x="21" y="41"/>
                    <a:pt x="22" y="39"/>
                  </a:cubicBezTo>
                  <a:cubicBezTo>
                    <a:pt x="50" y="12"/>
                    <a:pt x="50" y="12"/>
                    <a:pt x="50" y="12"/>
                  </a:cubicBezTo>
                  <a:cubicBezTo>
                    <a:pt x="52" y="9"/>
                    <a:pt x="52" y="5"/>
                    <a:pt x="50" y="2"/>
                  </a:cubicBezTo>
                  <a:cubicBezTo>
                    <a:pt x="47" y="0"/>
                    <a:pt x="43" y="0"/>
                    <a:pt x="4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latin typeface="Calibri"/>
              </a:endParaRPr>
            </a:p>
          </p:txBody>
        </p:sp>
        <p:sp>
          <p:nvSpPr>
            <p:cNvPr id="53" name="Freeform 110"/>
            <p:cNvSpPr>
              <a:spLocks/>
            </p:cNvSpPr>
            <p:nvPr/>
          </p:nvSpPr>
          <p:spPr bwMode="auto">
            <a:xfrm>
              <a:off x="10532942" y="2874521"/>
              <a:ext cx="131931" cy="116066"/>
            </a:xfrm>
            <a:custGeom>
              <a:avLst/>
              <a:gdLst>
                <a:gd name="T0" fmla="*/ 73 w 158"/>
                <a:gd name="T1" fmla="*/ 139 h 139"/>
                <a:gd name="T2" fmla="*/ 158 w 158"/>
                <a:gd name="T3" fmla="*/ 68 h 139"/>
                <a:gd name="T4" fmla="*/ 73 w 158"/>
                <a:gd name="T5" fmla="*/ 0 h 139"/>
                <a:gd name="T6" fmla="*/ 73 w 158"/>
                <a:gd name="T7" fmla="*/ 35 h 139"/>
                <a:gd name="T8" fmla="*/ 0 w 158"/>
                <a:gd name="T9" fmla="*/ 35 h 139"/>
                <a:gd name="T10" fmla="*/ 0 w 158"/>
                <a:gd name="T11" fmla="*/ 104 h 139"/>
                <a:gd name="T12" fmla="*/ 73 w 158"/>
                <a:gd name="T13" fmla="*/ 104 h 139"/>
                <a:gd name="T14" fmla="*/ 73 w 158"/>
                <a:gd name="T15" fmla="*/ 139 h 1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8" h="139">
                  <a:moveTo>
                    <a:pt x="73" y="139"/>
                  </a:moveTo>
                  <a:lnTo>
                    <a:pt x="158" y="68"/>
                  </a:lnTo>
                  <a:lnTo>
                    <a:pt x="73" y="0"/>
                  </a:lnTo>
                  <a:lnTo>
                    <a:pt x="73" y="35"/>
                  </a:lnTo>
                  <a:lnTo>
                    <a:pt x="0" y="35"/>
                  </a:lnTo>
                  <a:lnTo>
                    <a:pt x="0" y="104"/>
                  </a:lnTo>
                  <a:lnTo>
                    <a:pt x="73" y="104"/>
                  </a:lnTo>
                  <a:lnTo>
                    <a:pt x="73" y="1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latin typeface="Calibri"/>
              </a:endParaRPr>
            </a:p>
          </p:txBody>
        </p:sp>
      </p:grpSp>
      <p:sp>
        <p:nvSpPr>
          <p:cNvPr id="54" name="Freeform 288"/>
          <p:cNvSpPr>
            <a:spLocks noEditPoints="1"/>
          </p:cNvSpPr>
          <p:nvPr/>
        </p:nvSpPr>
        <p:spPr bwMode="auto">
          <a:xfrm>
            <a:off x="5378096" y="960277"/>
            <a:ext cx="419977" cy="433852"/>
          </a:xfrm>
          <a:custGeom>
            <a:avLst/>
            <a:gdLst>
              <a:gd name="T0" fmla="*/ 76 w 297"/>
              <a:gd name="T1" fmla="*/ 182 h 251"/>
              <a:gd name="T2" fmla="*/ 127 w 297"/>
              <a:gd name="T3" fmla="*/ 152 h 251"/>
              <a:gd name="T4" fmla="*/ 179 w 297"/>
              <a:gd name="T5" fmla="*/ 151 h 251"/>
              <a:gd name="T6" fmla="*/ 205 w 297"/>
              <a:gd name="T7" fmla="*/ 144 h 251"/>
              <a:gd name="T8" fmla="*/ 257 w 297"/>
              <a:gd name="T9" fmla="*/ 82 h 251"/>
              <a:gd name="T10" fmla="*/ 266 w 297"/>
              <a:gd name="T11" fmla="*/ 90 h 251"/>
              <a:gd name="T12" fmla="*/ 268 w 297"/>
              <a:gd name="T13" fmla="*/ 89 h 251"/>
              <a:gd name="T14" fmla="*/ 267 w 297"/>
              <a:gd name="T15" fmla="*/ 58 h 251"/>
              <a:gd name="T16" fmla="*/ 237 w 297"/>
              <a:gd name="T17" fmla="*/ 63 h 251"/>
              <a:gd name="T18" fmla="*/ 237 w 297"/>
              <a:gd name="T19" fmla="*/ 65 h 251"/>
              <a:gd name="T20" fmla="*/ 246 w 297"/>
              <a:gd name="T21" fmla="*/ 73 h 251"/>
              <a:gd name="T22" fmla="*/ 191 w 297"/>
              <a:gd name="T23" fmla="*/ 131 h 251"/>
              <a:gd name="T24" fmla="*/ 139 w 297"/>
              <a:gd name="T25" fmla="*/ 133 h 251"/>
              <a:gd name="T26" fmla="*/ 113 w 297"/>
              <a:gd name="T27" fmla="*/ 138 h 251"/>
              <a:gd name="T28" fmla="*/ 69 w 297"/>
              <a:gd name="T29" fmla="*/ 170 h 251"/>
              <a:gd name="T30" fmla="*/ 49 w 297"/>
              <a:gd name="T31" fmla="*/ 182 h 251"/>
              <a:gd name="T32" fmla="*/ 262 w 297"/>
              <a:gd name="T33" fmla="*/ 232 h 251"/>
              <a:gd name="T34" fmla="*/ 249 w 297"/>
              <a:gd name="T35" fmla="*/ 223 h 251"/>
              <a:gd name="T36" fmla="*/ 198 w 297"/>
              <a:gd name="T37" fmla="*/ 232 h 251"/>
              <a:gd name="T38" fmla="*/ 184 w 297"/>
              <a:gd name="T39" fmla="*/ 223 h 251"/>
              <a:gd name="T40" fmla="*/ 133 w 297"/>
              <a:gd name="T41" fmla="*/ 232 h 251"/>
              <a:gd name="T42" fmla="*/ 120 w 297"/>
              <a:gd name="T43" fmla="*/ 223 h 251"/>
              <a:gd name="T44" fmla="*/ 69 w 297"/>
              <a:gd name="T45" fmla="*/ 232 h 251"/>
              <a:gd name="T46" fmla="*/ 56 w 297"/>
              <a:gd name="T47" fmla="*/ 223 h 251"/>
              <a:gd name="T48" fmla="*/ 19 w 297"/>
              <a:gd name="T49" fmla="*/ 232 h 251"/>
              <a:gd name="T50" fmla="*/ 29 w 297"/>
              <a:gd name="T51" fmla="*/ 195 h 251"/>
              <a:gd name="T52" fmla="*/ 19 w 297"/>
              <a:gd name="T53" fmla="*/ 181 h 251"/>
              <a:gd name="T54" fmla="*/ 29 w 297"/>
              <a:gd name="T55" fmla="*/ 123 h 251"/>
              <a:gd name="T56" fmla="*/ 19 w 297"/>
              <a:gd name="T57" fmla="*/ 109 h 251"/>
              <a:gd name="T58" fmla="*/ 29 w 297"/>
              <a:gd name="T59" fmla="*/ 50 h 251"/>
              <a:gd name="T60" fmla="*/ 19 w 297"/>
              <a:gd name="T61" fmla="*/ 37 h 251"/>
              <a:gd name="T62" fmla="*/ 0 w 297"/>
              <a:gd name="T63" fmla="*/ 0 h 251"/>
              <a:gd name="T64" fmla="*/ 10 w 297"/>
              <a:gd name="T65" fmla="*/ 251 h 251"/>
              <a:gd name="T66" fmla="*/ 297 w 297"/>
              <a:gd name="T67" fmla="*/ 232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7" h="251">
                <a:moveTo>
                  <a:pt x="63" y="195"/>
                </a:moveTo>
                <a:cubicBezTo>
                  <a:pt x="70" y="195"/>
                  <a:pt x="76" y="189"/>
                  <a:pt x="76" y="182"/>
                </a:cubicBezTo>
                <a:cubicBezTo>
                  <a:pt x="122" y="151"/>
                  <a:pt x="122" y="151"/>
                  <a:pt x="122" y="151"/>
                </a:cubicBezTo>
                <a:cubicBezTo>
                  <a:pt x="123" y="151"/>
                  <a:pt x="125" y="152"/>
                  <a:pt x="127" y="152"/>
                </a:cubicBezTo>
                <a:cubicBezTo>
                  <a:pt x="131" y="152"/>
                  <a:pt x="135" y="150"/>
                  <a:pt x="137" y="147"/>
                </a:cubicBezTo>
                <a:cubicBezTo>
                  <a:pt x="179" y="151"/>
                  <a:pt x="179" y="151"/>
                  <a:pt x="179" y="151"/>
                </a:cubicBezTo>
                <a:cubicBezTo>
                  <a:pt x="182" y="155"/>
                  <a:pt x="186" y="158"/>
                  <a:pt x="191" y="158"/>
                </a:cubicBezTo>
                <a:cubicBezTo>
                  <a:pt x="199" y="158"/>
                  <a:pt x="205" y="152"/>
                  <a:pt x="205" y="144"/>
                </a:cubicBezTo>
                <a:cubicBezTo>
                  <a:pt x="205" y="143"/>
                  <a:pt x="204" y="142"/>
                  <a:pt x="204" y="141"/>
                </a:cubicBezTo>
                <a:cubicBezTo>
                  <a:pt x="257" y="82"/>
                  <a:pt x="257" y="82"/>
                  <a:pt x="257" y="82"/>
                </a:cubicBezTo>
                <a:cubicBezTo>
                  <a:pt x="260" y="85"/>
                  <a:pt x="260" y="85"/>
                  <a:pt x="260" y="85"/>
                </a:cubicBezTo>
                <a:cubicBezTo>
                  <a:pt x="266" y="90"/>
                  <a:pt x="266" y="90"/>
                  <a:pt x="266" y="90"/>
                </a:cubicBezTo>
                <a:cubicBezTo>
                  <a:pt x="267" y="90"/>
                  <a:pt x="267" y="90"/>
                  <a:pt x="268" y="90"/>
                </a:cubicBezTo>
                <a:cubicBezTo>
                  <a:pt x="268" y="90"/>
                  <a:pt x="268" y="90"/>
                  <a:pt x="268" y="89"/>
                </a:cubicBezTo>
                <a:cubicBezTo>
                  <a:pt x="268" y="59"/>
                  <a:pt x="268" y="59"/>
                  <a:pt x="268" y="59"/>
                </a:cubicBezTo>
                <a:cubicBezTo>
                  <a:pt x="268" y="59"/>
                  <a:pt x="268" y="59"/>
                  <a:pt x="267" y="58"/>
                </a:cubicBezTo>
                <a:cubicBezTo>
                  <a:pt x="267" y="58"/>
                  <a:pt x="267" y="58"/>
                  <a:pt x="266" y="58"/>
                </a:cubicBezTo>
                <a:cubicBezTo>
                  <a:pt x="237" y="63"/>
                  <a:pt x="237" y="63"/>
                  <a:pt x="237" y="63"/>
                </a:cubicBezTo>
                <a:cubicBezTo>
                  <a:pt x="237" y="64"/>
                  <a:pt x="236" y="64"/>
                  <a:pt x="236" y="64"/>
                </a:cubicBezTo>
                <a:cubicBezTo>
                  <a:pt x="236" y="65"/>
                  <a:pt x="236" y="65"/>
                  <a:pt x="237" y="65"/>
                </a:cubicBezTo>
                <a:cubicBezTo>
                  <a:pt x="243" y="71"/>
                  <a:pt x="243" y="71"/>
                  <a:pt x="243" y="71"/>
                </a:cubicBezTo>
                <a:cubicBezTo>
                  <a:pt x="246" y="73"/>
                  <a:pt x="246" y="73"/>
                  <a:pt x="246" y="73"/>
                </a:cubicBezTo>
                <a:cubicBezTo>
                  <a:pt x="195" y="131"/>
                  <a:pt x="195" y="131"/>
                  <a:pt x="195" y="131"/>
                </a:cubicBezTo>
                <a:cubicBezTo>
                  <a:pt x="193" y="131"/>
                  <a:pt x="192" y="131"/>
                  <a:pt x="191" y="131"/>
                </a:cubicBezTo>
                <a:cubicBezTo>
                  <a:pt x="186" y="131"/>
                  <a:pt x="182" y="133"/>
                  <a:pt x="180" y="137"/>
                </a:cubicBezTo>
                <a:cubicBezTo>
                  <a:pt x="139" y="133"/>
                  <a:pt x="139" y="133"/>
                  <a:pt x="139" y="133"/>
                </a:cubicBezTo>
                <a:cubicBezTo>
                  <a:pt x="137" y="128"/>
                  <a:pt x="133" y="125"/>
                  <a:pt x="127" y="125"/>
                </a:cubicBezTo>
                <a:cubicBezTo>
                  <a:pt x="119" y="125"/>
                  <a:pt x="113" y="131"/>
                  <a:pt x="113" y="138"/>
                </a:cubicBezTo>
                <a:cubicBezTo>
                  <a:pt x="113" y="139"/>
                  <a:pt x="114" y="139"/>
                  <a:pt x="114" y="140"/>
                </a:cubicBezTo>
                <a:cubicBezTo>
                  <a:pt x="69" y="170"/>
                  <a:pt x="69" y="170"/>
                  <a:pt x="69" y="170"/>
                </a:cubicBezTo>
                <a:cubicBezTo>
                  <a:pt x="67" y="169"/>
                  <a:pt x="65" y="168"/>
                  <a:pt x="63" y="168"/>
                </a:cubicBezTo>
                <a:cubicBezTo>
                  <a:pt x="55" y="168"/>
                  <a:pt x="49" y="174"/>
                  <a:pt x="49" y="182"/>
                </a:cubicBezTo>
                <a:cubicBezTo>
                  <a:pt x="49" y="189"/>
                  <a:pt x="55" y="195"/>
                  <a:pt x="63" y="195"/>
                </a:cubicBezTo>
                <a:close/>
                <a:moveTo>
                  <a:pt x="262" y="232"/>
                </a:moveTo>
                <a:cubicBezTo>
                  <a:pt x="262" y="223"/>
                  <a:pt x="262" y="223"/>
                  <a:pt x="262" y="223"/>
                </a:cubicBezTo>
                <a:cubicBezTo>
                  <a:pt x="249" y="223"/>
                  <a:pt x="249" y="223"/>
                  <a:pt x="249" y="223"/>
                </a:cubicBezTo>
                <a:cubicBezTo>
                  <a:pt x="249" y="232"/>
                  <a:pt x="249" y="232"/>
                  <a:pt x="249" y="232"/>
                </a:cubicBezTo>
                <a:cubicBezTo>
                  <a:pt x="198" y="232"/>
                  <a:pt x="198" y="232"/>
                  <a:pt x="198" y="232"/>
                </a:cubicBezTo>
                <a:cubicBezTo>
                  <a:pt x="198" y="223"/>
                  <a:pt x="198" y="223"/>
                  <a:pt x="198" y="223"/>
                </a:cubicBezTo>
                <a:cubicBezTo>
                  <a:pt x="184" y="223"/>
                  <a:pt x="184" y="223"/>
                  <a:pt x="184" y="223"/>
                </a:cubicBezTo>
                <a:cubicBezTo>
                  <a:pt x="184" y="232"/>
                  <a:pt x="184" y="232"/>
                  <a:pt x="184" y="232"/>
                </a:cubicBezTo>
                <a:cubicBezTo>
                  <a:pt x="133" y="232"/>
                  <a:pt x="133" y="232"/>
                  <a:pt x="133" y="232"/>
                </a:cubicBezTo>
                <a:cubicBezTo>
                  <a:pt x="133" y="223"/>
                  <a:pt x="133" y="223"/>
                  <a:pt x="133" y="223"/>
                </a:cubicBezTo>
                <a:cubicBezTo>
                  <a:pt x="120" y="223"/>
                  <a:pt x="120" y="223"/>
                  <a:pt x="120" y="223"/>
                </a:cubicBezTo>
                <a:cubicBezTo>
                  <a:pt x="120" y="232"/>
                  <a:pt x="120" y="232"/>
                  <a:pt x="120" y="232"/>
                </a:cubicBezTo>
                <a:cubicBezTo>
                  <a:pt x="69" y="232"/>
                  <a:pt x="69" y="232"/>
                  <a:pt x="69" y="232"/>
                </a:cubicBezTo>
                <a:cubicBezTo>
                  <a:pt x="69" y="223"/>
                  <a:pt x="69" y="223"/>
                  <a:pt x="69" y="223"/>
                </a:cubicBezTo>
                <a:cubicBezTo>
                  <a:pt x="56" y="223"/>
                  <a:pt x="56" y="223"/>
                  <a:pt x="56" y="223"/>
                </a:cubicBezTo>
                <a:cubicBezTo>
                  <a:pt x="56" y="232"/>
                  <a:pt x="56" y="232"/>
                  <a:pt x="56" y="232"/>
                </a:cubicBezTo>
                <a:cubicBezTo>
                  <a:pt x="19" y="232"/>
                  <a:pt x="19" y="232"/>
                  <a:pt x="19" y="232"/>
                </a:cubicBezTo>
                <a:cubicBezTo>
                  <a:pt x="19" y="195"/>
                  <a:pt x="19" y="195"/>
                  <a:pt x="19" y="195"/>
                </a:cubicBezTo>
                <a:cubicBezTo>
                  <a:pt x="29" y="195"/>
                  <a:pt x="29" y="195"/>
                  <a:pt x="29" y="195"/>
                </a:cubicBezTo>
                <a:cubicBezTo>
                  <a:pt x="29" y="181"/>
                  <a:pt x="29" y="181"/>
                  <a:pt x="29" y="181"/>
                </a:cubicBezTo>
                <a:cubicBezTo>
                  <a:pt x="19" y="181"/>
                  <a:pt x="19" y="181"/>
                  <a:pt x="19" y="181"/>
                </a:cubicBezTo>
                <a:cubicBezTo>
                  <a:pt x="19" y="123"/>
                  <a:pt x="19" y="123"/>
                  <a:pt x="19" y="123"/>
                </a:cubicBezTo>
                <a:cubicBezTo>
                  <a:pt x="29" y="123"/>
                  <a:pt x="29" y="123"/>
                  <a:pt x="29" y="123"/>
                </a:cubicBezTo>
                <a:cubicBezTo>
                  <a:pt x="29" y="109"/>
                  <a:pt x="29" y="109"/>
                  <a:pt x="29" y="109"/>
                </a:cubicBezTo>
                <a:cubicBezTo>
                  <a:pt x="19" y="109"/>
                  <a:pt x="19" y="109"/>
                  <a:pt x="19" y="109"/>
                </a:cubicBezTo>
                <a:cubicBezTo>
                  <a:pt x="19" y="50"/>
                  <a:pt x="19" y="50"/>
                  <a:pt x="19" y="50"/>
                </a:cubicBezTo>
                <a:cubicBezTo>
                  <a:pt x="29" y="50"/>
                  <a:pt x="29" y="50"/>
                  <a:pt x="29" y="50"/>
                </a:cubicBezTo>
                <a:cubicBezTo>
                  <a:pt x="29" y="37"/>
                  <a:pt x="29" y="37"/>
                  <a:pt x="29" y="37"/>
                </a:cubicBezTo>
                <a:cubicBezTo>
                  <a:pt x="19" y="37"/>
                  <a:pt x="19" y="37"/>
                  <a:pt x="19" y="37"/>
                </a:cubicBezTo>
                <a:cubicBezTo>
                  <a:pt x="19" y="0"/>
                  <a:pt x="19" y="0"/>
                  <a:pt x="19" y="0"/>
                </a:cubicBezTo>
                <a:cubicBezTo>
                  <a:pt x="0" y="0"/>
                  <a:pt x="0" y="0"/>
                  <a:pt x="0" y="0"/>
                </a:cubicBezTo>
                <a:cubicBezTo>
                  <a:pt x="0" y="241"/>
                  <a:pt x="0" y="241"/>
                  <a:pt x="0" y="241"/>
                </a:cubicBezTo>
                <a:cubicBezTo>
                  <a:pt x="0" y="246"/>
                  <a:pt x="4" y="251"/>
                  <a:pt x="10" y="251"/>
                </a:cubicBezTo>
                <a:cubicBezTo>
                  <a:pt x="297" y="251"/>
                  <a:pt x="297" y="251"/>
                  <a:pt x="297" y="251"/>
                </a:cubicBezTo>
                <a:cubicBezTo>
                  <a:pt x="297" y="232"/>
                  <a:pt x="297" y="232"/>
                  <a:pt x="297" y="232"/>
                </a:cubicBezTo>
                <a:lnTo>
                  <a:pt x="262" y="232"/>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sz="1800">
              <a:solidFill>
                <a:prstClr val="black"/>
              </a:solidFill>
              <a:latin typeface="Calibri"/>
            </a:endParaRPr>
          </a:p>
        </p:txBody>
      </p:sp>
      <p:grpSp>
        <p:nvGrpSpPr>
          <p:cNvPr id="55" name="Group 54"/>
          <p:cNvGrpSpPr/>
          <p:nvPr/>
        </p:nvGrpSpPr>
        <p:grpSpPr>
          <a:xfrm>
            <a:off x="5384409" y="3482553"/>
            <a:ext cx="647664" cy="388111"/>
            <a:chOff x="10858500" y="1714747"/>
            <a:chExt cx="729792" cy="434751"/>
          </a:xfrm>
          <a:solidFill>
            <a:schemeClr val="tx1"/>
          </a:solidFill>
        </p:grpSpPr>
        <p:sp>
          <p:nvSpPr>
            <p:cNvPr id="56" name="Rectangle 221"/>
            <p:cNvSpPr>
              <a:spLocks noChangeArrowheads="1"/>
            </p:cNvSpPr>
            <p:nvPr/>
          </p:nvSpPr>
          <p:spPr bwMode="auto">
            <a:xfrm>
              <a:off x="10929657" y="1899581"/>
              <a:ext cx="26901" cy="3818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latin typeface="Calibri"/>
              </a:endParaRPr>
            </a:p>
          </p:txBody>
        </p:sp>
        <p:sp>
          <p:nvSpPr>
            <p:cNvPr id="57" name="Rectangle 222"/>
            <p:cNvSpPr>
              <a:spLocks noChangeArrowheads="1"/>
            </p:cNvSpPr>
            <p:nvPr/>
          </p:nvSpPr>
          <p:spPr bwMode="auto">
            <a:xfrm>
              <a:off x="10971310" y="1878755"/>
              <a:ext cx="26033" cy="5900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latin typeface="Calibri"/>
              </a:endParaRPr>
            </a:p>
          </p:txBody>
        </p:sp>
        <p:sp>
          <p:nvSpPr>
            <p:cNvPr id="58" name="Rectangle 223"/>
            <p:cNvSpPr>
              <a:spLocks noChangeArrowheads="1"/>
            </p:cNvSpPr>
            <p:nvPr/>
          </p:nvSpPr>
          <p:spPr bwMode="auto">
            <a:xfrm>
              <a:off x="11010359" y="1864003"/>
              <a:ext cx="28636" cy="7376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latin typeface="Calibri"/>
              </a:endParaRPr>
            </a:p>
          </p:txBody>
        </p:sp>
        <p:sp>
          <p:nvSpPr>
            <p:cNvPr id="59" name="Rectangle 224"/>
            <p:cNvSpPr>
              <a:spLocks noChangeArrowheads="1"/>
            </p:cNvSpPr>
            <p:nvPr/>
          </p:nvSpPr>
          <p:spPr bwMode="auto">
            <a:xfrm>
              <a:off x="11051144" y="1854457"/>
              <a:ext cx="28636" cy="8330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latin typeface="Calibri"/>
              </a:endParaRPr>
            </a:p>
          </p:txBody>
        </p:sp>
        <p:sp>
          <p:nvSpPr>
            <p:cNvPr id="60" name="Freeform 225"/>
            <p:cNvSpPr>
              <a:spLocks/>
            </p:cNvSpPr>
            <p:nvPr/>
          </p:nvSpPr>
          <p:spPr bwMode="auto">
            <a:xfrm>
              <a:off x="10960897" y="1987226"/>
              <a:ext cx="85909" cy="10413"/>
            </a:xfrm>
            <a:custGeom>
              <a:avLst/>
              <a:gdLst>
                <a:gd name="T0" fmla="*/ 21 w 42"/>
                <a:gd name="T1" fmla="*/ 5 h 5"/>
                <a:gd name="T2" fmla="*/ 42 w 42"/>
                <a:gd name="T3" fmla="*/ 0 h 5"/>
                <a:gd name="T4" fmla="*/ 0 w 42"/>
                <a:gd name="T5" fmla="*/ 0 h 5"/>
                <a:gd name="T6" fmla="*/ 21 w 42"/>
                <a:gd name="T7" fmla="*/ 5 h 5"/>
              </a:gdLst>
              <a:ahLst/>
              <a:cxnLst>
                <a:cxn ang="0">
                  <a:pos x="T0" y="T1"/>
                </a:cxn>
                <a:cxn ang="0">
                  <a:pos x="T2" y="T3"/>
                </a:cxn>
                <a:cxn ang="0">
                  <a:pos x="T4" y="T5"/>
                </a:cxn>
                <a:cxn ang="0">
                  <a:pos x="T6" y="T7"/>
                </a:cxn>
              </a:cxnLst>
              <a:rect l="0" t="0" r="r" b="b"/>
              <a:pathLst>
                <a:path w="42" h="5">
                  <a:moveTo>
                    <a:pt x="21" y="5"/>
                  </a:moveTo>
                  <a:cubicBezTo>
                    <a:pt x="28" y="5"/>
                    <a:pt x="35" y="3"/>
                    <a:pt x="42" y="0"/>
                  </a:cubicBezTo>
                  <a:cubicBezTo>
                    <a:pt x="0" y="0"/>
                    <a:pt x="0" y="0"/>
                    <a:pt x="0" y="0"/>
                  </a:cubicBezTo>
                  <a:cubicBezTo>
                    <a:pt x="6" y="3"/>
                    <a:pt x="13" y="5"/>
                    <a:pt x="21"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latin typeface="Calibri"/>
              </a:endParaRPr>
            </a:p>
          </p:txBody>
        </p:sp>
        <p:sp>
          <p:nvSpPr>
            <p:cNvPr id="61" name="Freeform 226"/>
            <p:cNvSpPr>
              <a:spLocks/>
            </p:cNvSpPr>
            <p:nvPr/>
          </p:nvSpPr>
          <p:spPr bwMode="auto">
            <a:xfrm>
              <a:off x="11137053" y="1866606"/>
              <a:ext cx="106735" cy="151859"/>
            </a:xfrm>
            <a:custGeom>
              <a:avLst/>
              <a:gdLst>
                <a:gd name="T0" fmla="*/ 20 w 52"/>
                <a:gd name="T1" fmla="*/ 69 h 74"/>
                <a:gd name="T2" fmla="*/ 25 w 52"/>
                <a:gd name="T3" fmla="*/ 74 h 74"/>
                <a:gd name="T4" fmla="*/ 52 w 52"/>
                <a:gd name="T5" fmla="*/ 74 h 74"/>
                <a:gd name="T6" fmla="*/ 52 w 52"/>
                <a:gd name="T7" fmla="*/ 0 h 74"/>
                <a:gd name="T8" fmla="*/ 37 w 52"/>
                <a:gd name="T9" fmla="*/ 0 h 74"/>
                <a:gd name="T10" fmla="*/ 37 w 52"/>
                <a:gd name="T11" fmla="*/ 59 h 74"/>
                <a:gd name="T12" fmla="*/ 0 w 52"/>
                <a:gd name="T13" fmla="*/ 59 h 74"/>
                <a:gd name="T14" fmla="*/ 3 w 52"/>
                <a:gd name="T15" fmla="*/ 62 h 74"/>
                <a:gd name="T16" fmla="*/ 20 w 52"/>
                <a:gd name="T17" fmla="*/ 69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74">
                  <a:moveTo>
                    <a:pt x="20" y="69"/>
                  </a:moveTo>
                  <a:cubicBezTo>
                    <a:pt x="25" y="74"/>
                    <a:pt x="25" y="74"/>
                    <a:pt x="25" y="74"/>
                  </a:cubicBezTo>
                  <a:cubicBezTo>
                    <a:pt x="52" y="74"/>
                    <a:pt x="52" y="74"/>
                    <a:pt x="52" y="74"/>
                  </a:cubicBezTo>
                  <a:cubicBezTo>
                    <a:pt x="52" y="0"/>
                    <a:pt x="52" y="0"/>
                    <a:pt x="52" y="0"/>
                  </a:cubicBezTo>
                  <a:cubicBezTo>
                    <a:pt x="37" y="0"/>
                    <a:pt x="37" y="0"/>
                    <a:pt x="37" y="0"/>
                  </a:cubicBezTo>
                  <a:cubicBezTo>
                    <a:pt x="37" y="59"/>
                    <a:pt x="37" y="59"/>
                    <a:pt x="37" y="59"/>
                  </a:cubicBezTo>
                  <a:cubicBezTo>
                    <a:pt x="0" y="59"/>
                    <a:pt x="0" y="59"/>
                    <a:pt x="0" y="59"/>
                  </a:cubicBezTo>
                  <a:cubicBezTo>
                    <a:pt x="3" y="62"/>
                    <a:pt x="3" y="62"/>
                    <a:pt x="3" y="62"/>
                  </a:cubicBezTo>
                  <a:cubicBezTo>
                    <a:pt x="9" y="62"/>
                    <a:pt x="15" y="64"/>
                    <a:pt x="20" y="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latin typeface="Calibri"/>
              </a:endParaRPr>
            </a:p>
          </p:txBody>
        </p:sp>
        <p:sp>
          <p:nvSpPr>
            <p:cNvPr id="62" name="Freeform 227"/>
            <p:cNvSpPr>
              <a:spLocks/>
            </p:cNvSpPr>
            <p:nvPr/>
          </p:nvSpPr>
          <p:spPr bwMode="auto">
            <a:xfrm>
              <a:off x="10876723" y="1970738"/>
              <a:ext cx="39050" cy="47727"/>
            </a:xfrm>
            <a:custGeom>
              <a:avLst/>
              <a:gdLst>
                <a:gd name="T0" fmla="*/ 0 w 19"/>
                <a:gd name="T1" fmla="*/ 0 h 23"/>
                <a:gd name="T2" fmla="*/ 0 w 19"/>
                <a:gd name="T3" fmla="*/ 23 h 23"/>
                <a:gd name="T4" fmla="*/ 19 w 19"/>
                <a:gd name="T5" fmla="*/ 23 h 23"/>
                <a:gd name="T6" fmla="*/ 12 w 19"/>
                <a:gd name="T7" fmla="*/ 18 h 23"/>
                <a:gd name="T8" fmla="*/ 0 w 19"/>
                <a:gd name="T9" fmla="*/ 0 h 23"/>
              </a:gdLst>
              <a:ahLst/>
              <a:cxnLst>
                <a:cxn ang="0">
                  <a:pos x="T0" y="T1"/>
                </a:cxn>
                <a:cxn ang="0">
                  <a:pos x="T2" y="T3"/>
                </a:cxn>
                <a:cxn ang="0">
                  <a:pos x="T4" y="T5"/>
                </a:cxn>
                <a:cxn ang="0">
                  <a:pos x="T6" y="T7"/>
                </a:cxn>
                <a:cxn ang="0">
                  <a:pos x="T8" y="T9"/>
                </a:cxn>
              </a:cxnLst>
              <a:rect l="0" t="0" r="r" b="b"/>
              <a:pathLst>
                <a:path w="19" h="23">
                  <a:moveTo>
                    <a:pt x="0" y="0"/>
                  </a:moveTo>
                  <a:cubicBezTo>
                    <a:pt x="0" y="23"/>
                    <a:pt x="0" y="23"/>
                    <a:pt x="0" y="23"/>
                  </a:cubicBezTo>
                  <a:cubicBezTo>
                    <a:pt x="19" y="23"/>
                    <a:pt x="19" y="23"/>
                    <a:pt x="19" y="23"/>
                  </a:cubicBezTo>
                  <a:cubicBezTo>
                    <a:pt x="16" y="21"/>
                    <a:pt x="14" y="20"/>
                    <a:pt x="12" y="18"/>
                  </a:cubicBezTo>
                  <a:cubicBezTo>
                    <a:pt x="7" y="12"/>
                    <a:pt x="3" y="6"/>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latin typeface="Calibri"/>
              </a:endParaRPr>
            </a:p>
          </p:txBody>
        </p:sp>
        <p:sp>
          <p:nvSpPr>
            <p:cNvPr id="63" name="Freeform 228"/>
            <p:cNvSpPr>
              <a:spLocks/>
            </p:cNvSpPr>
            <p:nvPr/>
          </p:nvSpPr>
          <p:spPr bwMode="auto">
            <a:xfrm>
              <a:off x="10876723" y="1725160"/>
              <a:ext cx="186570" cy="116281"/>
            </a:xfrm>
            <a:custGeom>
              <a:avLst/>
              <a:gdLst>
                <a:gd name="T0" fmla="*/ 15 w 91"/>
                <a:gd name="T1" fmla="*/ 36 h 57"/>
                <a:gd name="T2" fmla="*/ 15 w 91"/>
                <a:gd name="T3" fmla="*/ 15 h 57"/>
                <a:gd name="T4" fmla="*/ 91 w 91"/>
                <a:gd name="T5" fmla="*/ 15 h 57"/>
                <a:gd name="T6" fmla="*/ 91 w 91"/>
                <a:gd name="T7" fmla="*/ 0 h 57"/>
                <a:gd name="T8" fmla="*/ 0 w 91"/>
                <a:gd name="T9" fmla="*/ 0 h 57"/>
                <a:gd name="T10" fmla="*/ 0 w 91"/>
                <a:gd name="T11" fmla="*/ 57 h 57"/>
                <a:gd name="T12" fmla="*/ 13 w 91"/>
                <a:gd name="T13" fmla="*/ 38 h 57"/>
                <a:gd name="T14" fmla="*/ 15 w 91"/>
                <a:gd name="T15" fmla="*/ 36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1" h="57">
                  <a:moveTo>
                    <a:pt x="15" y="36"/>
                  </a:moveTo>
                  <a:cubicBezTo>
                    <a:pt x="15" y="15"/>
                    <a:pt x="15" y="15"/>
                    <a:pt x="15" y="15"/>
                  </a:cubicBezTo>
                  <a:cubicBezTo>
                    <a:pt x="91" y="15"/>
                    <a:pt x="91" y="15"/>
                    <a:pt x="91" y="15"/>
                  </a:cubicBezTo>
                  <a:cubicBezTo>
                    <a:pt x="91" y="0"/>
                    <a:pt x="91" y="0"/>
                    <a:pt x="91" y="0"/>
                  </a:cubicBezTo>
                  <a:cubicBezTo>
                    <a:pt x="0" y="0"/>
                    <a:pt x="0" y="0"/>
                    <a:pt x="0" y="0"/>
                  </a:cubicBezTo>
                  <a:cubicBezTo>
                    <a:pt x="0" y="57"/>
                    <a:pt x="0" y="57"/>
                    <a:pt x="0" y="57"/>
                  </a:cubicBezTo>
                  <a:cubicBezTo>
                    <a:pt x="3" y="50"/>
                    <a:pt x="8" y="43"/>
                    <a:pt x="13" y="38"/>
                  </a:cubicBezTo>
                  <a:cubicBezTo>
                    <a:pt x="14" y="37"/>
                    <a:pt x="14" y="37"/>
                    <a:pt x="15"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latin typeface="Calibri"/>
              </a:endParaRPr>
            </a:p>
          </p:txBody>
        </p:sp>
        <p:sp>
          <p:nvSpPr>
            <p:cNvPr id="64" name="Freeform 229"/>
            <p:cNvSpPr>
              <a:spLocks/>
            </p:cNvSpPr>
            <p:nvPr/>
          </p:nvSpPr>
          <p:spPr bwMode="auto">
            <a:xfrm>
              <a:off x="10952219" y="2028011"/>
              <a:ext cx="193512" cy="86777"/>
            </a:xfrm>
            <a:custGeom>
              <a:avLst/>
              <a:gdLst>
                <a:gd name="T0" fmla="*/ 69 w 94"/>
                <a:gd name="T1" fmla="*/ 7 h 42"/>
                <a:gd name="T2" fmla="*/ 62 w 94"/>
                <a:gd name="T3" fmla="*/ 0 h 42"/>
                <a:gd name="T4" fmla="*/ 25 w 94"/>
                <a:gd name="T5" fmla="*/ 10 h 42"/>
                <a:gd name="T6" fmla="*/ 17 w 94"/>
                <a:gd name="T7" fmla="*/ 10 h 42"/>
                <a:gd name="T8" fmla="*/ 17 w 94"/>
                <a:gd name="T9" fmla="*/ 15 h 42"/>
                <a:gd name="T10" fmla="*/ 17 w 94"/>
                <a:gd name="T11" fmla="*/ 15 h 42"/>
                <a:gd name="T12" fmla="*/ 0 w 94"/>
                <a:gd name="T13" fmla="*/ 42 h 42"/>
                <a:gd name="T14" fmla="*/ 94 w 94"/>
                <a:gd name="T15" fmla="*/ 42 h 42"/>
                <a:gd name="T16" fmla="*/ 76 w 94"/>
                <a:gd name="T17" fmla="*/ 24 h 42"/>
                <a:gd name="T18" fmla="*/ 69 w 94"/>
                <a:gd name="T19" fmla="*/ 7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42">
                  <a:moveTo>
                    <a:pt x="69" y="7"/>
                  </a:moveTo>
                  <a:cubicBezTo>
                    <a:pt x="62" y="0"/>
                    <a:pt x="62" y="0"/>
                    <a:pt x="62" y="0"/>
                  </a:cubicBezTo>
                  <a:cubicBezTo>
                    <a:pt x="50" y="7"/>
                    <a:pt x="38" y="10"/>
                    <a:pt x="25" y="10"/>
                  </a:cubicBezTo>
                  <a:cubicBezTo>
                    <a:pt x="22" y="10"/>
                    <a:pt x="20" y="10"/>
                    <a:pt x="17" y="10"/>
                  </a:cubicBezTo>
                  <a:cubicBezTo>
                    <a:pt x="17" y="15"/>
                    <a:pt x="17" y="15"/>
                    <a:pt x="17" y="15"/>
                  </a:cubicBezTo>
                  <a:cubicBezTo>
                    <a:pt x="17" y="15"/>
                    <a:pt x="17" y="15"/>
                    <a:pt x="17" y="15"/>
                  </a:cubicBezTo>
                  <a:cubicBezTo>
                    <a:pt x="0" y="42"/>
                    <a:pt x="0" y="42"/>
                    <a:pt x="0" y="42"/>
                  </a:cubicBezTo>
                  <a:cubicBezTo>
                    <a:pt x="94" y="42"/>
                    <a:pt x="94" y="42"/>
                    <a:pt x="94" y="42"/>
                  </a:cubicBezTo>
                  <a:cubicBezTo>
                    <a:pt x="76" y="24"/>
                    <a:pt x="76" y="24"/>
                    <a:pt x="76" y="24"/>
                  </a:cubicBezTo>
                  <a:cubicBezTo>
                    <a:pt x="71" y="19"/>
                    <a:pt x="69" y="13"/>
                    <a:pt x="69"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latin typeface="Calibri"/>
              </a:endParaRPr>
            </a:p>
          </p:txBody>
        </p:sp>
        <p:sp>
          <p:nvSpPr>
            <p:cNvPr id="65" name="Freeform 230"/>
            <p:cNvSpPr>
              <a:spLocks/>
            </p:cNvSpPr>
            <p:nvPr/>
          </p:nvSpPr>
          <p:spPr bwMode="auto">
            <a:xfrm>
              <a:off x="11132714" y="1755532"/>
              <a:ext cx="16488" cy="28636"/>
            </a:xfrm>
            <a:custGeom>
              <a:avLst/>
              <a:gdLst>
                <a:gd name="T0" fmla="*/ 4 w 8"/>
                <a:gd name="T1" fmla="*/ 0 h 14"/>
                <a:gd name="T2" fmla="*/ 4 w 8"/>
                <a:gd name="T3" fmla="*/ 0 h 14"/>
                <a:gd name="T4" fmla="*/ 2 w 8"/>
                <a:gd name="T5" fmla="*/ 6 h 14"/>
                <a:gd name="T6" fmla="*/ 0 w 8"/>
                <a:gd name="T7" fmla="*/ 14 h 14"/>
                <a:gd name="T8" fmla="*/ 8 w 8"/>
                <a:gd name="T9" fmla="*/ 14 h 14"/>
                <a:gd name="T10" fmla="*/ 5 w 8"/>
                <a:gd name="T11" fmla="*/ 6 h 14"/>
                <a:gd name="T12" fmla="*/ 4 w 8"/>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8" h="14">
                  <a:moveTo>
                    <a:pt x="4" y="0"/>
                  </a:moveTo>
                  <a:cubicBezTo>
                    <a:pt x="4" y="0"/>
                    <a:pt x="4" y="0"/>
                    <a:pt x="4" y="0"/>
                  </a:cubicBezTo>
                  <a:cubicBezTo>
                    <a:pt x="3" y="2"/>
                    <a:pt x="3" y="4"/>
                    <a:pt x="2" y="6"/>
                  </a:cubicBezTo>
                  <a:cubicBezTo>
                    <a:pt x="0" y="14"/>
                    <a:pt x="0" y="14"/>
                    <a:pt x="0" y="14"/>
                  </a:cubicBezTo>
                  <a:cubicBezTo>
                    <a:pt x="8" y="14"/>
                    <a:pt x="8" y="14"/>
                    <a:pt x="8" y="14"/>
                  </a:cubicBezTo>
                  <a:cubicBezTo>
                    <a:pt x="5" y="6"/>
                    <a:pt x="5" y="6"/>
                    <a:pt x="5" y="6"/>
                  </a:cubicBezTo>
                  <a:cubicBezTo>
                    <a:pt x="5" y="4"/>
                    <a:pt x="4" y="2"/>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latin typeface="Calibri"/>
              </a:endParaRPr>
            </a:p>
          </p:txBody>
        </p:sp>
        <p:sp>
          <p:nvSpPr>
            <p:cNvPr id="66" name="Freeform 231"/>
            <p:cNvSpPr>
              <a:spLocks/>
            </p:cNvSpPr>
            <p:nvPr/>
          </p:nvSpPr>
          <p:spPr bwMode="auto">
            <a:xfrm>
              <a:off x="11272425" y="1755532"/>
              <a:ext cx="16488" cy="28636"/>
            </a:xfrm>
            <a:custGeom>
              <a:avLst/>
              <a:gdLst>
                <a:gd name="T0" fmla="*/ 4 w 8"/>
                <a:gd name="T1" fmla="*/ 0 h 14"/>
                <a:gd name="T2" fmla="*/ 4 w 8"/>
                <a:gd name="T3" fmla="*/ 0 h 14"/>
                <a:gd name="T4" fmla="*/ 2 w 8"/>
                <a:gd name="T5" fmla="*/ 6 h 14"/>
                <a:gd name="T6" fmla="*/ 0 w 8"/>
                <a:gd name="T7" fmla="*/ 14 h 14"/>
                <a:gd name="T8" fmla="*/ 8 w 8"/>
                <a:gd name="T9" fmla="*/ 14 h 14"/>
                <a:gd name="T10" fmla="*/ 5 w 8"/>
                <a:gd name="T11" fmla="*/ 6 h 14"/>
                <a:gd name="T12" fmla="*/ 4 w 8"/>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8" h="14">
                  <a:moveTo>
                    <a:pt x="4" y="0"/>
                  </a:moveTo>
                  <a:cubicBezTo>
                    <a:pt x="4" y="0"/>
                    <a:pt x="4" y="0"/>
                    <a:pt x="4" y="0"/>
                  </a:cubicBezTo>
                  <a:cubicBezTo>
                    <a:pt x="3" y="2"/>
                    <a:pt x="3" y="4"/>
                    <a:pt x="2" y="6"/>
                  </a:cubicBezTo>
                  <a:cubicBezTo>
                    <a:pt x="0" y="14"/>
                    <a:pt x="0" y="14"/>
                    <a:pt x="0" y="14"/>
                  </a:cubicBezTo>
                  <a:cubicBezTo>
                    <a:pt x="8" y="14"/>
                    <a:pt x="8" y="14"/>
                    <a:pt x="8" y="14"/>
                  </a:cubicBezTo>
                  <a:cubicBezTo>
                    <a:pt x="5" y="6"/>
                    <a:pt x="5" y="6"/>
                    <a:pt x="5" y="6"/>
                  </a:cubicBezTo>
                  <a:cubicBezTo>
                    <a:pt x="5" y="4"/>
                    <a:pt x="4" y="2"/>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latin typeface="Calibri"/>
              </a:endParaRPr>
            </a:p>
          </p:txBody>
        </p:sp>
        <p:sp>
          <p:nvSpPr>
            <p:cNvPr id="67" name="Freeform 232"/>
            <p:cNvSpPr>
              <a:spLocks noEditPoints="1"/>
            </p:cNvSpPr>
            <p:nvPr/>
          </p:nvSpPr>
          <p:spPr bwMode="auto">
            <a:xfrm>
              <a:off x="11078045" y="1714747"/>
              <a:ext cx="510247" cy="135372"/>
            </a:xfrm>
            <a:custGeom>
              <a:avLst/>
              <a:gdLst>
                <a:gd name="T0" fmla="*/ 0 w 249"/>
                <a:gd name="T1" fmla="*/ 32 h 66"/>
                <a:gd name="T2" fmla="*/ 16 w 249"/>
                <a:gd name="T3" fmla="*/ 46 h 66"/>
                <a:gd name="T4" fmla="*/ 36 w 249"/>
                <a:gd name="T5" fmla="*/ 14 h 66"/>
                <a:gd name="T6" fmla="*/ 38 w 249"/>
                <a:gd name="T7" fmla="*/ 48 h 66"/>
                <a:gd name="T8" fmla="*/ 26 w 249"/>
                <a:gd name="T9" fmla="*/ 39 h 66"/>
                <a:gd name="T10" fmla="*/ 18 w 249"/>
                <a:gd name="T11" fmla="*/ 48 h 66"/>
                <a:gd name="T12" fmla="*/ 249 w 249"/>
                <a:gd name="T13" fmla="*/ 66 h 66"/>
                <a:gd name="T14" fmla="*/ 0 w 249"/>
                <a:gd name="T15" fmla="*/ 0 h 66"/>
                <a:gd name="T16" fmla="*/ 71 w 249"/>
                <a:gd name="T17" fmla="*/ 48 h 66"/>
                <a:gd name="T18" fmla="*/ 58 w 249"/>
                <a:gd name="T19" fmla="*/ 23 h 66"/>
                <a:gd name="T20" fmla="*/ 58 w 249"/>
                <a:gd name="T21" fmla="*/ 38 h 66"/>
                <a:gd name="T22" fmla="*/ 51 w 249"/>
                <a:gd name="T23" fmla="*/ 48 h 66"/>
                <a:gd name="T24" fmla="*/ 60 w 249"/>
                <a:gd name="T25" fmla="*/ 14 h 66"/>
                <a:gd name="T26" fmla="*/ 73 w 249"/>
                <a:gd name="T27" fmla="*/ 38 h 66"/>
                <a:gd name="T28" fmla="*/ 72 w 249"/>
                <a:gd name="T29" fmla="*/ 24 h 66"/>
                <a:gd name="T30" fmla="*/ 79 w 249"/>
                <a:gd name="T31" fmla="*/ 14 h 66"/>
                <a:gd name="T32" fmla="*/ 106 w 249"/>
                <a:gd name="T33" fmla="*/ 48 h 66"/>
                <a:gd name="T34" fmla="*/ 94 w 249"/>
                <a:gd name="T35" fmla="*/ 39 h 66"/>
                <a:gd name="T36" fmla="*/ 84 w 249"/>
                <a:gd name="T37" fmla="*/ 48 h 66"/>
                <a:gd name="T38" fmla="*/ 104 w 249"/>
                <a:gd name="T39" fmla="*/ 14 h 66"/>
                <a:gd name="T40" fmla="*/ 106 w 249"/>
                <a:gd name="T41" fmla="*/ 48 h 66"/>
                <a:gd name="T42" fmla="*/ 119 w 249"/>
                <a:gd name="T43" fmla="*/ 48 h 66"/>
                <a:gd name="T44" fmla="*/ 127 w 249"/>
                <a:gd name="T45" fmla="*/ 14 h 66"/>
                <a:gd name="T46" fmla="*/ 141 w 249"/>
                <a:gd name="T47" fmla="*/ 42 h 66"/>
                <a:gd name="T48" fmla="*/ 156 w 249"/>
                <a:gd name="T49" fmla="*/ 34 h 66"/>
                <a:gd name="T50" fmla="*/ 148 w 249"/>
                <a:gd name="T51" fmla="*/ 48 h 66"/>
                <a:gd name="T52" fmla="*/ 138 w 249"/>
                <a:gd name="T53" fmla="*/ 14 h 66"/>
                <a:gd name="T54" fmla="*/ 150 w 249"/>
                <a:gd name="T55" fmla="*/ 22 h 66"/>
                <a:gd name="T56" fmla="*/ 153 w 249"/>
                <a:gd name="T57" fmla="*/ 29 h 66"/>
                <a:gd name="T58" fmla="*/ 159 w 249"/>
                <a:gd name="T59" fmla="*/ 14 h 66"/>
                <a:gd name="T60" fmla="*/ 156 w 249"/>
                <a:gd name="T61" fmla="*/ 34 h 66"/>
                <a:gd name="T62" fmla="*/ 168 w 249"/>
                <a:gd name="T63" fmla="*/ 46 h 66"/>
                <a:gd name="T64" fmla="*/ 178 w 249"/>
                <a:gd name="T65" fmla="*/ 42 h 66"/>
                <a:gd name="T66" fmla="*/ 178 w 249"/>
                <a:gd name="T67" fmla="*/ 34 h 66"/>
                <a:gd name="T68" fmla="*/ 182 w 249"/>
                <a:gd name="T69" fmla="*/ 13 h 66"/>
                <a:gd name="T70" fmla="*/ 189 w 249"/>
                <a:gd name="T71" fmla="*/ 21 h 66"/>
                <a:gd name="T72" fmla="*/ 176 w 249"/>
                <a:gd name="T73" fmla="*/ 23 h 66"/>
                <a:gd name="T74" fmla="*/ 192 w 249"/>
                <a:gd name="T75" fmla="*/ 38 h 66"/>
                <a:gd name="T76" fmla="*/ 205 w 249"/>
                <a:gd name="T77" fmla="*/ 48 h 66"/>
                <a:gd name="T78" fmla="*/ 197 w 249"/>
                <a:gd name="T79" fmla="*/ 14 h 66"/>
                <a:gd name="T80" fmla="*/ 205 w 249"/>
                <a:gd name="T81" fmla="*/ 48 h 66"/>
                <a:gd name="T82" fmla="*/ 210 w 249"/>
                <a:gd name="T83" fmla="*/ 46 h 66"/>
                <a:gd name="T84" fmla="*/ 220 w 249"/>
                <a:gd name="T85" fmla="*/ 42 h 66"/>
                <a:gd name="T86" fmla="*/ 220 w 249"/>
                <a:gd name="T87" fmla="*/ 34 h 66"/>
                <a:gd name="T88" fmla="*/ 223 w 249"/>
                <a:gd name="T89" fmla="*/ 13 h 66"/>
                <a:gd name="T90" fmla="*/ 230 w 249"/>
                <a:gd name="T91" fmla="*/ 21 h 66"/>
                <a:gd name="T92" fmla="*/ 218 w 249"/>
                <a:gd name="T93" fmla="*/ 23 h 66"/>
                <a:gd name="T94" fmla="*/ 233 w 249"/>
                <a:gd name="T95" fmla="*/ 3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49" h="66">
                  <a:moveTo>
                    <a:pt x="0" y="0"/>
                  </a:moveTo>
                  <a:cubicBezTo>
                    <a:pt x="0" y="32"/>
                    <a:pt x="0" y="32"/>
                    <a:pt x="0" y="32"/>
                  </a:cubicBezTo>
                  <a:cubicBezTo>
                    <a:pt x="5" y="35"/>
                    <a:pt x="9" y="39"/>
                    <a:pt x="13" y="43"/>
                  </a:cubicBezTo>
                  <a:cubicBezTo>
                    <a:pt x="14" y="44"/>
                    <a:pt x="15" y="45"/>
                    <a:pt x="16" y="46"/>
                  </a:cubicBezTo>
                  <a:cubicBezTo>
                    <a:pt x="26" y="14"/>
                    <a:pt x="26" y="14"/>
                    <a:pt x="26" y="14"/>
                  </a:cubicBezTo>
                  <a:cubicBezTo>
                    <a:pt x="36" y="14"/>
                    <a:pt x="36" y="14"/>
                    <a:pt x="36" y="14"/>
                  </a:cubicBezTo>
                  <a:cubicBezTo>
                    <a:pt x="47" y="48"/>
                    <a:pt x="47" y="48"/>
                    <a:pt x="47" y="48"/>
                  </a:cubicBezTo>
                  <a:cubicBezTo>
                    <a:pt x="38" y="48"/>
                    <a:pt x="38" y="48"/>
                    <a:pt x="38" y="48"/>
                  </a:cubicBezTo>
                  <a:cubicBezTo>
                    <a:pt x="36" y="39"/>
                    <a:pt x="36" y="39"/>
                    <a:pt x="36" y="39"/>
                  </a:cubicBezTo>
                  <a:cubicBezTo>
                    <a:pt x="26" y="39"/>
                    <a:pt x="26" y="39"/>
                    <a:pt x="26" y="39"/>
                  </a:cubicBezTo>
                  <a:cubicBezTo>
                    <a:pt x="23" y="48"/>
                    <a:pt x="23" y="48"/>
                    <a:pt x="23" y="48"/>
                  </a:cubicBezTo>
                  <a:cubicBezTo>
                    <a:pt x="18" y="48"/>
                    <a:pt x="18" y="48"/>
                    <a:pt x="18" y="48"/>
                  </a:cubicBezTo>
                  <a:cubicBezTo>
                    <a:pt x="23" y="54"/>
                    <a:pt x="26" y="60"/>
                    <a:pt x="29" y="66"/>
                  </a:cubicBezTo>
                  <a:cubicBezTo>
                    <a:pt x="249" y="66"/>
                    <a:pt x="249" y="66"/>
                    <a:pt x="249" y="66"/>
                  </a:cubicBezTo>
                  <a:cubicBezTo>
                    <a:pt x="249" y="0"/>
                    <a:pt x="249" y="0"/>
                    <a:pt x="249" y="0"/>
                  </a:cubicBezTo>
                  <a:lnTo>
                    <a:pt x="0" y="0"/>
                  </a:lnTo>
                  <a:close/>
                  <a:moveTo>
                    <a:pt x="79" y="48"/>
                  </a:moveTo>
                  <a:cubicBezTo>
                    <a:pt x="71" y="48"/>
                    <a:pt x="71" y="48"/>
                    <a:pt x="71" y="48"/>
                  </a:cubicBezTo>
                  <a:cubicBezTo>
                    <a:pt x="64" y="35"/>
                    <a:pt x="64" y="35"/>
                    <a:pt x="64" y="35"/>
                  </a:cubicBezTo>
                  <a:cubicBezTo>
                    <a:pt x="62" y="31"/>
                    <a:pt x="60" y="27"/>
                    <a:pt x="58" y="23"/>
                  </a:cubicBezTo>
                  <a:cubicBezTo>
                    <a:pt x="58" y="23"/>
                    <a:pt x="58" y="23"/>
                    <a:pt x="58" y="23"/>
                  </a:cubicBezTo>
                  <a:cubicBezTo>
                    <a:pt x="58" y="27"/>
                    <a:pt x="58" y="32"/>
                    <a:pt x="58" y="38"/>
                  </a:cubicBezTo>
                  <a:cubicBezTo>
                    <a:pt x="58" y="48"/>
                    <a:pt x="58" y="48"/>
                    <a:pt x="58" y="48"/>
                  </a:cubicBezTo>
                  <a:cubicBezTo>
                    <a:pt x="51" y="48"/>
                    <a:pt x="51" y="48"/>
                    <a:pt x="51" y="48"/>
                  </a:cubicBezTo>
                  <a:cubicBezTo>
                    <a:pt x="51" y="14"/>
                    <a:pt x="51" y="14"/>
                    <a:pt x="51" y="14"/>
                  </a:cubicBezTo>
                  <a:cubicBezTo>
                    <a:pt x="60" y="14"/>
                    <a:pt x="60" y="14"/>
                    <a:pt x="60" y="14"/>
                  </a:cubicBezTo>
                  <a:cubicBezTo>
                    <a:pt x="67" y="26"/>
                    <a:pt x="67" y="26"/>
                    <a:pt x="67" y="26"/>
                  </a:cubicBezTo>
                  <a:cubicBezTo>
                    <a:pt x="69" y="30"/>
                    <a:pt x="71" y="34"/>
                    <a:pt x="73" y="38"/>
                  </a:cubicBezTo>
                  <a:cubicBezTo>
                    <a:pt x="73" y="38"/>
                    <a:pt x="73" y="38"/>
                    <a:pt x="73" y="38"/>
                  </a:cubicBezTo>
                  <a:cubicBezTo>
                    <a:pt x="72" y="34"/>
                    <a:pt x="72" y="29"/>
                    <a:pt x="72" y="24"/>
                  </a:cubicBezTo>
                  <a:cubicBezTo>
                    <a:pt x="72" y="14"/>
                    <a:pt x="72" y="14"/>
                    <a:pt x="72" y="14"/>
                  </a:cubicBezTo>
                  <a:cubicBezTo>
                    <a:pt x="79" y="14"/>
                    <a:pt x="79" y="14"/>
                    <a:pt x="79" y="14"/>
                  </a:cubicBezTo>
                  <a:lnTo>
                    <a:pt x="79" y="48"/>
                  </a:lnTo>
                  <a:close/>
                  <a:moveTo>
                    <a:pt x="106" y="48"/>
                  </a:moveTo>
                  <a:cubicBezTo>
                    <a:pt x="104" y="39"/>
                    <a:pt x="104" y="39"/>
                    <a:pt x="104" y="39"/>
                  </a:cubicBezTo>
                  <a:cubicBezTo>
                    <a:pt x="94" y="39"/>
                    <a:pt x="94" y="39"/>
                    <a:pt x="94" y="39"/>
                  </a:cubicBezTo>
                  <a:cubicBezTo>
                    <a:pt x="92" y="48"/>
                    <a:pt x="92" y="48"/>
                    <a:pt x="92" y="48"/>
                  </a:cubicBezTo>
                  <a:cubicBezTo>
                    <a:pt x="84" y="48"/>
                    <a:pt x="84" y="48"/>
                    <a:pt x="84" y="48"/>
                  </a:cubicBezTo>
                  <a:cubicBezTo>
                    <a:pt x="94" y="14"/>
                    <a:pt x="94" y="14"/>
                    <a:pt x="94" y="14"/>
                  </a:cubicBezTo>
                  <a:cubicBezTo>
                    <a:pt x="104" y="14"/>
                    <a:pt x="104" y="14"/>
                    <a:pt x="104" y="14"/>
                  </a:cubicBezTo>
                  <a:cubicBezTo>
                    <a:pt x="115" y="48"/>
                    <a:pt x="115" y="48"/>
                    <a:pt x="115" y="48"/>
                  </a:cubicBezTo>
                  <a:lnTo>
                    <a:pt x="106" y="48"/>
                  </a:lnTo>
                  <a:close/>
                  <a:moveTo>
                    <a:pt x="141" y="48"/>
                  </a:moveTo>
                  <a:cubicBezTo>
                    <a:pt x="119" y="48"/>
                    <a:pt x="119" y="48"/>
                    <a:pt x="119" y="48"/>
                  </a:cubicBezTo>
                  <a:cubicBezTo>
                    <a:pt x="119" y="14"/>
                    <a:pt x="119" y="14"/>
                    <a:pt x="119" y="14"/>
                  </a:cubicBezTo>
                  <a:cubicBezTo>
                    <a:pt x="127" y="14"/>
                    <a:pt x="127" y="14"/>
                    <a:pt x="127" y="14"/>
                  </a:cubicBezTo>
                  <a:cubicBezTo>
                    <a:pt x="127" y="42"/>
                    <a:pt x="127" y="42"/>
                    <a:pt x="127" y="42"/>
                  </a:cubicBezTo>
                  <a:cubicBezTo>
                    <a:pt x="141" y="42"/>
                    <a:pt x="141" y="42"/>
                    <a:pt x="141" y="42"/>
                  </a:cubicBezTo>
                  <a:lnTo>
                    <a:pt x="141" y="48"/>
                  </a:lnTo>
                  <a:close/>
                  <a:moveTo>
                    <a:pt x="156" y="34"/>
                  </a:moveTo>
                  <a:cubicBezTo>
                    <a:pt x="156" y="48"/>
                    <a:pt x="156" y="48"/>
                    <a:pt x="156" y="48"/>
                  </a:cubicBezTo>
                  <a:cubicBezTo>
                    <a:pt x="148" y="48"/>
                    <a:pt x="148" y="48"/>
                    <a:pt x="148" y="48"/>
                  </a:cubicBezTo>
                  <a:cubicBezTo>
                    <a:pt x="148" y="34"/>
                    <a:pt x="148" y="34"/>
                    <a:pt x="148" y="34"/>
                  </a:cubicBezTo>
                  <a:cubicBezTo>
                    <a:pt x="138" y="14"/>
                    <a:pt x="138" y="14"/>
                    <a:pt x="138" y="14"/>
                  </a:cubicBezTo>
                  <a:cubicBezTo>
                    <a:pt x="146" y="14"/>
                    <a:pt x="146" y="14"/>
                    <a:pt x="146" y="14"/>
                  </a:cubicBezTo>
                  <a:cubicBezTo>
                    <a:pt x="150" y="22"/>
                    <a:pt x="150" y="22"/>
                    <a:pt x="150" y="22"/>
                  </a:cubicBezTo>
                  <a:cubicBezTo>
                    <a:pt x="151" y="25"/>
                    <a:pt x="152" y="26"/>
                    <a:pt x="153" y="29"/>
                  </a:cubicBezTo>
                  <a:cubicBezTo>
                    <a:pt x="153" y="29"/>
                    <a:pt x="153" y="29"/>
                    <a:pt x="153" y="29"/>
                  </a:cubicBezTo>
                  <a:cubicBezTo>
                    <a:pt x="153" y="27"/>
                    <a:pt x="154" y="25"/>
                    <a:pt x="155" y="22"/>
                  </a:cubicBezTo>
                  <a:cubicBezTo>
                    <a:pt x="159" y="14"/>
                    <a:pt x="159" y="14"/>
                    <a:pt x="159" y="14"/>
                  </a:cubicBezTo>
                  <a:cubicBezTo>
                    <a:pt x="167" y="14"/>
                    <a:pt x="167" y="14"/>
                    <a:pt x="167" y="14"/>
                  </a:cubicBezTo>
                  <a:lnTo>
                    <a:pt x="156" y="34"/>
                  </a:lnTo>
                  <a:close/>
                  <a:moveTo>
                    <a:pt x="178" y="49"/>
                  </a:moveTo>
                  <a:cubicBezTo>
                    <a:pt x="174" y="49"/>
                    <a:pt x="170" y="48"/>
                    <a:pt x="168" y="46"/>
                  </a:cubicBezTo>
                  <a:cubicBezTo>
                    <a:pt x="170" y="40"/>
                    <a:pt x="170" y="40"/>
                    <a:pt x="170" y="40"/>
                  </a:cubicBezTo>
                  <a:cubicBezTo>
                    <a:pt x="172" y="41"/>
                    <a:pt x="175" y="42"/>
                    <a:pt x="178" y="42"/>
                  </a:cubicBezTo>
                  <a:cubicBezTo>
                    <a:pt x="182" y="42"/>
                    <a:pt x="184" y="41"/>
                    <a:pt x="184" y="39"/>
                  </a:cubicBezTo>
                  <a:cubicBezTo>
                    <a:pt x="184" y="36"/>
                    <a:pt x="182" y="35"/>
                    <a:pt x="178" y="34"/>
                  </a:cubicBezTo>
                  <a:cubicBezTo>
                    <a:pt x="172" y="32"/>
                    <a:pt x="169" y="29"/>
                    <a:pt x="169" y="24"/>
                  </a:cubicBezTo>
                  <a:cubicBezTo>
                    <a:pt x="169" y="18"/>
                    <a:pt x="174" y="13"/>
                    <a:pt x="182" y="13"/>
                  </a:cubicBezTo>
                  <a:cubicBezTo>
                    <a:pt x="185" y="13"/>
                    <a:pt x="188" y="14"/>
                    <a:pt x="190" y="15"/>
                  </a:cubicBezTo>
                  <a:cubicBezTo>
                    <a:pt x="189" y="21"/>
                    <a:pt x="189" y="21"/>
                    <a:pt x="189" y="21"/>
                  </a:cubicBezTo>
                  <a:cubicBezTo>
                    <a:pt x="187" y="21"/>
                    <a:pt x="185" y="20"/>
                    <a:pt x="181" y="20"/>
                  </a:cubicBezTo>
                  <a:cubicBezTo>
                    <a:pt x="178" y="20"/>
                    <a:pt x="176" y="21"/>
                    <a:pt x="176" y="23"/>
                  </a:cubicBezTo>
                  <a:cubicBezTo>
                    <a:pt x="176" y="25"/>
                    <a:pt x="178" y="26"/>
                    <a:pt x="183" y="28"/>
                  </a:cubicBezTo>
                  <a:cubicBezTo>
                    <a:pt x="189" y="30"/>
                    <a:pt x="192" y="33"/>
                    <a:pt x="192" y="38"/>
                  </a:cubicBezTo>
                  <a:cubicBezTo>
                    <a:pt x="192" y="44"/>
                    <a:pt x="187" y="49"/>
                    <a:pt x="178" y="49"/>
                  </a:cubicBezTo>
                  <a:close/>
                  <a:moveTo>
                    <a:pt x="205" y="48"/>
                  </a:moveTo>
                  <a:cubicBezTo>
                    <a:pt x="197" y="48"/>
                    <a:pt x="197" y="48"/>
                    <a:pt x="197" y="48"/>
                  </a:cubicBezTo>
                  <a:cubicBezTo>
                    <a:pt x="197" y="14"/>
                    <a:pt x="197" y="14"/>
                    <a:pt x="197" y="14"/>
                  </a:cubicBezTo>
                  <a:cubicBezTo>
                    <a:pt x="205" y="14"/>
                    <a:pt x="205" y="14"/>
                    <a:pt x="205" y="14"/>
                  </a:cubicBezTo>
                  <a:lnTo>
                    <a:pt x="205" y="48"/>
                  </a:lnTo>
                  <a:close/>
                  <a:moveTo>
                    <a:pt x="220" y="49"/>
                  </a:moveTo>
                  <a:cubicBezTo>
                    <a:pt x="216" y="49"/>
                    <a:pt x="212" y="48"/>
                    <a:pt x="210" y="46"/>
                  </a:cubicBezTo>
                  <a:cubicBezTo>
                    <a:pt x="212" y="40"/>
                    <a:pt x="212" y="40"/>
                    <a:pt x="212" y="40"/>
                  </a:cubicBezTo>
                  <a:cubicBezTo>
                    <a:pt x="214" y="41"/>
                    <a:pt x="217" y="42"/>
                    <a:pt x="220" y="42"/>
                  </a:cubicBezTo>
                  <a:cubicBezTo>
                    <a:pt x="224" y="42"/>
                    <a:pt x="225" y="41"/>
                    <a:pt x="225" y="39"/>
                  </a:cubicBezTo>
                  <a:cubicBezTo>
                    <a:pt x="225" y="36"/>
                    <a:pt x="224" y="35"/>
                    <a:pt x="220" y="34"/>
                  </a:cubicBezTo>
                  <a:cubicBezTo>
                    <a:pt x="214" y="32"/>
                    <a:pt x="210" y="29"/>
                    <a:pt x="210" y="24"/>
                  </a:cubicBezTo>
                  <a:cubicBezTo>
                    <a:pt x="210" y="18"/>
                    <a:pt x="215" y="13"/>
                    <a:pt x="223" y="13"/>
                  </a:cubicBezTo>
                  <a:cubicBezTo>
                    <a:pt x="227" y="13"/>
                    <a:pt x="230" y="14"/>
                    <a:pt x="232" y="15"/>
                  </a:cubicBezTo>
                  <a:cubicBezTo>
                    <a:pt x="230" y="21"/>
                    <a:pt x="230" y="21"/>
                    <a:pt x="230" y="21"/>
                  </a:cubicBezTo>
                  <a:cubicBezTo>
                    <a:pt x="229" y="21"/>
                    <a:pt x="226" y="20"/>
                    <a:pt x="223" y="20"/>
                  </a:cubicBezTo>
                  <a:cubicBezTo>
                    <a:pt x="220" y="20"/>
                    <a:pt x="218" y="21"/>
                    <a:pt x="218" y="23"/>
                  </a:cubicBezTo>
                  <a:cubicBezTo>
                    <a:pt x="218" y="25"/>
                    <a:pt x="220" y="26"/>
                    <a:pt x="225" y="28"/>
                  </a:cubicBezTo>
                  <a:cubicBezTo>
                    <a:pt x="231" y="30"/>
                    <a:pt x="233" y="33"/>
                    <a:pt x="233" y="38"/>
                  </a:cubicBezTo>
                  <a:cubicBezTo>
                    <a:pt x="233" y="44"/>
                    <a:pt x="229" y="49"/>
                    <a:pt x="220" y="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latin typeface="Calibri"/>
              </a:endParaRPr>
            </a:p>
          </p:txBody>
        </p:sp>
        <p:sp>
          <p:nvSpPr>
            <p:cNvPr id="68" name="Freeform 233"/>
            <p:cNvSpPr>
              <a:spLocks noEditPoints="1"/>
            </p:cNvSpPr>
            <p:nvPr/>
          </p:nvSpPr>
          <p:spPr bwMode="auto">
            <a:xfrm>
              <a:off x="10858500" y="1755532"/>
              <a:ext cx="393098" cy="393966"/>
            </a:xfrm>
            <a:custGeom>
              <a:avLst/>
              <a:gdLst>
                <a:gd name="T0" fmla="*/ 151 w 192"/>
                <a:gd name="T1" fmla="*/ 126 h 192"/>
                <a:gd name="T2" fmla="*/ 136 w 192"/>
                <a:gd name="T3" fmla="*/ 120 h 192"/>
                <a:gd name="T4" fmla="*/ 124 w 192"/>
                <a:gd name="T5" fmla="*/ 108 h 192"/>
                <a:gd name="T6" fmla="*/ 118 w 192"/>
                <a:gd name="T7" fmla="*/ 25 h 192"/>
                <a:gd name="T8" fmla="*/ 26 w 192"/>
                <a:gd name="T9" fmla="*/ 26 h 192"/>
                <a:gd name="T10" fmla="*/ 25 w 192"/>
                <a:gd name="T11" fmla="*/ 117 h 192"/>
                <a:gd name="T12" fmla="*/ 108 w 192"/>
                <a:gd name="T13" fmla="*/ 124 h 192"/>
                <a:gd name="T14" fmla="*/ 120 w 192"/>
                <a:gd name="T15" fmla="*/ 137 h 192"/>
                <a:gd name="T16" fmla="*/ 125 w 192"/>
                <a:gd name="T17" fmla="*/ 152 h 192"/>
                <a:gd name="T18" fmla="*/ 129 w 192"/>
                <a:gd name="T19" fmla="*/ 155 h 192"/>
                <a:gd name="T20" fmla="*/ 151 w 192"/>
                <a:gd name="T21" fmla="*/ 177 h 192"/>
                <a:gd name="T22" fmla="*/ 158 w 192"/>
                <a:gd name="T23" fmla="*/ 185 h 192"/>
                <a:gd name="T24" fmla="*/ 185 w 192"/>
                <a:gd name="T25" fmla="*/ 185 h 192"/>
                <a:gd name="T26" fmla="*/ 185 w 192"/>
                <a:gd name="T27" fmla="*/ 159 h 192"/>
                <a:gd name="T28" fmla="*/ 151 w 192"/>
                <a:gd name="T29" fmla="*/ 126 h 192"/>
                <a:gd name="T30" fmla="*/ 107 w 192"/>
                <a:gd name="T31" fmla="*/ 107 h 192"/>
                <a:gd name="T32" fmla="*/ 35 w 192"/>
                <a:gd name="T33" fmla="*/ 108 h 192"/>
                <a:gd name="T34" fmla="*/ 35 w 192"/>
                <a:gd name="T35" fmla="*/ 35 h 192"/>
                <a:gd name="T36" fmla="*/ 108 w 192"/>
                <a:gd name="T37" fmla="*/ 35 h 192"/>
                <a:gd name="T38" fmla="*/ 107 w 192"/>
                <a:gd name="T39" fmla="*/ 107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2" h="192">
                  <a:moveTo>
                    <a:pt x="151" y="126"/>
                  </a:moveTo>
                  <a:cubicBezTo>
                    <a:pt x="147" y="122"/>
                    <a:pt x="142" y="120"/>
                    <a:pt x="136" y="120"/>
                  </a:cubicBezTo>
                  <a:cubicBezTo>
                    <a:pt x="124" y="108"/>
                    <a:pt x="124" y="108"/>
                    <a:pt x="124" y="108"/>
                  </a:cubicBezTo>
                  <a:cubicBezTo>
                    <a:pt x="142" y="83"/>
                    <a:pt x="140" y="48"/>
                    <a:pt x="118" y="25"/>
                  </a:cubicBezTo>
                  <a:cubicBezTo>
                    <a:pt x="93" y="0"/>
                    <a:pt x="51" y="0"/>
                    <a:pt x="26" y="26"/>
                  </a:cubicBezTo>
                  <a:cubicBezTo>
                    <a:pt x="0" y="51"/>
                    <a:pt x="0" y="92"/>
                    <a:pt x="25" y="117"/>
                  </a:cubicBezTo>
                  <a:cubicBezTo>
                    <a:pt x="47" y="140"/>
                    <a:pt x="82" y="142"/>
                    <a:pt x="108" y="124"/>
                  </a:cubicBezTo>
                  <a:cubicBezTo>
                    <a:pt x="120" y="137"/>
                    <a:pt x="120" y="137"/>
                    <a:pt x="120" y="137"/>
                  </a:cubicBezTo>
                  <a:cubicBezTo>
                    <a:pt x="119" y="142"/>
                    <a:pt x="121" y="148"/>
                    <a:pt x="125" y="152"/>
                  </a:cubicBezTo>
                  <a:cubicBezTo>
                    <a:pt x="129" y="155"/>
                    <a:pt x="129" y="155"/>
                    <a:pt x="129" y="155"/>
                  </a:cubicBezTo>
                  <a:cubicBezTo>
                    <a:pt x="151" y="177"/>
                    <a:pt x="151" y="177"/>
                    <a:pt x="151" y="177"/>
                  </a:cubicBezTo>
                  <a:cubicBezTo>
                    <a:pt x="158" y="185"/>
                    <a:pt x="158" y="185"/>
                    <a:pt x="158" y="185"/>
                  </a:cubicBezTo>
                  <a:cubicBezTo>
                    <a:pt x="166" y="192"/>
                    <a:pt x="177" y="192"/>
                    <a:pt x="185" y="185"/>
                  </a:cubicBezTo>
                  <a:cubicBezTo>
                    <a:pt x="192" y="178"/>
                    <a:pt x="192" y="166"/>
                    <a:pt x="185" y="159"/>
                  </a:cubicBezTo>
                  <a:lnTo>
                    <a:pt x="151" y="126"/>
                  </a:lnTo>
                  <a:close/>
                  <a:moveTo>
                    <a:pt x="107" y="107"/>
                  </a:moveTo>
                  <a:cubicBezTo>
                    <a:pt x="87" y="128"/>
                    <a:pt x="54" y="128"/>
                    <a:pt x="35" y="108"/>
                  </a:cubicBezTo>
                  <a:cubicBezTo>
                    <a:pt x="15" y="88"/>
                    <a:pt x="15" y="56"/>
                    <a:pt x="35" y="35"/>
                  </a:cubicBezTo>
                  <a:cubicBezTo>
                    <a:pt x="56" y="15"/>
                    <a:pt x="88" y="15"/>
                    <a:pt x="108" y="35"/>
                  </a:cubicBezTo>
                  <a:cubicBezTo>
                    <a:pt x="128" y="55"/>
                    <a:pt x="127" y="87"/>
                    <a:pt x="107" y="10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latin typeface="Calibri"/>
              </a:endParaRPr>
            </a:p>
          </p:txBody>
        </p:sp>
      </p:grpSp>
      <p:grpSp>
        <p:nvGrpSpPr>
          <p:cNvPr id="69" name="Group 68"/>
          <p:cNvGrpSpPr/>
          <p:nvPr/>
        </p:nvGrpSpPr>
        <p:grpSpPr>
          <a:xfrm>
            <a:off x="5399044" y="2614593"/>
            <a:ext cx="510787" cy="352508"/>
            <a:chOff x="1279525" y="1628775"/>
            <a:chExt cx="854075" cy="463550"/>
          </a:xfrm>
        </p:grpSpPr>
        <p:sp>
          <p:nvSpPr>
            <p:cNvPr id="70" name="Freeform 77"/>
            <p:cNvSpPr>
              <a:spLocks noEditPoints="1"/>
            </p:cNvSpPr>
            <p:nvPr/>
          </p:nvSpPr>
          <p:spPr bwMode="auto">
            <a:xfrm>
              <a:off x="1419225" y="1939925"/>
              <a:ext cx="152400" cy="149225"/>
            </a:xfrm>
            <a:custGeom>
              <a:avLst/>
              <a:gdLst>
                <a:gd name="T0" fmla="*/ 24 w 48"/>
                <a:gd name="T1" fmla="*/ 33 h 47"/>
                <a:gd name="T2" fmla="*/ 14 w 48"/>
                <a:gd name="T3" fmla="*/ 23 h 47"/>
                <a:gd name="T4" fmla="*/ 24 w 48"/>
                <a:gd name="T5" fmla="*/ 14 h 47"/>
                <a:gd name="T6" fmla="*/ 34 w 48"/>
                <a:gd name="T7" fmla="*/ 23 h 47"/>
                <a:gd name="T8" fmla="*/ 24 w 48"/>
                <a:gd name="T9" fmla="*/ 33 h 47"/>
                <a:gd name="T10" fmla="*/ 24 w 48"/>
                <a:gd name="T11" fmla="*/ 0 h 47"/>
                <a:gd name="T12" fmla="*/ 0 w 48"/>
                <a:gd name="T13" fmla="*/ 23 h 47"/>
                <a:gd name="T14" fmla="*/ 24 w 48"/>
                <a:gd name="T15" fmla="*/ 47 h 47"/>
                <a:gd name="T16" fmla="*/ 48 w 48"/>
                <a:gd name="T17" fmla="*/ 23 h 47"/>
                <a:gd name="T18" fmla="*/ 24 w 48"/>
                <a:gd name="T19"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7">
                  <a:moveTo>
                    <a:pt x="24" y="33"/>
                  </a:moveTo>
                  <a:cubicBezTo>
                    <a:pt x="19" y="33"/>
                    <a:pt x="14" y="29"/>
                    <a:pt x="14" y="23"/>
                  </a:cubicBezTo>
                  <a:cubicBezTo>
                    <a:pt x="14" y="18"/>
                    <a:pt x="19" y="14"/>
                    <a:pt x="24" y="14"/>
                  </a:cubicBezTo>
                  <a:cubicBezTo>
                    <a:pt x="30" y="14"/>
                    <a:pt x="34" y="18"/>
                    <a:pt x="34" y="23"/>
                  </a:cubicBezTo>
                  <a:cubicBezTo>
                    <a:pt x="34" y="29"/>
                    <a:pt x="30" y="33"/>
                    <a:pt x="24" y="33"/>
                  </a:cubicBezTo>
                  <a:close/>
                  <a:moveTo>
                    <a:pt x="24" y="0"/>
                  </a:moveTo>
                  <a:cubicBezTo>
                    <a:pt x="11" y="0"/>
                    <a:pt x="0" y="10"/>
                    <a:pt x="0" y="23"/>
                  </a:cubicBezTo>
                  <a:cubicBezTo>
                    <a:pt x="0" y="36"/>
                    <a:pt x="11" y="47"/>
                    <a:pt x="24" y="47"/>
                  </a:cubicBezTo>
                  <a:cubicBezTo>
                    <a:pt x="38" y="47"/>
                    <a:pt x="48" y="36"/>
                    <a:pt x="48" y="23"/>
                  </a:cubicBezTo>
                  <a:cubicBezTo>
                    <a:pt x="48" y="10"/>
                    <a:pt x="38" y="0"/>
                    <a:pt x="24" y="0"/>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en-US">
                <a:solidFill>
                  <a:prstClr val="black"/>
                </a:solidFill>
                <a:latin typeface="Calibri"/>
              </a:endParaRPr>
            </a:p>
          </p:txBody>
        </p:sp>
        <p:sp>
          <p:nvSpPr>
            <p:cNvPr id="71" name="Freeform 78"/>
            <p:cNvSpPr>
              <a:spLocks noEditPoints="1"/>
            </p:cNvSpPr>
            <p:nvPr/>
          </p:nvSpPr>
          <p:spPr bwMode="auto">
            <a:xfrm>
              <a:off x="1597025" y="1943100"/>
              <a:ext cx="155575" cy="149225"/>
            </a:xfrm>
            <a:custGeom>
              <a:avLst/>
              <a:gdLst>
                <a:gd name="T0" fmla="*/ 25 w 49"/>
                <a:gd name="T1" fmla="*/ 33 h 47"/>
                <a:gd name="T2" fmla="*/ 15 w 49"/>
                <a:gd name="T3" fmla="*/ 23 h 47"/>
                <a:gd name="T4" fmla="*/ 25 w 49"/>
                <a:gd name="T5" fmla="*/ 14 h 47"/>
                <a:gd name="T6" fmla="*/ 35 w 49"/>
                <a:gd name="T7" fmla="*/ 23 h 47"/>
                <a:gd name="T8" fmla="*/ 25 w 49"/>
                <a:gd name="T9" fmla="*/ 33 h 47"/>
                <a:gd name="T10" fmla="*/ 25 w 49"/>
                <a:gd name="T11" fmla="*/ 0 h 47"/>
                <a:gd name="T12" fmla="*/ 0 w 49"/>
                <a:gd name="T13" fmla="*/ 23 h 47"/>
                <a:gd name="T14" fmla="*/ 25 w 49"/>
                <a:gd name="T15" fmla="*/ 47 h 47"/>
                <a:gd name="T16" fmla="*/ 49 w 49"/>
                <a:gd name="T17" fmla="*/ 23 h 47"/>
                <a:gd name="T18" fmla="*/ 25 w 49"/>
                <a:gd name="T19"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9" h="47">
                  <a:moveTo>
                    <a:pt x="25" y="33"/>
                  </a:moveTo>
                  <a:cubicBezTo>
                    <a:pt x="19" y="33"/>
                    <a:pt x="15" y="29"/>
                    <a:pt x="15" y="23"/>
                  </a:cubicBezTo>
                  <a:cubicBezTo>
                    <a:pt x="15" y="18"/>
                    <a:pt x="19" y="14"/>
                    <a:pt x="25" y="14"/>
                  </a:cubicBezTo>
                  <a:cubicBezTo>
                    <a:pt x="30" y="14"/>
                    <a:pt x="35" y="18"/>
                    <a:pt x="35" y="23"/>
                  </a:cubicBezTo>
                  <a:cubicBezTo>
                    <a:pt x="35" y="29"/>
                    <a:pt x="30" y="33"/>
                    <a:pt x="25" y="33"/>
                  </a:cubicBezTo>
                  <a:close/>
                  <a:moveTo>
                    <a:pt x="25" y="0"/>
                  </a:moveTo>
                  <a:cubicBezTo>
                    <a:pt x="11" y="0"/>
                    <a:pt x="0" y="10"/>
                    <a:pt x="0" y="23"/>
                  </a:cubicBezTo>
                  <a:cubicBezTo>
                    <a:pt x="0" y="36"/>
                    <a:pt x="11" y="47"/>
                    <a:pt x="25" y="47"/>
                  </a:cubicBezTo>
                  <a:cubicBezTo>
                    <a:pt x="38" y="47"/>
                    <a:pt x="49" y="36"/>
                    <a:pt x="49" y="23"/>
                  </a:cubicBezTo>
                  <a:cubicBezTo>
                    <a:pt x="49" y="10"/>
                    <a:pt x="38" y="0"/>
                    <a:pt x="25" y="0"/>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en-US">
                <a:solidFill>
                  <a:prstClr val="black"/>
                </a:solidFill>
                <a:latin typeface="Calibri"/>
              </a:endParaRPr>
            </a:p>
          </p:txBody>
        </p:sp>
        <p:sp>
          <p:nvSpPr>
            <p:cNvPr id="72" name="Freeform 79"/>
            <p:cNvSpPr>
              <a:spLocks noEditPoints="1"/>
            </p:cNvSpPr>
            <p:nvPr/>
          </p:nvSpPr>
          <p:spPr bwMode="auto">
            <a:xfrm>
              <a:off x="1924050" y="1943100"/>
              <a:ext cx="152400" cy="149225"/>
            </a:xfrm>
            <a:custGeom>
              <a:avLst/>
              <a:gdLst>
                <a:gd name="T0" fmla="*/ 24 w 48"/>
                <a:gd name="T1" fmla="*/ 33 h 47"/>
                <a:gd name="T2" fmla="*/ 14 w 48"/>
                <a:gd name="T3" fmla="*/ 23 h 47"/>
                <a:gd name="T4" fmla="*/ 24 w 48"/>
                <a:gd name="T5" fmla="*/ 14 h 47"/>
                <a:gd name="T6" fmla="*/ 34 w 48"/>
                <a:gd name="T7" fmla="*/ 23 h 47"/>
                <a:gd name="T8" fmla="*/ 24 w 48"/>
                <a:gd name="T9" fmla="*/ 33 h 47"/>
                <a:gd name="T10" fmla="*/ 24 w 48"/>
                <a:gd name="T11" fmla="*/ 0 h 47"/>
                <a:gd name="T12" fmla="*/ 0 w 48"/>
                <a:gd name="T13" fmla="*/ 23 h 47"/>
                <a:gd name="T14" fmla="*/ 24 w 48"/>
                <a:gd name="T15" fmla="*/ 47 h 47"/>
                <a:gd name="T16" fmla="*/ 48 w 48"/>
                <a:gd name="T17" fmla="*/ 23 h 47"/>
                <a:gd name="T18" fmla="*/ 24 w 48"/>
                <a:gd name="T19"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7">
                  <a:moveTo>
                    <a:pt x="24" y="33"/>
                  </a:moveTo>
                  <a:cubicBezTo>
                    <a:pt x="19" y="33"/>
                    <a:pt x="14" y="29"/>
                    <a:pt x="14" y="23"/>
                  </a:cubicBezTo>
                  <a:cubicBezTo>
                    <a:pt x="14" y="18"/>
                    <a:pt x="19" y="14"/>
                    <a:pt x="24" y="14"/>
                  </a:cubicBezTo>
                  <a:cubicBezTo>
                    <a:pt x="30" y="14"/>
                    <a:pt x="34" y="18"/>
                    <a:pt x="34" y="23"/>
                  </a:cubicBezTo>
                  <a:cubicBezTo>
                    <a:pt x="34" y="29"/>
                    <a:pt x="30" y="33"/>
                    <a:pt x="24" y="33"/>
                  </a:cubicBezTo>
                  <a:close/>
                  <a:moveTo>
                    <a:pt x="24" y="0"/>
                  </a:moveTo>
                  <a:cubicBezTo>
                    <a:pt x="11" y="0"/>
                    <a:pt x="0" y="10"/>
                    <a:pt x="0" y="23"/>
                  </a:cubicBezTo>
                  <a:cubicBezTo>
                    <a:pt x="0" y="36"/>
                    <a:pt x="11" y="47"/>
                    <a:pt x="24" y="47"/>
                  </a:cubicBezTo>
                  <a:cubicBezTo>
                    <a:pt x="37" y="47"/>
                    <a:pt x="48" y="36"/>
                    <a:pt x="48" y="23"/>
                  </a:cubicBezTo>
                  <a:cubicBezTo>
                    <a:pt x="48" y="10"/>
                    <a:pt x="37" y="0"/>
                    <a:pt x="24" y="0"/>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en-US">
                <a:solidFill>
                  <a:prstClr val="black"/>
                </a:solidFill>
                <a:latin typeface="Calibri"/>
              </a:endParaRPr>
            </a:p>
          </p:txBody>
        </p:sp>
        <p:sp>
          <p:nvSpPr>
            <p:cNvPr id="73" name="Freeform 80"/>
            <p:cNvSpPr>
              <a:spLocks noEditPoints="1"/>
            </p:cNvSpPr>
            <p:nvPr/>
          </p:nvSpPr>
          <p:spPr bwMode="auto">
            <a:xfrm>
              <a:off x="1279525" y="1628775"/>
              <a:ext cx="854075" cy="368300"/>
            </a:xfrm>
            <a:custGeom>
              <a:avLst/>
              <a:gdLst>
                <a:gd name="T0" fmla="*/ 185 w 269"/>
                <a:gd name="T1" fmla="*/ 58 h 116"/>
                <a:gd name="T2" fmla="*/ 228 w 269"/>
                <a:gd name="T3" fmla="*/ 29 h 116"/>
                <a:gd name="T4" fmla="*/ 231 w 269"/>
                <a:gd name="T5" fmla="*/ 75 h 116"/>
                <a:gd name="T6" fmla="*/ 192 w 269"/>
                <a:gd name="T7" fmla="*/ 75 h 116"/>
                <a:gd name="T8" fmla="*/ 208 w 269"/>
                <a:gd name="T9" fmla="*/ 74 h 116"/>
                <a:gd name="T10" fmla="*/ 177 w 269"/>
                <a:gd name="T11" fmla="*/ 58 h 116"/>
                <a:gd name="T12" fmla="*/ 164 w 269"/>
                <a:gd name="T13" fmla="*/ 54 h 116"/>
                <a:gd name="T14" fmla="*/ 164 w 269"/>
                <a:gd name="T15" fmla="*/ 28 h 116"/>
                <a:gd name="T16" fmla="*/ 177 w 269"/>
                <a:gd name="T17" fmla="*/ 58 h 116"/>
                <a:gd name="T18" fmla="*/ 30 w 269"/>
                <a:gd name="T19" fmla="*/ 91 h 116"/>
                <a:gd name="T20" fmla="*/ 17 w 269"/>
                <a:gd name="T21" fmla="*/ 91 h 116"/>
                <a:gd name="T22" fmla="*/ 23 w 269"/>
                <a:gd name="T23" fmla="*/ 54 h 116"/>
                <a:gd name="T24" fmla="*/ 61 w 269"/>
                <a:gd name="T25" fmla="*/ 88 h 116"/>
                <a:gd name="T26" fmla="*/ 110 w 269"/>
                <a:gd name="T27" fmla="*/ 88 h 116"/>
                <a:gd name="T28" fmla="*/ 147 w 269"/>
                <a:gd name="T29" fmla="*/ 75 h 116"/>
                <a:gd name="T30" fmla="*/ 152 w 269"/>
                <a:gd name="T31" fmla="*/ 54 h 116"/>
                <a:gd name="T32" fmla="*/ 141 w 269"/>
                <a:gd name="T33" fmla="*/ 91 h 116"/>
                <a:gd name="T34" fmla="*/ 265 w 269"/>
                <a:gd name="T35" fmla="*/ 63 h 116"/>
                <a:gd name="T36" fmla="*/ 241 w 269"/>
                <a:gd name="T37" fmla="*/ 50 h 116"/>
                <a:gd name="T38" fmla="*/ 229 w 269"/>
                <a:gd name="T39" fmla="*/ 21 h 116"/>
                <a:gd name="T40" fmla="*/ 152 w 269"/>
                <a:gd name="T41" fmla="*/ 36 h 116"/>
                <a:gd name="T42" fmla="*/ 147 w 269"/>
                <a:gd name="T43" fmla="*/ 42 h 116"/>
                <a:gd name="T44" fmla="*/ 110 w 269"/>
                <a:gd name="T45" fmla="*/ 0 h 116"/>
                <a:gd name="T46" fmla="*/ 61 w 269"/>
                <a:gd name="T47" fmla="*/ 0 h 116"/>
                <a:gd name="T48" fmla="*/ 23 w 269"/>
                <a:gd name="T49" fmla="*/ 12 h 116"/>
                <a:gd name="T50" fmla="*/ 17 w 269"/>
                <a:gd name="T51" fmla="*/ 42 h 116"/>
                <a:gd name="T52" fmla="*/ 8 w 269"/>
                <a:gd name="T53" fmla="*/ 34 h 116"/>
                <a:gd name="T54" fmla="*/ 0 w 269"/>
                <a:gd name="T55" fmla="*/ 42 h 116"/>
                <a:gd name="T56" fmla="*/ 8 w 269"/>
                <a:gd name="T57" fmla="*/ 54 h 116"/>
                <a:gd name="T58" fmla="*/ 10 w 269"/>
                <a:gd name="T59" fmla="*/ 106 h 116"/>
                <a:gd name="T60" fmla="*/ 27 w 269"/>
                <a:gd name="T61" fmla="*/ 106 h 116"/>
                <a:gd name="T62" fmla="*/ 41 w 269"/>
                <a:gd name="T63" fmla="*/ 116 h 116"/>
                <a:gd name="T64" fmla="*/ 95 w 269"/>
                <a:gd name="T65" fmla="*/ 116 h 116"/>
                <a:gd name="T66" fmla="*/ 125 w 269"/>
                <a:gd name="T67" fmla="*/ 95 h 116"/>
                <a:gd name="T68" fmla="*/ 185 w 269"/>
                <a:gd name="T69" fmla="*/ 116 h 116"/>
                <a:gd name="T70" fmla="*/ 227 w 269"/>
                <a:gd name="T71" fmla="*/ 95 h 116"/>
                <a:gd name="T72" fmla="*/ 269 w 269"/>
                <a:gd name="T73" fmla="*/ 116 h 116"/>
                <a:gd name="T74" fmla="*/ 265 w 269"/>
                <a:gd name="T75" fmla="*/ 9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69" h="116">
                  <a:moveTo>
                    <a:pt x="231" y="75"/>
                  </a:moveTo>
                  <a:cubicBezTo>
                    <a:pt x="185" y="58"/>
                    <a:pt x="185" y="58"/>
                    <a:pt x="185" y="58"/>
                  </a:cubicBezTo>
                  <a:cubicBezTo>
                    <a:pt x="185" y="29"/>
                    <a:pt x="185" y="29"/>
                    <a:pt x="185" y="29"/>
                  </a:cubicBezTo>
                  <a:cubicBezTo>
                    <a:pt x="228" y="29"/>
                    <a:pt x="228" y="29"/>
                    <a:pt x="228" y="29"/>
                  </a:cubicBezTo>
                  <a:cubicBezTo>
                    <a:pt x="229" y="29"/>
                    <a:pt x="231" y="32"/>
                    <a:pt x="231" y="36"/>
                  </a:cubicBezTo>
                  <a:cubicBezTo>
                    <a:pt x="231" y="75"/>
                    <a:pt x="231" y="75"/>
                    <a:pt x="231" y="75"/>
                  </a:cubicBezTo>
                  <a:close/>
                  <a:moveTo>
                    <a:pt x="208" y="81"/>
                  </a:moveTo>
                  <a:cubicBezTo>
                    <a:pt x="192" y="75"/>
                    <a:pt x="192" y="75"/>
                    <a:pt x="192" y="75"/>
                  </a:cubicBezTo>
                  <a:cubicBezTo>
                    <a:pt x="192" y="68"/>
                    <a:pt x="192" y="68"/>
                    <a:pt x="192" y="68"/>
                  </a:cubicBezTo>
                  <a:cubicBezTo>
                    <a:pt x="208" y="74"/>
                    <a:pt x="208" y="74"/>
                    <a:pt x="208" y="74"/>
                  </a:cubicBezTo>
                  <a:cubicBezTo>
                    <a:pt x="208" y="81"/>
                    <a:pt x="208" y="81"/>
                    <a:pt x="208" y="81"/>
                  </a:cubicBezTo>
                  <a:close/>
                  <a:moveTo>
                    <a:pt x="177" y="58"/>
                  </a:moveTo>
                  <a:cubicBezTo>
                    <a:pt x="164" y="58"/>
                    <a:pt x="164" y="58"/>
                    <a:pt x="164" y="58"/>
                  </a:cubicBezTo>
                  <a:cubicBezTo>
                    <a:pt x="164" y="54"/>
                    <a:pt x="164" y="54"/>
                    <a:pt x="164" y="54"/>
                  </a:cubicBezTo>
                  <a:cubicBezTo>
                    <a:pt x="164" y="42"/>
                    <a:pt x="164" y="42"/>
                    <a:pt x="164" y="42"/>
                  </a:cubicBezTo>
                  <a:cubicBezTo>
                    <a:pt x="164" y="28"/>
                    <a:pt x="164" y="28"/>
                    <a:pt x="164" y="28"/>
                  </a:cubicBezTo>
                  <a:cubicBezTo>
                    <a:pt x="177" y="28"/>
                    <a:pt x="177" y="28"/>
                    <a:pt x="177" y="28"/>
                  </a:cubicBezTo>
                  <a:cubicBezTo>
                    <a:pt x="177" y="58"/>
                    <a:pt x="177" y="58"/>
                    <a:pt x="177" y="58"/>
                  </a:cubicBezTo>
                  <a:close/>
                  <a:moveTo>
                    <a:pt x="141" y="91"/>
                  </a:moveTo>
                  <a:cubicBezTo>
                    <a:pt x="30" y="91"/>
                    <a:pt x="30" y="91"/>
                    <a:pt x="30" y="91"/>
                  </a:cubicBezTo>
                  <a:cubicBezTo>
                    <a:pt x="27" y="91"/>
                    <a:pt x="27" y="91"/>
                    <a:pt x="27" y="91"/>
                  </a:cubicBezTo>
                  <a:cubicBezTo>
                    <a:pt x="17" y="91"/>
                    <a:pt x="17" y="91"/>
                    <a:pt x="17" y="91"/>
                  </a:cubicBezTo>
                  <a:cubicBezTo>
                    <a:pt x="17" y="54"/>
                    <a:pt x="17" y="54"/>
                    <a:pt x="17" y="54"/>
                  </a:cubicBezTo>
                  <a:cubicBezTo>
                    <a:pt x="23" y="54"/>
                    <a:pt x="23" y="54"/>
                    <a:pt x="23" y="54"/>
                  </a:cubicBezTo>
                  <a:cubicBezTo>
                    <a:pt x="23" y="75"/>
                    <a:pt x="23" y="75"/>
                    <a:pt x="23" y="75"/>
                  </a:cubicBezTo>
                  <a:cubicBezTo>
                    <a:pt x="61" y="88"/>
                    <a:pt x="61" y="88"/>
                    <a:pt x="61" y="88"/>
                  </a:cubicBezTo>
                  <a:cubicBezTo>
                    <a:pt x="61" y="88"/>
                    <a:pt x="61" y="88"/>
                    <a:pt x="61" y="88"/>
                  </a:cubicBezTo>
                  <a:cubicBezTo>
                    <a:pt x="110" y="88"/>
                    <a:pt x="110" y="88"/>
                    <a:pt x="110" y="88"/>
                  </a:cubicBezTo>
                  <a:cubicBezTo>
                    <a:pt x="110" y="88"/>
                    <a:pt x="110" y="88"/>
                    <a:pt x="110" y="88"/>
                  </a:cubicBezTo>
                  <a:cubicBezTo>
                    <a:pt x="147" y="75"/>
                    <a:pt x="147" y="75"/>
                    <a:pt x="147" y="75"/>
                  </a:cubicBezTo>
                  <a:cubicBezTo>
                    <a:pt x="147" y="54"/>
                    <a:pt x="147" y="54"/>
                    <a:pt x="147" y="54"/>
                  </a:cubicBezTo>
                  <a:cubicBezTo>
                    <a:pt x="152" y="54"/>
                    <a:pt x="152" y="54"/>
                    <a:pt x="152" y="54"/>
                  </a:cubicBezTo>
                  <a:cubicBezTo>
                    <a:pt x="152" y="91"/>
                    <a:pt x="152" y="91"/>
                    <a:pt x="152" y="91"/>
                  </a:cubicBezTo>
                  <a:cubicBezTo>
                    <a:pt x="141" y="91"/>
                    <a:pt x="141" y="91"/>
                    <a:pt x="141" y="91"/>
                  </a:cubicBezTo>
                  <a:close/>
                  <a:moveTo>
                    <a:pt x="265" y="91"/>
                  </a:moveTo>
                  <a:cubicBezTo>
                    <a:pt x="265" y="63"/>
                    <a:pt x="265" y="63"/>
                    <a:pt x="265" y="63"/>
                  </a:cubicBezTo>
                  <a:cubicBezTo>
                    <a:pt x="265" y="56"/>
                    <a:pt x="259" y="50"/>
                    <a:pt x="252" y="50"/>
                  </a:cubicBezTo>
                  <a:cubicBezTo>
                    <a:pt x="241" y="50"/>
                    <a:pt x="241" y="50"/>
                    <a:pt x="241" y="50"/>
                  </a:cubicBezTo>
                  <a:cubicBezTo>
                    <a:pt x="241" y="36"/>
                    <a:pt x="241" y="36"/>
                    <a:pt x="241" y="36"/>
                  </a:cubicBezTo>
                  <a:cubicBezTo>
                    <a:pt x="241" y="27"/>
                    <a:pt x="236" y="21"/>
                    <a:pt x="229" y="21"/>
                  </a:cubicBezTo>
                  <a:cubicBezTo>
                    <a:pt x="164" y="21"/>
                    <a:pt x="164" y="21"/>
                    <a:pt x="164" y="21"/>
                  </a:cubicBezTo>
                  <a:cubicBezTo>
                    <a:pt x="157" y="21"/>
                    <a:pt x="152" y="27"/>
                    <a:pt x="152" y="36"/>
                  </a:cubicBezTo>
                  <a:cubicBezTo>
                    <a:pt x="152" y="42"/>
                    <a:pt x="152" y="42"/>
                    <a:pt x="152" y="42"/>
                  </a:cubicBezTo>
                  <a:cubicBezTo>
                    <a:pt x="147" y="42"/>
                    <a:pt x="147" y="42"/>
                    <a:pt x="147" y="42"/>
                  </a:cubicBezTo>
                  <a:cubicBezTo>
                    <a:pt x="147" y="12"/>
                    <a:pt x="147" y="12"/>
                    <a:pt x="147" y="12"/>
                  </a:cubicBezTo>
                  <a:cubicBezTo>
                    <a:pt x="110" y="0"/>
                    <a:pt x="110" y="0"/>
                    <a:pt x="110" y="0"/>
                  </a:cubicBezTo>
                  <a:cubicBezTo>
                    <a:pt x="110" y="0"/>
                    <a:pt x="110" y="0"/>
                    <a:pt x="110" y="0"/>
                  </a:cubicBezTo>
                  <a:cubicBezTo>
                    <a:pt x="61" y="0"/>
                    <a:pt x="61" y="0"/>
                    <a:pt x="61" y="0"/>
                  </a:cubicBezTo>
                  <a:cubicBezTo>
                    <a:pt x="61" y="0"/>
                    <a:pt x="61" y="0"/>
                    <a:pt x="61" y="0"/>
                  </a:cubicBezTo>
                  <a:cubicBezTo>
                    <a:pt x="23" y="12"/>
                    <a:pt x="23" y="12"/>
                    <a:pt x="23" y="12"/>
                  </a:cubicBezTo>
                  <a:cubicBezTo>
                    <a:pt x="23" y="42"/>
                    <a:pt x="23" y="42"/>
                    <a:pt x="23" y="42"/>
                  </a:cubicBezTo>
                  <a:cubicBezTo>
                    <a:pt x="17" y="42"/>
                    <a:pt x="17" y="42"/>
                    <a:pt x="17" y="42"/>
                  </a:cubicBezTo>
                  <a:cubicBezTo>
                    <a:pt x="17" y="34"/>
                    <a:pt x="17" y="34"/>
                    <a:pt x="17" y="34"/>
                  </a:cubicBezTo>
                  <a:cubicBezTo>
                    <a:pt x="8" y="34"/>
                    <a:pt x="8" y="34"/>
                    <a:pt x="8" y="34"/>
                  </a:cubicBezTo>
                  <a:cubicBezTo>
                    <a:pt x="8" y="42"/>
                    <a:pt x="8" y="42"/>
                    <a:pt x="8" y="42"/>
                  </a:cubicBezTo>
                  <a:cubicBezTo>
                    <a:pt x="0" y="42"/>
                    <a:pt x="0" y="42"/>
                    <a:pt x="0" y="42"/>
                  </a:cubicBezTo>
                  <a:cubicBezTo>
                    <a:pt x="0" y="54"/>
                    <a:pt x="0" y="54"/>
                    <a:pt x="0" y="54"/>
                  </a:cubicBezTo>
                  <a:cubicBezTo>
                    <a:pt x="8" y="54"/>
                    <a:pt x="8" y="54"/>
                    <a:pt x="8" y="54"/>
                  </a:cubicBezTo>
                  <a:cubicBezTo>
                    <a:pt x="8" y="106"/>
                    <a:pt x="8" y="106"/>
                    <a:pt x="8" y="106"/>
                  </a:cubicBezTo>
                  <a:cubicBezTo>
                    <a:pt x="10" y="106"/>
                    <a:pt x="10" y="106"/>
                    <a:pt x="10" y="106"/>
                  </a:cubicBezTo>
                  <a:cubicBezTo>
                    <a:pt x="17" y="106"/>
                    <a:pt x="17" y="106"/>
                    <a:pt x="17" y="106"/>
                  </a:cubicBezTo>
                  <a:cubicBezTo>
                    <a:pt x="27" y="106"/>
                    <a:pt x="27" y="106"/>
                    <a:pt x="27" y="106"/>
                  </a:cubicBezTo>
                  <a:cubicBezTo>
                    <a:pt x="27" y="116"/>
                    <a:pt x="27" y="116"/>
                    <a:pt x="27" y="116"/>
                  </a:cubicBezTo>
                  <a:cubicBezTo>
                    <a:pt x="41" y="116"/>
                    <a:pt x="41" y="116"/>
                    <a:pt x="41" y="116"/>
                  </a:cubicBezTo>
                  <a:cubicBezTo>
                    <a:pt x="44" y="104"/>
                    <a:pt x="55" y="94"/>
                    <a:pt x="68" y="94"/>
                  </a:cubicBezTo>
                  <a:cubicBezTo>
                    <a:pt x="82" y="94"/>
                    <a:pt x="93" y="104"/>
                    <a:pt x="95" y="116"/>
                  </a:cubicBezTo>
                  <a:cubicBezTo>
                    <a:pt x="98" y="116"/>
                    <a:pt x="98" y="116"/>
                    <a:pt x="98" y="116"/>
                  </a:cubicBezTo>
                  <a:cubicBezTo>
                    <a:pt x="101" y="104"/>
                    <a:pt x="112" y="95"/>
                    <a:pt x="125" y="95"/>
                  </a:cubicBezTo>
                  <a:cubicBezTo>
                    <a:pt x="138" y="95"/>
                    <a:pt x="148" y="104"/>
                    <a:pt x="151" y="116"/>
                  </a:cubicBezTo>
                  <a:cubicBezTo>
                    <a:pt x="185" y="116"/>
                    <a:pt x="185" y="116"/>
                    <a:pt x="185" y="116"/>
                  </a:cubicBezTo>
                  <a:cubicBezTo>
                    <a:pt x="200" y="116"/>
                    <a:pt x="200" y="116"/>
                    <a:pt x="200" y="116"/>
                  </a:cubicBezTo>
                  <a:cubicBezTo>
                    <a:pt x="203" y="104"/>
                    <a:pt x="214" y="95"/>
                    <a:pt x="227" y="95"/>
                  </a:cubicBezTo>
                  <a:cubicBezTo>
                    <a:pt x="240" y="95"/>
                    <a:pt x="251" y="104"/>
                    <a:pt x="254" y="116"/>
                  </a:cubicBezTo>
                  <a:cubicBezTo>
                    <a:pt x="269" y="116"/>
                    <a:pt x="269" y="116"/>
                    <a:pt x="269" y="116"/>
                  </a:cubicBezTo>
                  <a:cubicBezTo>
                    <a:pt x="269" y="91"/>
                    <a:pt x="269" y="91"/>
                    <a:pt x="269" y="91"/>
                  </a:cubicBezTo>
                  <a:cubicBezTo>
                    <a:pt x="265" y="91"/>
                    <a:pt x="265" y="91"/>
                    <a:pt x="265" y="91"/>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en-US">
                <a:solidFill>
                  <a:prstClr val="black"/>
                </a:solidFill>
                <a:latin typeface="Calibri"/>
              </a:endParaRPr>
            </a:p>
          </p:txBody>
        </p:sp>
      </p:grpSp>
      <p:sp>
        <p:nvSpPr>
          <p:cNvPr id="74" name="Freeform 320"/>
          <p:cNvSpPr>
            <a:spLocks noEditPoints="1"/>
          </p:cNvSpPr>
          <p:nvPr/>
        </p:nvSpPr>
        <p:spPr bwMode="auto">
          <a:xfrm>
            <a:off x="5426789" y="1789562"/>
            <a:ext cx="371694" cy="426228"/>
          </a:xfrm>
          <a:custGeom>
            <a:avLst/>
            <a:gdLst>
              <a:gd name="T0" fmla="*/ 115 w 177"/>
              <a:gd name="T1" fmla="*/ 43 h 201"/>
              <a:gd name="T2" fmla="*/ 44 w 177"/>
              <a:gd name="T3" fmla="*/ 43 h 201"/>
              <a:gd name="T4" fmla="*/ 91 w 177"/>
              <a:gd name="T5" fmla="*/ 29 h 201"/>
              <a:gd name="T6" fmla="*/ 107 w 177"/>
              <a:gd name="T7" fmla="*/ 43 h 201"/>
              <a:gd name="T8" fmla="*/ 52 w 177"/>
              <a:gd name="T9" fmla="*/ 47 h 201"/>
              <a:gd name="T10" fmla="*/ 136 w 177"/>
              <a:gd name="T11" fmla="*/ 113 h 201"/>
              <a:gd name="T12" fmla="*/ 104 w 177"/>
              <a:gd name="T13" fmla="*/ 95 h 201"/>
              <a:gd name="T14" fmla="*/ 110 w 177"/>
              <a:gd name="T15" fmla="*/ 106 h 201"/>
              <a:gd name="T16" fmla="*/ 136 w 177"/>
              <a:gd name="T17" fmla="*/ 113 h 201"/>
              <a:gd name="T18" fmla="*/ 75 w 177"/>
              <a:gd name="T19" fmla="*/ 117 h 201"/>
              <a:gd name="T20" fmla="*/ 89 w 177"/>
              <a:gd name="T21" fmla="*/ 108 h 201"/>
              <a:gd name="T22" fmla="*/ 75 w 177"/>
              <a:gd name="T23" fmla="*/ 103 h 201"/>
              <a:gd name="T24" fmla="*/ 136 w 177"/>
              <a:gd name="T25" fmla="*/ 119 h 201"/>
              <a:gd name="T26" fmla="*/ 136 w 177"/>
              <a:gd name="T27" fmla="*/ 201 h 201"/>
              <a:gd name="T28" fmla="*/ 136 w 177"/>
              <a:gd name="T29" fmla="*/ 119 h 201"/>
              <a:gd name="T30" fmla="*/ 139 w 177"/>
              <a:gd name="T31" fmla="*/ 181 h 201"/>
              <a:gd name="T32" fmla="*/ 133 w 177"/>
              <a:gd name="T33" fmla="*/ 188 h 201"/>
              <a:gd name="T34" fmla="*/ 125 w 177"/>
              <a:gd name="T35" fmla="*/ 179 h 201"/>
              <a:gd name="T36" fmla="*/ 126 w 177"/>
              <a:gd name="T37" fmla="*/ 167 h 201"/>
              <a:gd name="T38" fmla="*/ 133 w 177"/>
              <a:gd name="T39" fmla="*/ 173 h 201"/>
              <a:gd name="T40" fmla="*/ 124 w 177"/>
              <a:gd name="T41" fmla="*/ 156 h 201"/>
              <a:gd name="T42" fmla="*/ 121 w 177"/>
              <a:gd name="T43" fmla="*/ 143 h 201"/>
              <a:gd name="T44" fmla="*/ 128 w 177"/>
              <a:gd name="T45" fmla="*/ 137 h 201"/>
              <a:gd name="T46" fmla="*/ 133 w 177"/>
              <a:gd name="T47" fmla="*/ 131 h 201"/>
              <a:gd name="T48" fmla="*/ 139 w 177"/>
              <a:gd name="T49" fmla="*/ 135 h 201"/>
              <a:gd name="T50" fmla="*/ 146 w 177"/>
              <a:gd name="T51" fmla="*/ 137 h 201"/>
              <a:gd name="T52" fmla="*/ 152 w 177"/>
              <a:gd name="T53" fmla="*/ 142 h 201"/>
              <a:gd name="T54" fmla="*/ 143 w 177"/>
              <a:gd name="T55" fmla="*/ 145 h 201"/>
              <a:gd name="T56" fmla="*/ 139 w 177"/>
              <a:gd name="T57" fmla="*/ 154 h 201"/>
              <a:gd name="T58" fmla="*/ 153 w 177"/>
              <a:gd name="T59" fmla="*/ 168 h 201"/>
              <a:gd name="T60" fmla="*/ 84 w 177"/>
              <a:gd name="T61" fmla="*/ 120 h 201"/>
              <a:gd name="T62" fmla="*/ 68 w 177"/>
              <a:gd name="T63" fmla="*/ 171 h 201"/>
              <a:gd name="T64" fmla="*/ 49 w 177"/>
              <a:gd name="T65" fmla="*/ 106 h 201"/>
              <a:gd name="T66" fmla="*/ 55 w 177"/>
              <a:gd name="T67" fmla="*/ 95 h 201"/>
              <a:gd name="T68" fmla="*/ 0 w 177"/>
              <a:gd name="T69" fmla="*/ 179 h 201"/>
              <a:gd name="T70" fmla="*/ 90 w 177"/>
              <a:gd name="T71" fmla="*/ 161 h 201"/>
              <a:gd name="T72" fmla="*/ 142 w 177"/>
              <a:gd name="T73" fmla="*/ 165 h 201"/>
              <a:gd name="T74" fmla="*/ 139 w 177"/>
              <a:gd name="T75" fmla="*/ 174 h 201"/>
              <a:gd name="T76" fmla="*/ 143 w 177"/>
              <a:gd name="T77" fmla="*/ 172 h 201"/>
              <a:gd name="T78" fmla="*/ 144 w 177"/>
              <a:gd name="T79" fmla="*/ 169 h 201"/>
              <a:gd name="T80" fmla="*/ 130 w 177"/>
              <a:gd name="T81" fmla="*/ 144 h 201"/>
              <a:gd name="T82" fmla="*/ 128 w 177"/>
              <a:gd name="T83" fmla="*/ 147 h 201"/>
              <a:gd name="T84" fmla="*/ 130 w 177"/>
              <a:gd name="T85" fmla="*/ 150 h 201"/>
              <a:gd name="T86" fmla="*/ 133 w 177"/>
              <a:gd name="T87" fmla="*/ 152 h 201"/>
              <a:gd name="T88" fmla="*/ 132 w 177"/>
              <a:gd name="T89" fmla="*/ 143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77" h="201">
                <a:moveTo>
                  <a:pt x="80" y="95"/>
                </a:moveTo>
                <a:cubicBezTo>
                  <a:pt x="99" y="95"/>
                  <a:pt x="115" y="70"/>
                  <a:pt x="115" y="43"/>
                </a:cubicBezTo>
                <a:cubicBezTo>
                  <a:pt x="115" y="17"/>
                  <a:pt x="99" y="0"/>
                  <a:pt x="80" y="0"/>
                </a:cubicBezTo>
                <a:cubicBezTo>
                  <a:pt x="60" y="0"/>
                  <a:pt x="44" y="17"/>
                  <a:pt x="44" y="43"/>
                </a:cubicBezTo>
                <a:cubicBezTo>
                  <a:pt x="44" y="70"/>
                  <a:pt x="60" y="95"/>
                  <a:pt x="80" y="95"/>
                </a:cubicBezTo>
                <a:close/>
                <a:moveTo>
                  <a:pt x="91" y="29"/>
                </a:moveTo>
                <a:cubicBezTo>
                  <a:pt x="92" y="33"/>
                  <a:pt x="96" y="39"/>
                  <a:pt x="107" y="42"/>
                </a:cubicBezTo>
                <a:cubicBezTo>
                  <a:pt x="107" y="43"/>
                  <a:pt x="107" y="43"/>
                  <a:pt x="107" y="43"/>
                </a:cubicBezTo>
                <a:cubicBezTo>
                  <a:pt x="107" y="66"/>
                  <a:pt x="94" y="87"/>
                  <a:pt x="80" y="87"/>
                </a:cubicBezTo>
                <a:cubicBezTo>
                  <a:pt x="66" y="87"/>
                  <a:pt x="53" y="68"/>
                  <a:pt x="52" y="47"/>
                </a:cubicBezTo>
                <a:cubicBezTo>
                  <a:pt x="71" y="46"/>
                  <a:pt x="83" y="37"/>
                  <a:pt x="91" y="29"/>
                </a:cubicBezTo>
                <a:close/>
                <a:moveTo>
                  <a:pt x="136" y="113"/>
                </a:moveTo>
                <a:cubicBezTo>
                  <a:pt x="136" y="113"/>
                  <a:pt x="136" y="113"/>
                  <a:pt x="136" y="113"/>
                </a:cubicBezTo>
                <a:cubicBezTo>
                  <a:pt x="127" y="105"/>
                  <a:pt x="117" y="99"/>
                  <a:pt x="104" y="95"/>
                </a:cubicBezTo>
                <a:cubicBezTo>
                  <a:pt x="101" y="103"/>
                  <a:pt x="101" y="103"/>
                  <a:pt x="101" y="103"/>
                </a:cubicBezTo>
                <a:cubicBezTo>
                  <a:pt x="104" y="104"/>
                  <a:pt x="107" y="105"/>
                  <a:pt x="110" y="106"/>
                </a:cubicBezTo>
                <a:cubicBezTo>
                  <a:pt x="105" y="126"/>
                  <a:pt x="105" y="126"/>
                  <a:pt x="105" y="126"/>
                </a:cubicBezTo>
                <a:cubicBezTo>
                  <a:pt x="113" y="118"/>
                  <a:pt x="124" y="113"/>
                  <a:pt x="136" y="113"/>
                </a:cubicBezTo>
                <a:close/>
                <a:moveTo>
                  <a:pt x="70" y="108"/>
                </a:moveTo>
                <a:cubicBezTo>
                  <a:pt x="75" y="117"/>
                  <a:pt x="75" y="117"/>
                  <a:pt x="75" y="117"/>
                </a:cubicBezTo>
                <a:cubicBezTo>
                  <a:pt x="84" y="117"/>
                  <a:pt x="84" y="117"/>
                  <a:pt x="84" y="117"/>
                </a:cubicBezTo>
                <a:cubicBezTo>
                  <a:pt x="89" y="108"/>
                  <a:pt x="89" y="108"/>
                  <a:pt x="89" y="108"/>
                </a:cubicBezTo>
                <a:cubicBezTo>
                  <a:pt x="84" y="103"/>
                  <a:pt x="84" y="103"/>
                  <a:pt x="84" y="103"/>
                </a:cubicBezTo>
                <a:cubicBezTo>
                  <a:pt x="75" y="103"/>
                  <a:pt x="75" y="103"/>
                  <a:pt x="75" y="103"/>
                </a:cubicBezTo>
                <a:lnTo>
                  <a:pt x="70" y="108"/>
                </a:lnTo>
                <a:close/>
                <a:moveTo>
                  <a:pt x="136" y="119"/>
                </a:moveTo>
                <a:cubicBezTo>
                  <a:pt x="113" y="119"/>
                  <a:pt x="95" y="137"/>
                  <a:pt x="95" y="160"/>
                </a:cubicBezTo>
                <a:cubicBezTo>
                  <a:pt x="95" y="182"/>
                  <a:pt x="113" y="201"/>
                  <a:pt x="136" y="201"/>
                </a:cubicBezTo>
                <a:cubicBezTo>
                  <a:pt x="159" y="201"/>
                  <a:pt x="177" y="182"/>
                  <a:pt x="177" y="160"/>
                </a:cubicBezTo>
                <a:cubicBezTo>
                  <a:pt x="177" y="137"/>
                  <a:pt x="159" y="119"/>
                  <a:pt x="136" y="119"/>
                </a:cubicBezTo>
                <a:close/>
                <a:moveTo>
                  <a:pt x="148" y="178"/>
                </a:moveTo>
                <a:cubicBezTo>
                  <a:pt x="146" y="180"/>
                  <a:pt x="143" y="181"/>
                  <a:pt x="139" y="181"/>
                </a:cubicBezTo>
                <a:cubicBezTo>
                  <a:pt x="139" y="188"/>
                  <a:pt x="139" y="188"/>
                  <a:pt x="139" y="188"/>
                </a:cubicBezTo>
                <a:cubicBezTo>
                  <a:pt x="133" y="188"/>
                  <a:pt x="133" y="188"/>
                  <a:pt x="133" y="188"/>
                </a:cubicBezTo>
                <a:cubicBezTo>
                  <a:pt x="133" y="181"/>
                  <a:pt x="133" y="181"/>
                  <a:pt x="133" y="181"/>
                </a:cubicBezTo>
                <a:cubicBezTo>
                  <a:pt x="130" y="181"/>
                  <a:pt x="128" y="180"/>
                  <a:pt x="125" y="179"/>
                </a:cubicBezTo>
                <a:cubicBezTo>
                  <a:pt x="123" y="177"/>
                  <a:pt x="121" y="175"/>
                  <a:pt x="119" y="173"/>
                </a:cubicBezTo>
                <a:cubicBezTo>
                  <a:pt x="126" y="167"/>
                  <a:pt x="126" y="167"/>
                  <a:pt x="126" y="167"/>
                </a:cubicBezTo>
                <a:cubicBezTo>
                  <a:pt x="127" y="169"/>
                  <a:pt x="128" y="170"/>
                  <a:pt x="129" y="171"/>
                </a:cubicBezTo>
                <a:cubicBezTo>
                  <a:pt x="130" y="172"/>
                  <a:pt x="132" y="173"/>
                  <a:pt x="133" y="173"/>
                </a:cubicBezTo>
                <a:cubicBezTo>
                  <a:pt x="133" y="161"/>
                  <a:pt x="133" y="161"/>
                  <a:pt x="133" y="161"/>
                </a:cubicBezTo>
                <a:cubicBezTo>
                  <a:pt x="129" y="160"/>
                  <a:pt x="126" y="158"/>
                  <a:pt x="124" y="156"/>
                </a:cubicBezTo>
                <a:cubicBezTo>
                  <a:pt x="121" y="154"/>
                  <a:pt x="120" y="152"/>
                  <a:pt x="120" y="148"/>
                </a:cubicBezTo>
                <a:cubicBezTo>
                  <a:pt x="120" y="146"/>
                  <a:pt x="121" y="144"/>
                  <a:pt x="121" y="143"/>
                </a:cubicBezTo>
                <a:cubicBezTo>
                  <a:pt x="122" y="142"/>
                  <a:pt x="123" y="140"/>
                  <a:pt x="124" y="139"/>
                </a:cubicBezTo>
                <a:cubicBezTo>
                  <a:pt x="125" y="138"/>
                  <a:pt x="127" y="137"/>
                  <a:pt x="128" y="137"/>
                </a:cubicBezTo>
                <a:cubicBezTo>
                  <a:pt x="130" y="136"/>
                  <a:pt x="132" y="136"/>
                  <a:pt x="133" y="136"/>
                </a:cubicBezTo>
                <a:cubicBezTo>
                  <a:pt x="133" y="131"/>
                  <a:pt x="133" y="131"/>
                  <a:pt x="133" y="131"/>
                </a:cubicBezTo>
                <a:cubicBezTo>
                  <a:pt x="139" y="131"/>
                  <a:pt x="139" y="131"/>
                  <a:pt x="139" y="131"/>
                </a:cubicBezTo>
                <a:cubicBezTo>
                  <a:pt x="139" y="135"/>
                  <a:pt x="139" y="135"/>
                  <a:pt x="139" y="135"/>
                </a:cubicBezTo>
                <a:cubicBezTo>
                  <a:pt x="141" y="136"/>
                  <a:pt x="142" y="136"/>
                  <a:pt x="143" y="136"/>
                </a:cubicBezTo>
                <a:cubicBezTo>
                  <a:pt x="144" y="137"/>
                  <a:pt x="145" y="137"/>
                  <a:pt x="146" y="137"/>
                </a:cubicBezTo>
                <a:cubicBezTo>
                  <a:pt x="147" y="138"/>
                  <a:pt x="148" y="139"/>
                  <a:pt x="149" y="139"/>
                </a:cubicBezTo>
                <a:cubicBezTo>
                  <a:pt x="150" y="140"/>
                  <a:pt x="151" y="141"/>
                  <a:pt x="152" y="142"/>
                </a:cubicBezTo>
                <a:cubicBezTo>
                  <a:pt x="146" y="148"/>
                  <a:pt x="146" y="148"/>
                  <a:pt x="146" y="148"/>
                </a:cubicBezTo>
                <a:cubicBezTo>
                  <a:pt x="145" y="147"/>
                  <a:pt x="144" y="146"/>
                  <a:pt x="143" y="145"/>
                </a:cubicBezTo>
                <a:cubicBezTo>
                  <a:pt x="142" y="144"/>
                  <a:pt x="141" y="143"/>
                  <a:pt x="139" y="143"/>
                </a:cubicBezTo>
                <a:cubicBezTo>
                  <a:pt x="139" y="154"/>
                  <a:pt x="139" y="154"/>
                  <a:pt x="139" y="154"/>
                </a:cubicBezTo>
                <a:cubicBezTo>
                  <a:pt x="142" y="155"/>
                  <a:pt x="145" y="157"/>
                  <a:pt x="148" y="159"/>
                </a:cubicBezTo>
                <a:cubicBezTo>
                  <a:pt x="151" y="161"/>
                  <a:pt x="153" y="164"/>
                  <a:pt x="153" y="168"/>
                </a:cubicBezTo>
                <a:cubicBezTo>
                  <a:pt x="153" y="172"/>
                  <a:pt x="151" y="175"/>
                  <a:pt x="148" y="178"/>
                </a:cubicBezTo>
                <a:close/>
                <a:moveTo>
                  <a:pt x="84" y="120"/>
                </a:moveTo>
                <a:cubicBezTo>
                  <a:pt x="75" y="120"/>
                  <a:pt x="75" y="120"/>
                  <a:pt x="75" y="120"/>
                </a:cubicBezTo>
                <a:cubicBezTo>
                  <a:pt x="68" y="171"/>
                  <a:pt x="68" y="171"/>
                  <a:pt x="68" y="171"/>
                </a:cubicBezTo>
                <a:cubicBezTo>
                  <a:pt x="68" y="171"/>
                  <a:pt x="68" y="171"/>
                  <a:pt x="68" y="171"/>
                </a:cubicBezTo>
                <a:cubicBezTo>
                  <a:pt x="49" y="106"/>
                  <a:pt x="49" y="106"/>
                  <a:pt x="49" y="106"/>
                </a:cubicBezTo>
                <a:cubicBezTo>
                  <a:pt x="52" y="105"/>
                  <a:pt x="55" y="104"/>
                  <a:pt x="59" y="103"/>
                </a:cubicBezTo>
                <a:cubicBezTo>
                  <a:pt x="55" y="95"/>
                  <a:pt x="55" y="95"/>
                  <a:pt x="55" y="95"/>
                </a:cubicBezTo>
                <a:cubicBezTo>
                  <a:pt x="23" y="104"/>
                  <a:pt x="0" y="133"/>
                  <a:pt x="0" y="160"/>
                </a:cubicBezTo>
                <a:cubicBezTo>
                  <a:pt x="0" y="160"/>
                  <a:pt x="0" y="179"/>
                  <a:pt x="0" y="179"/>
                </a:cubicBezTo>
                <a:cubicBezTo>
                  <a:pt x="94" y="179"/>
                  <a:pt x="94" y="179"/>
                  <a:pt x="94" y="179"/>
                </a:cubicBezTo>
                <a:cubicBezTo>
                  <a:pt x="91" y="174"/>
                  <a:pt x="90" y="168"/>
                  <a:pt x="90" y="161"/>
                </a:cubicBezTo>
                <a:lnTo>
                  <a:pt x="84" y="120"/>
                </a:lnTo>
                <a:close/>
                <a:moveTo>
                  <a:pt x="142" y="165"/>
                </a:moveTo>
                <a:cubicBezTo>
                  <a:pt x="141" y="165"/>
                  <a:pt x="140" y="164"/>
                  <a:pt x="139" y="164"/>
                </a:cubicBezTo>
                <a:cubicBezTo>
                  <a:pt x="139" y="174"/>
                  <a:pt x="139" y="174"/>
                  <a:pt x="139" y="174"/>
                </a:cubicBezTo>
                <a:cubicBezTo>
                  <a:pt x="140" y="173"/>
                  <a:pt x="140" y="173"/>
                  <a:pt x="141" y="173"/>
                </a:cubicBezTo>
                <a:cubicBezTo>
                  <a:pt x="142" y="173"/>
                  <a:pt x="142" y="173"/>
                  <a:pt x="143" y="172"/>
                </a:cubicBezTo>
                <a:cubicBezTo>
                  <a:pt x="143" y="172"/>
                  <a:pt x="144" y="171"/>
                  <a:pt x="144" y="171"/>
                </a:cubicBezTo>
                <a:cubicBezTo>
                  <a:pt x="144" y="170"/>
                  <a:pt x="144" y="170"/>
                  <a:pt x="144" y="169"/>
                </a:cubicBezTo>
                <a:cubicBezTo>
                  <a:pt x="144" y="167"/>
                  <a:pt x="144" y="166"/>
                  <a:pt x="142" y="165"/>
                </a:cubicBezTo>
                <a:close/>
                <a:moveTo>
                  <a:pt x="130" y="144"/>
                </a:moveTo>
                <a:cubicBezTo>
                  <a:pt x="130" y="145"/>
                  <a:pt x="129" y="145"/>
                  <a:pt x="129" y="145"/>
                </a:cubicBezTo>
                <a:cubicBezTo>
                  <a:pt x="129" y="146"/>
                  <a:pt x="128" y="146"/>
                  <a:pt x="128" y="147"/>
                </a:cubicBezTo>
                <a:cubicBezTo>
                  <a:pt x="128" y="148"/>
                  <a:pt x="129" y="148"/>
                  <a:pt x="129" y="149"/>
                </a:cubicBezTo>
                <a:cubicBezTo>
                  <a:pt x="129" y="149"/>
                  <a:pt x="130" y="150"/>
                  <a:pt x="130" y="150"/>
                </a:cubicBezTo>
                <a:cubicBezTo>
                  <a:pt x="131" y="150"/>
                  <a:pt x="131" y="151"/>
                  <a:pt x="132" y="151"/>
                </a:cubicBezTo>
                <a:cubicBezTo>
                  <a:pt x="132" y="151"/>
                  <a:pt x="133" y="152"/>
                  <a:pt x="133" y="152"/>
                </a:cubicBezTo>
                <a:cubicBezTo>
                  <a:pt x="133" y="143"/>
                  <a:pt x="133" y="143"/>
                  <a:pt x="133" y="143"/>
                </a:cubicBezTo>
                <a:cubicBezTo>
                  <a:pt x="133" y="143"/>
                  <a:pt x="132" y="143"/>
                  <a:pt x="132" y="143"/>
                </a:cubicBezTo>
                <a:cubicBezTo>
                  <a:pt x="131" y="144"/>
                  <a:pt x="130" y="144"/>
                  <a:pt x="130" y="144"/>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pPr defTabSz="914400"/>
            <a:endParaRPr lang="en-US">
              <a:solidFill>
                <a:prstClr val="black"/>
              </a:solidFill>
              <a:latin typeface="Calibri"/>
            </a:endParaRPr>
          </a:p>
        </p:txBody>
      </p:sp>
      <p:grpSp>
        <p:nvGrpSpPr>
          <p:cNvPr id="83" name="Group 82"/>
          <p:cNvGrpSpPr/>
          <p:nvPr/>
        </p:nvGrpSpPr>
        <p:grpSpPr>
          <a:xfrm>
            <a:off x="3706841" y="1047569"/>
            <a:ext cx="1649795" cy="2766161"/>
            <a:chOff x="3227789" y="2555486"/>
            <a:chExt cx="2031024" cy="1814799"/>
          </a:xfrm>
        </p:grpSpPr>
        <p:sp>
          <p:nvSpPr>
            <p:cNvPr id="84" name="Left Brace 83"/>
            <p:cNvSpPr/>
            <p:nvPr/>
          </p:nvSpPr>
          <p:spPr>
            <a:xfrm>
              <a:off x="4695965" y="2555486"/>
              <a:ext cx="562848" cy="1814799"/>
            </a:xfrm>
            <a:prstGeom prst="leftBrace">
              <a:avLst>
                <a:gd name="adj1" fmla="val 0"/>
                <a:gd name="adj2" fmla="val 50000"/>
              </a:avLst>
            </a:prstGeom>
            <a:noFill/>
            <a:ln w="9525" cap="flat" cmpd="sng" algn="ctr">
              <a:solidFill>
                <a:srgbClr val="CCCCCC"/>
              </a:solidFill>
              <a:prstDash val="solid"/>
            </a:ln>
            <a:effectLst/>
          </p:spPr>
          <p:txBody>
            <a:bodyPr rtlCol="0" anchor="ct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IN" sz="2000" b="0" i="0" u="none" strike="noStrike" kern="1200" cap="none" spc="0" normalizeH="0" baseline="0" noProof="0">
                <a:ln>
                  <a:noFill/>
                </a:ln>
                <a:solidFill>
                  <a:sysClr val="windowText" lastClr="000000"/>
                </a:solidFill>
                <a:effectLst/>
                <a:uLnTx/>
                <a:uFillTx/>
                <a:latin typeface="Calibri"/>
                <a:ea typeface="+mn-ea"/>
                <a:cs typeface="+mn-cs"/>
              </a:endParaRPr>
            </a:p>
          </p:txBody>
        </p:sp>
        <p:sp>
          <p:nvSpPr>
            <p:cNvPr id="85" name="Left Brace 84"/>
            <p:cNvSpPr/>
            <p:nvPr/>
          </p:nvSpPr>
          <p:spPr>
            <a:xfrm flipH="1">
              <a:off x="3227789" y="2555486"/>
              <a:ext cx="450278" cy="1814799"/>
            </a:xfrm>
            <a:prstGeom prst="leftBrace">
              <a:avLst>
                <a:gd name="adj1" fmla="val 0"/>
                <a:gd name="adj2" fmla="val 49620"/>
              </a:avLst>
            </a:prstGeom>
            <a:noFill/>
            <a:ln w="9525" cap="flat" cmpd="sng" algn="ctr">
              <a:solidFill>
                <a:srgbClr val="CCCCCC"/>
              </a:solidFill>
              <a:prstDash val="solid"/>
            </a:ln>
            <a:effectLst/>
          </p:spPr>
          <p:txBody>
            <a:bodyPr rtlCol="0" anchor="ct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IN" sz="2000" b="0" i="0" u="none" strike="noStrike" kern="1200" cap="none" spc="0" normalizeH="0" baseline="0" noProof="0">
                <a:ln>
                  <a:noFill/>
                </a:ln>
                <a:solidFill>
                  <a:sysClr val="windowText" lastClr="000000"/>
                </a:solidFill>
                <a:effectLst/>
                <a:uLnTx/>
                <a:uFillTx/>
                <a:latin typeface="Calibri"/>
                <a:ea typeface="+mn-ea"/>
                <a:cs typeface="+mn-cs"/>
              </a:endParaRPr>
            </a:p>
          </p:txBody>
        </p:sp>
      </p:grpSp>
      <p:sp>
        <p:nvSpPr>
          <p:cNvPr id="86" name="Freeform 85"/>
          <p:cNvSpPr>
            <a:spLocks/>
          </p:cNvSpPr>
          <p:nvPr/>
        </p:nvSpPr>
        <p:spPr bwMode="auto">
          <a:xfrm>
            <a:off x="3987154" y="1834704"/>
            <a:ext cx="1025258" cy="1048450"/>
          </a:xfrm>
          <a:custGeom>
            <a:avLst/>
            <a:gdLst>
              <a:gd name="T0" fmla="*/ 2174 w 4098"/>
              <a:gd name="T1" fmla="*/ 4 h 4098"/>
              <a:gd name="T2" fmla="*/ 2418 w 4098"/>
              <a:gd name="T3" fmla="*/ 34 h 4098"/>
              <a:gd name="T4" fmla="*/ 2651 w 4098"/>
              <a:gd name="T5" fmla="*/ 89 h 4098"/>
              <a:gd name="T6" fmla="*/ 2874 w 4098"/>
              <a:gd name="T7" fmla="*/ 173 h 4098"/>
              <a:gd name="T8" fmla="*/ 3083 w 4098"/>
              <a:gd name="T9" fmla="*/ 279 h 4098"/>
              <a:gd name="T10" fmla="*/ 3278 w 4098"/>
              <a:gd name="T11" fmla="*/ 410 h 4098"/>
              <a:gd name="T12" fmla="*/ 3456 w 4098"/>
              <a:gd name="T13" fmla="*/ 560 h 4098"/>
              <a:gd name="T14" fmla="*/ 3616 w 4098"/>
              <a:gd name="T15" fmla="*/ 729 h 4098"/>
              <a:gd name="T16" fmla="*/ 3757 w 4098"/>
              <a:gd name="T17" fmla="*/ 915 h 4098"/>
              <a:gd name="T18" fmla="*/ 3874 w 4098"/>
              <a:gd name="T19" fmla="*/ 1118 h 4098"/>
              <a:gd name="T20" fmla="*/ 3970 w 4098"/>
              <a:gd name="T21" fmla="*/ 1334 h 4098"/>
              <a:gd name="T22" fmla="*/ 4040 w 4098"/>
              <a:gd name="T23" fmla="*/ 1562 h 4098"/>
              <a:gd name="T24" fmla="*/ 4083 w 4098"/>
              <a:gd name="T25" fmla="*/ 1802 h 4098"/>
              <a:gd name="T26" fmla="*/ 4098 w 4098"/>
              <a:gd name="T27" fmla="*/ 2049 h 4098"/>
              <a:gd name="T28" fmla="*/ 4083 w 4098"/>
              <a:gd name="T29" fmla="*/ 2296 h 4098"/>
              <a:gd name="T30" fmla="*/ 4040 w 4098"/>
              <a:gd name="T31" fmla="*/ 2536 h 4098"/>
              <a:gd name="T32" fmla="*/ 3970 w 4098"/>
              <a:gd name="T33" fmla="*/ 2764 h 4098"/>
              <a:gd name="T34" fmla="*/ 3874 w 4098"/>
              <a:gd name="T35" fmla="*/ 2980 h 4098"/>
              <a:gd name="T36" fmla="*/ 3757 w 4098"/>
              <a:gd name="T37" fmla="*/ 3183 h 4098"/>
              <a:gd name="T38" fmla="*/ 3616 w 4098"/>
              <a:gd name="T39" fmla="*/ 3369 h 4098"/>
              <a:gd name="T40" fmla="*/ 3456 w 4098"/>
              <a:gd name="T41" fmla="*/ 3538 h 4098"/>
              <a:gd name="T42" fmla="*/ 3278 w 4098"/>
              <a:gd name="T43" fmla="*/ 3688 h 4098"/>
              <a:gd name="T44" fmla="*/ 3083 w 4098"/>
              <a:gd name="T45" fmla="*/ 3819 h 4098"/>
              <a:gd name="T46" fmla="*/ 2874 w 4098"/>
              <a:gd name="T47" fmla="*/ 3925 h 4098"/>
              <a:gd name="T48" fmla="*/ 2651 w 4098"/>
              <a:gd name="T49" fmla="*/ 4009 h 4098"/>
              <a:gd name="T50" fmla="*/ 2418 w 4098"/>
              <a:gd name="T51" fmla="*/ 4064 h 4098"/>
              <a:gd name="T52" fmla="*/ 2174 w 4098"/>
              <a:gd name="T53" fmla="*/ 4094 h 4098"/>
              <a:gd name="T54" fmla="*/ 1924 w 4098"/>
              <a:gd name="T55" fmla="*/ 4094 h 4098"/>
              <a:gd name="T56" fmla="*/ 1680 w 4098"/>
              <a:gd name="T57" fmla="*/ 4064 h 4098"/>
              <a:gd name="T58" fmla="*/ 1447 w 4098"/>
              <a:gd name="T59" fmla="*/ 4009 h 4098"/>
              <a:gd name="T60" fmla="*/ 1224 w 4098"/>
              <a:gd name="T61" fmla="*/ 3925 h 4098"/>
              <a:gd name="T62" fmla="*/ 1015 w 4098"/>
              <a:gd name="T63" fmla="*/ 3819 h 4098"/>
              <a:gd name="T64" fmla="*/ 820 w 4098"/>
              <a:gd name="T65" fmla="*/ 3688 h 4098"/>
              <a:gd name="T66" fmla="*/ 642 w 4098"/>
              <a:gd name="T67" fmla="*/ 3538 h 4098"/>
              <a:gd name="T68" fmla="*/ 482 w 4098"/>
              <a:gd name="T69" fmla="*/ 3369 h 4098"/>
              <a:gd name="T70" fmla="*/ 342 w 4098"/>
              <a:gd name="T71" fmla="*/ 3183 h 4098"/>
              <a:gd name="T72" fmla="*/ 224 w 4098"/>
              <a:gd name="T73" fmla="*/ 2980 h 4098"/>
              <a:gd name="T74" fmla="*/ 128 w 4098"/>
              <a:gd name="T75" fmla="*/ 2764 h 4098"/>
              <a:gd name="T76" fmla="*/ 58 w 4098"/>
              <a:gd name="T77" fmla="*/ 2536 h 4098"/>
              <a:gd name="T78" fmla="*/ 15 w 4098"/>
              <a:gd name="T79" fmla="*/ 2296 h 4098"/>
              <a:gd name="T80" fmla="*/ 0 w 4098"/>
              <a:gd name="T81" fmla="*/ 2049 h 4098"/>
              <a:gd name="T82" fmla="*/ 15 w 4098"/>
              <a:gd name="T83" fmla="*/ 1802 h 4098"/>
              <a:gd name="T84" fmla="*/ 58 w 4098"/>
              <a:gd name="T85" fmla="*/ 1562 h 4098"/>
              <a:gd name="T86" fmla="*/ 128 w 4098"/>
              <a:gd name="T87" fmla="*/ 1334 h 4098"/>
              <a:gd name="T88" fmla="*/ 224 w 4098"/>
              <a:gd name="T89" fmla="*/ 1118 h 4098"/>
              <a:gd name="T90" fmla="*/ 342 w 4098"/>
              <a:gd name="T91" fmla="*/ 915 h 4098"/>
              <a:gd name="T92" fmla="*/ 482 w 4098"/>
              <a:gd name="T93" fmla="*/ 729 h 4098"/>
              <a:gd name="T94" fmla="*/ 642 w 4098"/>
              <a:gd name="T95" fmla="*/ 560 h 4098"/>
              <a:gd name="T96" fmla="*/ 820 w 4098"/>
              <a:gd name="T97" fmla="*/ 410 h 4098"/>
              <a:gd name="T98" fmla="*/ 1015 w 4098"/>
              <a:gd name="T99" fmla="*/ 279 h 4098"/>
              <a:gd name="T100" fmla="*/ 1224 w 4098"/>
              <a:gd name="T101" fmla="*/ 173 h 4098"/>
              <a:gd name="T102" fmla="*/ 1447 w 4098"/>
              <a:gd name="T103" fmla="*/ 89 h 4098"/>
              <a:gd name="T104" fmla="*/ 1680 w 4098"/>
              <a:gd name="T105" fmla="*/ 34 h 4098"/>
              <a:gd name="T106" fmla="*/ 1924 w 4098"/>
              <a:gd name="T107" fmla="*/ 4 h 40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098" h="4098">
                <a:moveTo>
                  <a:pt x="2049" y="0"/>
                </a:moveTo>
                <a:lnTo>
                  <a:pt x="2174" y="4"/>
                </a:lnTo>
                <a:lnTo>
                  <a:pt x="2296" y="15"/>
                </a:lnTo>
                <a:lnTo>
                  <a:pt x="2418" y="34"/>
                </a:lnTo>
                <a:lnTo>
                  <a:pt x="2536" y="58"/>
                </a:lnTo>
                <a:lnTo>
                  <a:pt x="2651" y="89"/>
                </a:lnTo>
                <a:lnTo>
                  <a:pt x="2764" y="128"/>
                </a:lnTo>
                <a:lnTo>
                  <a:pt x="2874" y="173"/>
                </a:lnTo>
                <a:lnTo>
                  <a:pt x="2980" y="224"/>
                </a:lnTo>
                <a:lnTo>
                  <a:pt x="3083" y="279"/>
                </a:lnTo>
                <a:lnTo>
                  <a:pt x="3183" y="342"/>
                </a:lnTo>
                <a:lnTo>
                  <a:pt x="3278" y="410"/>
                </a:lnTo>
                <a:lnTo>
                  <a:pt x="3369" y="482"/>
                </a:lnTo>
                <a:lnTo>
                  <a:pt x="3456" y="560"/>
                </a:lnTo>
                <a:lnTo>
                  <a:pt x="3538" y="642"/>
                </a:lnTo>
                <a:lnTo>
                  <a:pt x="3616" y="729"/>
                </a:lnTo>
                <a:lnTo>
                  <a:pt x="3688" y="820"/>
                </a:lnTo>
                <a:lnTo>
                  <a:pt x="3757" y="915"/>
                </a:lnTo>
                <a:lnTo>
                  <a:pt x="3819" y="1015"/>
                </a:lnTo>
                <a:lnTo>
                  <a:pt x="3874" y="1118"/>
                </a:lnTo>
                <a:lnTo>
                  <a:pt x="3925" y="1224"/>
                </a:lnTo>
                <a:lnTo>
                  <a:pt x="3970" y="1334"/>
                </a:lnTo>
                <a:lnTo>
                  <a:pt x="4009" y="1447"/>
                </a:lnTo>
                <a:lnTo>
                  <a:pt x="4040" y="1562"/>
                </a:lnTo>
                <a:lnTo>
                  <a:pt x="4064" y="1680"/>
                </a:lnTo>
                <a:lnTo>
                  <a:pt x="4083" y="1802"/>
                </a:lnTo>
                <a:lnTo>
                  <a:pt x="4094" y="1924"/>
                </a:lnTo>
                <a:lnTo>
                  <a:pt x="4098" y="2049"/>
                </a:lnTo>
                <a:lnTo>
                  <a:pt x="4094" y="2174"/>
                </a:lnTo>
                <a:lnTo>
                  <a:pt x="4083" y="2296"/>
                </a:lnTo>
                <a:lnTo>
                  <a:pt x="4064" y="2418"/>
                </a:lnTo>
                <a:lnTo>
                  <a:pt x="4040" y="2536"/>
                </a:lnTo>
                <a:lnTo>
                  <a:pt x="4009" y="2651"/>
                </a:lnTo>
                <a:lnTo>
                  <a:pt x="3970" y="2764"/>
                </a:lnTo>
                <a:lnTo>
                  <a:pt x="3925" y="2874"/>
                </a:lnTo>
                <a:lnTo>
                  <a:pt x="3874" y="2980"/>
                </a:lnTo>
                <a:lnTo>
                  <a:pt x="3819" y="3083"/>
                </a:lnTo>
                <a:lnTo>
                  <a:pt x="3757" y="3183"/>
                </a:lnTo>
                <a:lnTo>
                  <a:pt x="3688" y="3278"/>
                </a:lnTo>
                <a:lnTo>
                  <a:pt x="3616" y="3369"/>
                </a:lnTo>
                <a:lnTo>
                  <a:pt x="3538" y="3456"/>
                </a:lnTo>
                <a:lnTo>
                  <a:pt x="3456" y="3538"/>
                </a:lnTo>
                <a:lnTo>
                  <a:pt x="3369" y="3616"/>
                </a:lnTo>
                <a:lnTo>
                  <a:pt x="3278" y="3688"/>
                </a:lnTo>
                <a:lnTo>
                  <a:pt x="3183" y="3757"/>
                </a:lnTo>
                <a:lnTo>
                  <a:pt x="3083" y="3819"/>
                </a:lnTo>
                <a:lnTo>
                  <a:pt x="2980" y="3874"/>
                </a:lnTo>
                <a:lnTo>
                  <a:pt x="2874" y="3925"/>
                </a:lnTo>
                <a:lnTo>
                  <a:pt x="2764" y="3970"/>
                </a:lnTo>
                <a:lnTo>
                  <a:pt x="2651" y="4009"/>
                </a:lnTo>
                <a:lnTo>
                  <a:pt x="2536" y="4040"/>
                </a:lnTo>
                <a:lnTo>
                  <a:pt x="2418" y="4064"/>
                </a:lnTo>
                <a:lnTo>
                  <a:pt x="2296" y="4083"/>
                </a:lnTo>
                <a:lnTo>
                  <a:pt x="2174" y="4094"/>
                </a:lnTo>
                <a:lnTo>
                  <a:pt x="2049" y="4098"/>
                </a:lnTo>
                <a:lnTo>
                  <a:pt x="1924" y="4094"/>
                </a:lnTo>
                <a:lnTo>
                  <a:pt x="1802" y="4083"/>
                </a:lnTo>
                <a:lnTo>
                  <a:pt x="1680" y="4064"/>
                </a:lnTo>
                <a:lnTo>
                  <a:pt x="1562" y="4040"/>
                </a:lnTo>
                <a:lnTo>
                  <a:pt x="1447" y="4009"/>
                </a:lnTo>
                <a:lnTo>
                  <a:pt x="1334" y="3970"/>
                </a:lnTo>
                <a:lnTo>
                  <a:pt x="1224" y="3925"/>
                </a:lnTo>
                <a:lnTo>
                  <a:pt x="1118" y="3874"/>
                </a:lnTo>
                <a:lnTo>
                  <a:pt x="1015" y="3819"/>
                </a:lnTo>
                <a:lnTo>
                  <a:pt x="915" y="3757"/>
                </a:lnTo>
                <a:lnTo>
                  <a:pt x="820" y="3688"/>
                </a:lnTo>
                <a:lnTo>
                  <a:pt x="729" y="3616"/>
                </a:lnTo>
                <a:lnTo>
                  <a:pt x="642" y="3538"/>
                </a:lnTo>
                <a:lnTo>
                  <a:pt x="560" y="3456"/>
                </a:lnTo>
                <a:lnTo>
                  <a:pt x="482" y="3369"/>
                </a:lnTo>
                <a:lnTo>
                  <a:pt x="410" y="3278"/>
                </a:lnTo>
                <a:lnTo>
                  <a:pt x="342" y="3183"/>
                </a:lnTo>
                <a:lnTo>
                  <a:pt x="279" y="3083"/>
                </a:lnTo>
                <a:lnTo>
                  <a:pt x="224" y="2980"/>
                </a:lnTo>
                <a:lnTo>
                  <a:pt x="173" y="2874"/>
                </a:lnTo>
                <a:lnTo>
                  <a:pt x="128" y="2764"/>
                </a:lnTo>
                <a:lnTo>
                  <a:pt x="89" y="2651"/>
                </a:lnTo>
                <a:lnTo>
                  <a:pt x="58" y="2536"/>
                </a:lnTo>
                <a:lnTo>
                  <a:pt x="34" y="2418"/>
                </a:lnTo>
                <a:lnTo>
                  <a:pt x="15" y="2296"/>
                </a:lnTo>
                <a:lnTo>
                  <a:pt x="4" y="2174"/>
                </a:lnTo>
                <a:lnTo>
                  <a:pt x="0" y="2049"/>
                </a:lnTo>
                <a:lnTo>
                  <a:pt x="4" y="1924"/>
                </a:lnTo>
                <a:lnTo>
                  <a:pt x="15" y="1802"/>
                </a:lnTo>
                <a:lnTo>
                  <a:pt x="34" y="1680"/>
                </a:lnTo>
                <a:lnTo>
                  <a:pt x="58" y="1562"/>
                </a:lnTo>
                <a:lnTo>
                  <a:pt x="89" y="1447"/>
                </a:lnTo>
                <a:lnTo>
                  <a:pt x="128" y="1334"/>
                </a:lnTo>
                <a:lnTo>
                  <a:pt x="173" y="1224"/>
                </a:lnTo>
                <a:lnTo>
                  <a:pt x="224" y="1118"/>
                </a:lnTo>
                <a:lnTo>
                  <a:pt x="279" y="1015"/>
                </a:lnTo>
                <a:lnTo>
                  <a:pt x="342" y="915"/>
                </a:lnTo>
                <a:lnTo>
                  <a:pt x="410" y="820"/>
                </a:lnTo>
                <a:lnTo>
                  <a:pt x="482" y="729"/>
                </a:lnTo>
                <a:lnTo>
                  <a:pt x="560" y="642"/>
                </a:lnTo>
                <a:lnTo>
                  <a:pt x="642" y="560"/>
                </a:lnTo>
                <a:lnTo>
                  <a:pt x="729" y="482"/>
                </a:lnTo>
                <a:lnTo>
                  <a:pt x="820" y="410"/>
                </a:lnTo>
                <a:lnTo>
                  <a:pt x="915" y="342"/>
                </a:lnTo>
                <a:lnTo>
                  <a:pt x="1015" y="279"/>
                </a:lnTo>
                <a:lnTo>
                  <a:pt x="1118" y="224"/>
                </a:lnTo>
                <a:lnTo>
                  <a:pt x="1224" y="173"/>
                </a:lnTo>
                <a:lnTo>
                  <a:pt x="1334" y="128"/>
                </a:lnTo>
                <a:lnTo>
                  <a:pt x="1447" y="89"/>
                </a:lnTo>
                <a:lnTo>
                  <a:pt x="1562" y="58"/>
                </a:lnTo>
                <a:lnTo>
                  <a:pt x="1680" y="34"/>
                </a:lnTo>
                <a:lnTo>
                  <a:pt x="1802" y="15"/>
                </a:lnTo>
                <a:lnTo>
                  <a:pt x="1924" y="4"/>
                </a:lnTo>
                <a:lnTo>
                  <a:pt x="2049" y="0"/>
                </a:lnTo>
                <a:close/>
              </a:path>
            </a:pathLst>
          </a:custGeom>
          <a:solidFill>
            <a:sysClr val="window" lastClr="FFFFFF">
              <a:lumMod val="95000"/>
            </a:sysClr>
          </a:solidFill>
          <a:ln w="9525">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IN" sz="2000" b="0" i="0" u="none" strike="noStrike" kern="1200" cap="none" spc="0" normalizeH="0" baseline="0" noProof="0">
              <a:ln>
                <a:noFill/>
              </a:ln>
              <a:solidFill>
                <a:sysClr val="windowText" lastClr="000000"/>
              </a:solidFill>
              <a:effectLst/>
              <a:uLnTx/>
              <a:uFillTx/>
              <a:latin typeface="Calibri"/>
              <a:ea typeface="+mn-ea"/>
              <a:cs typeface="+mn-cs"/>
            </a:endParaRPr>
          </a:p>
        </p:txBody>
      </p:sp>
      <p:grpSp>
        <p:nvGrpSpPr>
          <p:cNvPr id="87" name="Group 86"/>
          <p:cNvGrpSpPr/>
          <p:nvPr/>
        </p:nvGrpSpPr>
        <p:grpSpPr>
          <a:xfrm>
            <a:off x="4178535" y="2030652"/>
            <a:ext cx="621734" cy="583941"/>
            <a:chOff x="-4549199" y="528638"/>
            <a:chExt cx="4498976" cy="4870450"/>
          </a:xfrm>
        </p:grpSpPr>
        <p:sp>
          <p:nvSpPr>
            <p:cNvPr id="88" name="Freeform 87"/>
            <p:cNvSpPr>
              <a:spLocks/>
            </p:cNvSpPr>
            <p:nvPr/>
          </p:nvSpPr>
          <p:spPr bwMode="auto">
            <a:xfrm>
              <a:off x="-3534786" y="1484313"/>
              <a:ext cx="2471738" cy="3249613"/>
            </a:xfrm>
            <a:custGeom>
              <a:avLst/>
              <a:gdLst>
                <a:gd name="T0" fmla="*/ 842 w 1557"/>
                <a:gd name="T1" fmla="*/ 3 h 2047"/>
                <a:gd name="T2" fmla="*/ 988 w 1557"/>
                <a:gd name="T3" fmla="*/ 27 h 2047"/>
                <a:gd name="T4" fmla="*/ 1122 w 1557"/>
                <a:gd name="T5" fmla="*/ 79 h 2047"/>
                <a:gd name="T6" fmla="*/ 1243 w 1557"/>
                <a:gd name="T7" fmla="*/ 153 h 2047"/>
                <a:gd name="T8" fmla="*/ 1349 w 1557"/>
                <a:gd name="T9" fmla="*/ 249 h 2047"/>
                <a:gd name="T10" fmla="*/ 1435 w 1557"/>
                <a:gd name="T11" fmla="*/ 361 h 2047"/>
                <a:gd name="T12" fmla="*/ 1500 w 1557"/>
                <a:gd name="T13" fmla="*/ 488 h 2047"/>
                <a:gd name="T14" fmla="*/ 1542 w 1557"/>
                <a:gd name="T15" fmla="*/ 629 h 2047"/>
                <a:gd name="T16" fmla="*/ 1557 w 1557"/>
                <a:gd name="T17" fmla="*/ 778 h 2047"/>
                <a:gd name="T18" fmla="*/ 1543 w 1557"/>
                <a:gd name="T19" fmla="*/ 920 h 2047"/>
                <a:gd name="T20" fmla="*/ 1508 w 1557"/>
                <a:gd name="T21" fmla="*/ 1054 h 2047"/>
                <a:gd name="T22" fmla="*/ 1449 w 1557"/>
                <a:gd name="T23" fmla="*/ 1176 h 2047"/>
                <a:gd name="T24" fmla="*/ 1371 w 1557"/>
                <a:gd name="T25" fmla="*/ 1285 h 2047"/>
                <a:gd name="T26" fmla="*/ 1280 w 1557"/>
                <a:gd name="T27" fmla="*/ 1398 h 2047"/>
                <a:gd name="T28" fmla="*/ 1203 w 1557"/>
                <a:gd name="T29" fmla="*/ 1508 h 2047"/>
                <a:gd name="T30" fmla="*/ 1142 w 1557"/>
                <a:gd name="T31" fmla="*/ 1622 h 2047"/>
                <a:gd name="T32" fmla="*/ 1096 w 1557"/>
                <a:gd name="T33" fmla="*/ 1741 h 2047"/>
                <a:gd name="T34" fmla="*/ 1068 w 1557"/>
                <a:gd name="T35" fmla="*/ 1871 h 2047"/>
                <a:gd name="T36" fmla="*/ 1059 w 1557"/>
                <a:gd name="T37" fmla="*/ 2013 h 2047"/>
                <a:gd name="T38" fmla="*/ 498 w 1557"/>
                <a:gd name="T39" fmla="*/ 2047 h 2047"/>
                <a:gd name="T40" fmla="*/ 496 w 1557"/>
                <a:gd name="T41" fmla="*/ 1941 h 2047"/>
                <a:gd name="T42" fmla="*/ 479 w 1557"/>
                <a:gd name="T43" fmla="*/ 1806 h 2047"/>
                <a:gd name="T44" fmla="*/ 444 w 1557"/>
                <a:gd name="T45" fmla="*/ 1684 h 2047"/>
                <a:gd name="T46" fmla="*/ 393 w 1557"/>
                <a:gd name="T47" fmla="*/ 1569 h 2047"/>
                <a:gd name="T48" fmla="*/ 326 w 1557"/>
                <a:gd name="T49" fmla="*/ 1459 h 2047"/>
                <a:gd name="T50" fmla="*/ 242 w 1557"/>
                <a:gd name="T51" fmla="*/ 1350 h 2047"/>
                <a:gd name="T52" fmla="*/ 154 w 1557"/>
                <a:gd name="T53" fmla="*/ 1243 h 2047"/>
                <a:gd name="T54" fmla="*/ 83 w 1557"/>
                <a:gd name="T55" fmla="*/ 1131 h 2047"/>
                <a:gd name="T56" fmla="*/ 33 w 1557"/>
                <a:gd name="T57" fmla="*/ 1007 h 2047"/>
                <a:gd name="T58" fmla="*/ 5 w 1557"/>
                <a:gd name="T59" fmla="*/ 873 h 2047"/>
                <a:gd name="T60" fmla="*/ 0 w 1557"/>
                <a:gd name="T61" fmla="*/ 731 h 2047"/>
                <a:gd name="T62" fmla="*/ 23 w 1557"/>
                <a:gd name="T63" fmla="*/ 584 h 2047"/>
                <a:gd name="T64" fmla="*/ 72 w 1557"/>
                <a:gd name="T65" fmla="*/ 448 h 2047"/>
                <a:gd name="T66" fmla="*/ 146 w 1557"/>
                <a:gd name="T67" fmla="*/ 325 h 2047"/>
                <a:gd name="T68" fmla="*/ 240 w 1557"/>
                <a:gd name="T69" fmla="*/ 217 h 2047"/>
                <a:gd name="T70" fmla="*/ 353 w 1557"/>
                <a:gd name="T71" fmla="*/ 128 h 2047"/>
                <a:gd name="T72" fmla="*/ 480 w 1557"/>
                <a:gd name="T73" fmla="*/ 60 h 2047"/>
                <a:gd name="T74" fmla="*/ 618 w 1557"/>
                <a:gd name="T75" fmla="*/ 17 h 2047"/>
                <a:gd name="T76" fmla="*/ 766 w 1557"/>
                <a:gd name="T77" fmla="*/ 0 h 20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557" h="2047">
                  <a:moveTo>
                    <a:pt x="766" y="0"/>
                  </a:moveTo>
                  <a:lnTo>
                    <a:pt x="842" y="3"/>
                  </a:lnTo>
                  <a:lnTo>
                    <a:pt x="915" y="11"/>
                  </a:lnTo>
                  <a:lnTo>
                    <a:pt x="988" y="27"/>
                  </a:lnTo>
                  <a:lnTo>
                    <a:pt x="1056" y="50"/>
                  </a:lnTo>
                  <a:lnTo>
                    <a:pt x="1122" y="79"/>
                  </a:lnTo>
                  <a:lnTo>
                    <a:pt x="1185" y="113"/>
                  </a:lnTo>
                  <a:lnTo>
                    <a:pt x="1243" y="153"/>
                  </a:lnTo>
                  <a:lnTo>
                    <a:pt x="1298" y="198"/>
                  </a:lnTo>
                  <a:lnTo>
                    <a:pt x="1349" y="249"/>
                  </a:lnTo>
                  <a:lnTo>
                    <a:pt x="1395" y="302"/>
                  </a:lnTo>
                  <a:lnTo>
                    <a:pt x="1435" y="361"/>
                  </a:lnTo>
                  <a:lnTo>
                    <a:pt x="1471" y="424"/>
                  </a:lnTo>
                  <a:lnTo>
                    <a:pt x="1500" y="488"/>
                  </a:lnTo>
                  <a:lnTo>
                    <a:pt x="1525" y="557"/>
                  </a:lnTo>
                  <a:lnTo>
                    <a:pt x="1542" y="629"/>
                  </a:lnTo>
                  <a:lnTo>
                    <a:pt x="1553" y="703"/>
                  </a:lnTo>
                  <a:lnTo>
                    <a:pt x="1557" y="778"/>
                  </a:lnTo>
                  <a:lnTo>
                    <a:pt x="1553" y="851"/>
                  </a:lnTo>
                  <a:lnTo>
                    <a:pt x="1543" y="920"/>
                  </a:lnTo>
                  <a:lnTo>
                    <a:pt x="1528" y="989"/>
                  </a:lnTo>
                  <a:lnTo>
                    <a:pt x="1508" y="1054"/>
                  </a:lnTo>
                  <a:lnTo>
                    <a:pt x="1481" y="1116"/>
                  </a:lnTo>
                  <a:lnTo>
                    <a:pt x="1449" y="1176"/>
                  </a:lnTo>
                  <a:lnTo>
                    <a:pt x="1412" y="1232"/>
                  </a:lnTo>
                  <a:lnTo>
                    <a:pt x="1371" y="1285"/>
                  </a:lnTo>
                  <a:lnTo>
                    <a:pt x="1323" y="1341"/>
                  </a:lnTo>
                  <a:lnTo>
                    <a:pt x="1280" y="1398"/>
                  </a:lnTo>
                  <a:lnTo>
                    <a:pt x="1240" y="1453"/>
                  </a:lnTo>
                  <a:lnTo>
                    <a:pt x="1203" y="1508"/>
                  </a:lnTo>
                  <a:lnTo>
                    <a:pt x="1170" y="1564"/>
                  </a:lnTo>
                  <a:lnTo>
                    <a:pt x="1142" y="1622"/>
                  </a:lnTo>
                  <a:lnTo>
                    <a:pt x="1117" y="1680"/>
                  </a:lnTo>
                  <a:lnTo>
                    <a:pt x="1096" y="1741"/>
                  </a:lnTo>
                  <a:lnTo>
                    <a:pt x="1081" y="1805"/>
                  </a:lnTo>
                  <a:lnTo>
                    <a:pt x="1068" y="1871"/>
                  </a:lnTo>
                  <a:lnTo>
                    <a:pt x="1061" y="1940"/>
                  </a:lnTo>
                  <a:lnTo>
                    <a:pt x="1059" y="2013"/>
                  </a:lnTo>
                  <a:lnTo>
                    <a:pt x="1059" y="2047"/>
                  </a:lnTo>
                  <a:lnTo>
                    <a:pt x="498" y="2047"/>
                  </a:lnTo>
                  <a:lnTo>
                    <a:pt x="498" y="2013"/>
                  </a:lnTo>
                  <a:lnTo>
                    <a:pt x="496" y="1941"/>
                  </a:lnTo>
                  <a:lnTo>
                    <a:pt x="490" y="1872"/>
                  </a:lnTo>
                  <a:lnTo>
                    <a:pt x="479" y="1806"/>
                  </a:lnTo>
                  <a:lnTo>
                    <a:pt x="463" y="1744"/>
                  </a:lnTo>
                  <a:lnTo>
                    <a:pt x="444" y="1684"/>
                  </a:lnTo>
                  <a:lnTo>
                    <a:pt x="420" y="1625"/>
                  </a:lnTo>
                  <a:lnTo>
                    <a:pt x="393" y="1569"/>
                  </a:lnTo>
                  <a:lnTo>
                    <a:pt x="361" y="1513"/>
                  </a:lnTo>
                  <a:lnTo>
                    <a:pt x="326" y="1459"/>
                  </a:lnTo>
                  <a:lnTo>
                    <a:pt x="286" y="1404"/>
                  </a:lnTo>
                  <a:lnTo>
                    <a:pt x="242" y="1350"/>
                  </a:lnTo>
                  <a:lnTo>
                    <a:pt x="196" y="1295"/>
                  </a:lnTo>
                  <a:lnTo>
                    <a:pt x="154" y="1243"/>
                  </a:lnTo>
                  <a:lnTo>
                    <a:pt x="116" y="1188"/>
                  </a:lnTo>
                  <a:lnTo>
                    <a:pt x="83" y="1131"/>
                  </a:lnTo>
                  <a:lnTo>
                    <a:pt x="56" y="1070"/>
                  </a:lnTo>
                  <a:lnTo>
                    <a:pt x="33" y="1007"/>
                  </a:lnTo>
                  <a:lnTo>
                    <a:pt x="16" y="941"/>
                  </a:lnTo>
                  <a:lnTo>
                    <a:pt x="5" y="873"/>
                  </a:lnTo>
                  <a:lnTo>
                    <a:pt x="0" y="803"/>
                  </a:lnTo>
                  <a:lnTo>
                    <a:pt x="0" y="731"/>
                  </a:lnTo>
                  <a:lnTo>
                    <a:pt x="9" y="656"/>
                  </a:lnTo>
                  <a:lnTo>
                    <a:pt x="23" y="584"/>
                  </a:lnTo>
                  <a:lnTo>
                    <a:pt x="45" y="514"/>
                  </a:lnTo>
                  <a:lnTo>
                    <a:pt x="72" y="448"/>
                  </a:lnTo>
                  <a:lnTo>
                    <a:pt x="107" y="384"/>
                  </a:lnTo>
                  <a:lnTo>
                    <a:pt x="146" y="325"/>
                  </a:lnTo>
                  <a:lnTo>
                    <a:pt x="191" y="268"/>
                  </a:lnTo>
                  <a:lnTo>
                    <a:pt x="240" y="217"/>
                  </a:lnTo>
                  <a:lnTo>
                    <a:pt x="294" y="170"/>
                  </a:lnTo>
                  <a:lnTo>
                    <a:pt x="353" y="128"/>
                  </a:lnTo>
                  <a:lnTo>
                    <a:pt x="414" y="91"/>
                  </a:lnTo>
                  <a:lnTo>
                    <a:pt x="480" y="60"/>
                  </a:lnTo>
                  <a:lnTo>
                    <a:pt x="547" y="36"/>
                  </a:lnTo>
                  <a:lnTo>
                    <a:pt x="618" y="17"/>
                  </a:lnTo>
                  <a:lnTo>
                    <a:pt x="691" y="5"/>
                  </a:lnTo>
                  <a:lnTo>
                    <a:pt x="766" y="0"/>
                  </a:lnTo>
                  <a:close/>
                </a:path>
              </a:pathLst>
            </a:custGeom>
            <a:solidFill>
              <a:sysClr val="window" lastClr="FFFFFF"/>
            </a:solidFill>
            <a:ln w="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1200" cap="none" spc="0" normalizeH="0" baseline="0" noProof="0">
                <a:ln>
                  <a:noFill/>
                </a:ln>
                <a:solidFill>
                  <a:sysClr val="windowText" lastClr="000000"/>
                </a:solidFill>
                <a:effectLst/>
                <a:uLnTx/>
                <a:uFillTx/>
                <a:latin typeface="Calibri"/>
                <a:ea typeface="+mn-ea"/>
                <a:cs typeface="+mn-cs"/>
              </a:endParaRPr>
            </a:p>
          </p:txBody>
        </p:sp>
        <p:sp>
          <p:nvSpPr>
            <p:cNvPr id="89" name="Freeform 88"/>
            <p:cNvSpPr>
              <a:spLocks/>
            </p:cNvSpPr>
            <p:nvPr/>
          </p:nvSpPr>
          <p:spPr bwMode="auto">
            <a:xfrm>
              <a:off x="-2747386" y="5189538"/>
              <a:ext cx="898525" cy="209550"/>
            </a:xfrm>
            <a:custGeom>
              <a:avLst/>
              <a:gdLst>
                <a:gd name="T0" fmla="*/ 282 w 566"/>
                <a:gd name="T1" fmla="*/ 0 h 132"/>
                <a:gd name="T2" fmla="*/ 329 w 566"/>
                <a:gd name="T3" fmla="*/ 1 h 132"/>
                <a:gd name="T4" fmla="*/ 372 w 566"/>
                <a:gd name="T5" fmla="*/ 3 h 132"/>
                <a:gd name="T6" fmla="*/ 413 w 566"/>
                <a:gd name="T7" fmla="*/ 7 h 132"/>
                <a:gd name="T8" fmla="*/ 450 w 566"/>
                <a:gd name="T9" fmla="*/ 13 h 132"/>
                <a:gd name="T10" fmla="*/ 483 w 566"/>
                <a:gd name="T11" fmla="*/ 19 h 132"/>
                <a:gd name="T12" fmla="*/ 511 w 566"/>
                <a:gd name="T13" fmla="*/ 27 h 132"/>
                <a:gd name="T14" fmla="*/ 534 w 566"/>
                <a:gd name="T15" fmla="*/ 35 h 132"/>
                <a:gd name="T16" fmla="*/ 552 w 566"/>
                <a:gd name="T17" fmla="*/ 45 h 132"/>
                <a:gd name="T18" fmla="*/ 563 w 566"/>
                <a:gd name="T19" fmla="*/ 55 h 132"/>
                <a:gd name="T20" fmla="*/ 566 w 566"/>
                <a:gd name="T21" fmla="*/ 66 h 132"/>
                <a:gd name="T22" fmla="*/ 563 w 566"/>
                <a:gd name="T23" fmla="*/ 77 h 132"/>
                <a:gd name="T24" fmla="*/ 552 w 566"/>
                <a:gd name="T25" fmla="*/ 87 h 132"/>
                <a:gd name="T26" fmla="*/ 534 w 566"/>
                <a:gd name="T27" fmla="*/ 96 h 132"/>
                <a:gd name="T28" fmla="*/ 511 w 566"/>
                <a:gd name="T29" fmla="*/ 105 h 132"/>
                <a:gd name="T30" fmla="*/ 483 w 566"/>
                <a:gd name="T31" fmla="*/ 112 h 132"/>
                <a:gd name="T32" fmla="*/ 450 w 566"/>
                <a:gd name="T33" fmla="*/ 120 h 132"/>
                <a:gd name="T34" fmla="*/ 413 w 566"/>
                <a:gd name="T35" fmla="*/ 125 h 132"/>
                <a:gd name="T36" fmla="*/ 372 w 566"/>
                <a:gd name="T37" fmla="*/ 128 h 132"/>
                <a:gd name="T38" fmla="*/ 329 w 566"/>
                <a:gd name="T39" fmla="*/ 132 h 132"/>
                <a:gd name="T40" fmla="*/ 282 w 566"/>
                <a:gd name="T41" fmla="*/ 132 h 132"/>
                <a:gd name="T42" fmla="*/ 237 w 566"/>
                <a:gd name="T43" fmla="*/ 132 h 132"/>
                <a:gd name="T44" fmla="*/ 193 w 566"/>
                <a:gd name="T45" fmla="*/ 128 h 132"/>
                <a:gd name="T46" fmla="*/ 153 w 566"/>
                <a:gd name="T47" fmla="*/ 125 h 132"/>
                <a:gd name="T48" fmla="*/ 115 w 566"/>
                <a:gd name="T49" fmla="*/ 120 h 132"/>
                <a:gd name="T50" fmla="*/ 82 w 566"/>
                <a:gd name="T51" fmla="*/ 112 h 132"/>
                <a:gd name="T52" fmla="*/ 54 w 566"/>
                <a:gd name="T53" fmla="*/ 105 h 132"/>
                <a:gd name="T54" fmla="*/ 30 w 566"/>
                <a:gd name="T55" fmla="*/ 96 h 132"/>
                <a:gd name="T56" fmla="*/ 13 w 566"/>
                <a:gd name="T57" fmla="*/ 87 h 132"/>
                <a:gd name="T58" fmla="*/ 3 w 566"/>
                <a:gd name="T59" fmla="*/ 77 h 132"/>
                <a:gd name="T60" fmla="*/ 0 w 566"/>
                <a:gd name="T61" fmla="*/ 66 h 132"/>
                <a:gd name="T62" fmla="*/ 3 w 566"/>
                <a:gd name="T63" fmla="*/ 55 h 132"/>
                <a:gd name="T64" fmla="*/ 13 w 566"/>
                <a:gd name="T65" fmla="*/ 45 h 132"/>
                <a:gd name="T66" fmla="*/ 30 w 566"/>
                <a:gd name="T67" fmla="*/ 35 h 132"/>
                <a:gd name="T68" fmla="*/ 54 w 566"/>
                <a:gd name="T69" fmla="*/ 27 h 132"/>
                <a:gd name="T70" fmla="*/ 82 w 566"/>
                <a:gd name="T71" fmla="*/ 19 h 132"/>
                <a:gd name="T72" fmla="*/ 115 w 566"/>
                <a:gd name="T73" fmla="*/ 13 h 132"/>
                <a:gd name="T74" fmla="*/ 153 w 566"/>
                <a:gd name="T75" fmla="*/ 7 h 132"/>
                <a:gd name="T76" fmla="*/ 193 w 566"/>
                <a:gd name="T77" fmla="*/ 3 h 132"/>
                <a:gd name="T78" fmla="*/ 237 w 566"/>
                <a:gd name="T79" fmla="*/ 1 h 132"/>
                <a:gd name="T80" fmla="*/ 282 w 566"/>
                <a:gd name="T81" fmla="*/ 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66" h="132">
                  <a:moveTo>
                    <a:pt x="282" y="0"/>
                  </a:moveTo>
                  <a:lnTo>
                    <a:pt x="329" y="1"/>
                  </a:lnTo>
                  <a:lnTo>
                    <a:pt x="372" y="3"/>
                  </a:lnTo>
                  <a:lnTo>
                    <a:pt x="413" y="7"/>
                  </a:lnTo>
                  <a:lnTo>
                    <a:pt x="450" y="13"/>
                  </a:lnTo>
                  <a:lnTo>
                    <a:pt x="483" y="19"/>
                  </a:lnTo>
                  <a:lnTo>
                    <a:pt x="511" y="27"/>
                  </a:lnTo>
                  <a:lnTo>
                    <a:pt x="534" y="35"/>
                  </a:lnTo>
                  <a:lnTo>
                    <a:pt x="552" y="45"/>
                  </a:lnTo>
                  <a:lnTo>
                    <a:pt x="563" y="55"/>
                  </a:lnTo>
                  <a:lnTo>
                    <a:pt x="566" y="66"/>
                  </a:lnTo>
                  <a:lnTo>
                    <a:pt x="563" y="77"/>
                  </a:lnTo>
                  <a:lnTo>
                    <a:pt x="552" y="87"/>
                  </a:lnTo>
                  <a:lnTo>
                    <a:pt x="534" y="96"/>
                  </a:lnTo>
                  <a:lnTo>
                    <a:pt x="511" y="105"/>
                  </a:lnTo>
                  <a:lnTo>
                    <a:pt x="483" y="112"/>
                  </a:lnTo>
                  <a:lnTo>
                    <a:pt x="450" y="120"/>
                  </a:lnTo>
                  <a:lnTo>
                    <a:pt x="413" y="125"/>
                  </a:lnTo>
                  <a:lnTo>
                    <a:pt x="372" y="128"/>
                  </a:lnTo>
                  <a:lnTo>
                    <a:pt x="329" y="132"/>
                  </a:lnTo>
                  <a:lnTo>
                    <a:pt x="282" y="132"/>
                  </a:lnTo>
                  <a:lnTo>
                    <a:pt x="237" y="132"/>
                  </a:lnTo>
                  <a:lnTo>
                    <a:pt x="193" y="128"/>
                  </a:lnTo>
                  <a:lnTo>
                    <a:pt x="153" y="125"/>
                  </a:lnTo>
                  <a:lnTo>
                    <a:pt x="115" y="120"/>
                  </a:lnTo>
                  <a:lnTo>
                    <a:pt x="82" y="112"/>
                  </a:lnTo>
                  <a:lnTo>
                    <a:pt x="54" y="105"/>
                  </a:lnTo>
                  <a:lnTo>
                    <a:pt x="30" y="96"/>
                  </a:lnTo>
                  <a:lnTo>
                    <a:pt x="13" y="87"/>
                  </a:lnTo>
                  <a:lnTo>
                    <a:pt x="3" y="77"/>
                  </a:lnTo>
                  <a:lnTo>
                    <a:pt x="0" y="66"/>
                  </a:lnTo>
                  <a:lnTo>
                    <a:pt x="3" y="55"/>
                  </a:lnTo>
                  <a:lnTo>
                    <a:pt x="13" y="45"/>
                  </a:lnTo>
                  <a:lnTo>
                    <a:pt x="30" y="35"/>
                  </a:lnTo>
                  <a:lnTo>
                    <a:pt x="54" y="27"/>
                  </a:lnTo>
                  <a:lnTo>
                    <a:pt x="82" y="19"/>
                  </a:lnTo>
                  <a:lnTo>
                    <a:pt x="115" y="13"/>
                  </a:lnTo>
                  <a:lnTo>
                    <a:pt x="153" y="7"/>
                  </a:lnTo>
                  <a:lnTo>
                    <a:pt x="193" y="3"/>
                  </a:lnTo>
                  <a:lnTo>
                    <a:pt x="237" y="1"/>
                  </a:lnTo>
                  <a:lnTo>
                    <a:pt x="282" y="0"/>
                  </a:lnTo>
                  <a:close/>
                </a:path>
              </a:pathLst>
            </a:custGeom>
            <a:solidFill>
              <a:sysClr val="windowText" lastClr="000000">
                <a:lumMod val="75000"/>
                <a:lumOff val="25000"/>
              </a:sysClr>
            </a:solidFill>
            <a:ln w="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1200" cap="none" spc="0" normalizeH="0" baseline="0" noProof="0">
                <a:ln>
                  <a:noFill/>
                </a:ln>
                <a:solidFill>
                  <a:sysClr val="windowText" lastClr="000000"/>
                </a:solidFill>
                <a:effectLst/>
                <a:uLnTx/>
                <a:uFillTx/>
                <a:latin typeface="Calibri"/>
                <a:ea typeface="+mn-ea"/>
                <a:cs typeface="+mn-cs"/>
              </a:endParaRPr>
            </a:p>
          </p:txBody>
        </p:sp>
        <p:sp>
          <p:nvSpPr>
            <p:cNvPr id="90" name="Rectangle 89"/>
            <p:cNvSpPr>
              <a:spLocks noChangeArrowheads="1"/>
            </p:cNvSpPr>
            <p:nvPr/>
          </p:nvSpPr>
          <p:spPr bwMode="auto">
            <a:xfrm>
              <a:off x="-2363211" y="3540126"/>
              <a:ext cx="130175" cy="1200150"/>
            </a:xfrm>
            <a:prstGeom prst="rect">
              <a:avLst/>
            </a:prstGeom>
            <a:solidFill>
              <a:sysClr val="window" lastClr="FFFFFF">
                <a:lumMod val="85000"/>
              </a:sysClr>
            </a:solidFill>
            <a:ln w="0">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1200" cap="none" spc="0" normalizeH="0" baseline="0" noProof="0">
                <a:ln>
                  <a:noFill/>
                </a:ln>
                <a:solidFill>
                  <a:sysClr val="windowText" lastClr="000000"/>
                </a:solidFill>
                <a:effectLst/>
                <a:uLnTx/>
                <a:uFillTx/>
                <a:latin typeface="Calibri"/>
                <a:ea typeface="+mn-ea"/>
                <a:cs typeface="+mn-cs"/>
              </a:endParaRPr>
            </a:p>
          </p:txBody>
        </p:sp>
        <p:sp>
          <p:nvSpPr>
            <p:cNvPr id="91" name="Freeform 90"/>
            <p:cNvSpPr>
              <a:spLocks/>
            </p:cNvSpPr>
            <p:nvPr/>
          </p:nvSpPr>
          <p:spPr bwMode="auto">
            <a:xfrm>
              <a:off x="-3147436" y="1870076"/>
              <a:ext cx="1698625" cy="1698625"/>
            </a:xfrm>
            <a:custGeom>
              <a:avLst/>
              <a:gdLst>
                <a:gd name="T0" fmla="*/ 534 w 1070"/>
                <a:gd name="T1" fmla="*/ 0 h 1070"/>
                <a:gd name="T2" fmla="*/ 597 w 1070"/>
                <a:gd name="T3" fmla="*/ 3 h 1070"/>
                <a:gd name="T4" fmla="*/ 657 w 1070"/>
                <a:gd name="T5" fmla="*/ 14 h 1070"/>
                <a:gd name="T6" fmla="*/ 715 w 1070"/>
                <a:gd name="T7" fmla="*/ 31 h 1070"/>
                <a:gd name="T8" fmla="*/ 770 w 1070"/>
                <a:gd name="T9" fmla="*/ 55 h 1070"/>
                <a:gd name="T10" fmla="*/ 822 w 1070"/>
                <a:gd name="T11" fmla="*/ 83 h 1070"/>
                <a:gd name="T12" fmla="*/ 870 w 1070"/>
                <a:gd name="T13" fmla="*/ 117 h 1070"/>
                <a:gd name="T14" fmla="*/ 914 w 1070"/>
                <a:gd name="T15" fmla="*/ 156 h 1070"/>
                <a:gd name="T16" fmla="*/ 953 w 1070"/>
                <a:gd name="T17" fmla="*/ 200 h 1070"/>
                <a:gd name="T18" fmla="*/ 987 w 1070"/>
                <a:gd name="T19" fmla="*/ 248 h 1070"/>
                <a:gd name="T20" fmla="*/ 1015 w 1070"/>
                <a:gd name="T21" fmla="*/ 299 h 1070"/>
                <a:gd name="T22" fmla="*/ 1038 w 1070"/>
                <a:gd name="T23" fmla="*/ 354 h 1070"/>
                <a:gd name="T24" fmla="*/ 1056 w 1070"/>
                <a:gd name="T25" fmla="*/ 412 h 1070"/>
                <a:gd name="T26" fmla="*/ 1067 w 1070"/>
                <a:gd name="T27" fmla="*/ 473 h 1070"/>
                <a:gd name="T28" fmla="*/ 1070 w 1070"/>
                <a:gd name="T29" fmla="*/ 535 h 1070"/>
                <a:gd name="T30" fmla="*/ 1067 w 1070"/>
                <a:gd name="T31" fmla="*/ 598 h 1070"/>
                <a:gd name="T32" fmla="*/ 1056 w 1070"/>
                <a:gd name="T33" fmla="*/ 658 h 1070"/>
                <a:gd name="T34" fmla="*/ 1038 w 1070"/>
                <a:gd name="T35" fmla="*/ 715 h 1070"/>
                <a:gd name="T36" fmla="*/ 1015 w 1070"/>
                <a:gd name="T37" fmla="*/ 770 h 1070"/>
                <a:gd name="T38" fmla="*/ 987 w 1070"/>
                <a:gd name="T39" fmla="*/ 822 h 1070"/>
                <a:gd name="T40" fmla="*/ 953 w 1070"/>
                <a:gd name="T41" fmla="*/ 870 h 1070"/>
                <a:gd name="T42" fmla="*/ 914 w 1070"/>
                <a:gd name="T43" fmla="*/ 914 h 1070"/>
                <a:gd name="T44" fmla="*/ 870 w 1070"/>
                <a:gd name="T45" fmla="*/ 953 h 1070"/>
                <a:gd name="T46" fmla="*/ 822 w 1070"/>
                <a:gd name="T47" fmla="*/ 987 h 1070"/>
                <a:gd name="T48" fmla="*/ 770 w 1070"/>
                <a:gd name="T49" fmla="*/ 1016 h 1070"/>
                <a:gd name="T50" fmla="*/ 715 w 1070"/>
                <a:gd name="T51" fmla="*/ 1040 h 1070"/>
                <a:gd name="T52" fmla="*/ 657 w 1070"/>
                <a:gd name="T53" fmla="*/ 1057 h 1070"/>
                <a:gd name="T54" fmla="*/ 597 w 1070"/>
                <a:gd name="T55" fmla="*/ 1067 h 1070"/>
                <a:gd name="T56" fmla="*/ 534 w 1070"/>
                <a:gd name="T57" fmla="*/ 1070 h 1070"/>
                <a:gd name="T58" fmla="*/ 472 w 1070"/>
                <a:gd name="T59" fmla="*/ 1067 h 1070"/>
                <a:gd name="T60" fmla="*/ 412 w 1070"/>
                <a:gd name="T61" fmla="*/ 1057 h 1070"/>
                <a:gd name="T62" fmla="*/ 354 w 1070"/>
                <a:gd name="T63" fmla="*/ 1040 h 1070"/>
                <a:gd name="T64" fmla="*/ 299 w 1070"/>
                <a:gd name="T65" fmla="*/ 1016 h 1070"/>
                <a:gd name="T66" fmla="*/ 248 w 1070"/>
                <a:gd name="T67" fmla="*/ 987 h 1070"/>
                <a:gd name="T68" fmla="*/ 199 w 1070"/>
                <a:gd name="T69" fmla="*/ 953 h 1070"/>
                <a:gd name="T70" fmla="*/ 156 w 1070"/>
                <a:gd name="T71" fmla="*/ 914 h 1070"/>
                <a:gd name="T72" fmla="*/ 117 w 1070"/>
                <a:gd name="T73" fmla="*/ 870 h 1070"/>
                <a:gd name="T74" fmla="*/ 83 w 1070"/>
                <a:gd name="T75" fmla="*/ 822 h 1070"/>
                <a:gd name="T76" fmla="*/ 53 w 1070"/>
                <a:gd name="T77" fmla="*/ 770 h 1070"/>
                <a:gd name="T78" fmla="*/ 30 w 1070"/>
                <a:gd name="T79" fmla="*/ 715 h 1070"/>
                <a:gd name="T80" fmla="*/ 13 w 1070"/>
                <a:gd name="T81" fmla="*/ 658 h 1070"/>
                <a:gd name="T82" fmla="*/ 3 w 1070"/>
                <a:gd name="T83" fmla="*/ 598 h 1070"/>
                <a:gd name="T84" fmla="*/ 0 w 1070"/>
                <a:gd name="T85" fmla="*/ 535 h 1070"/>
                <a:gd name="T86" fmla="*/ 3 w 1070"/>
                <a:gd name="T87" fmla="*/ 473 h 1070"/>
                <a:gd name="T88" fmla="*/ 13 w 1070"/>
                <a:gd name="T89" fmla="*/ 412 h 1070"/>
                <a:gd name="T90" fmla="*/ 30 w 1070"/>
                <a:gd name="T91" fmla="*/ 354 h 1070"/>
                <a:gd name="T92" fmla="*/ 53 w 1070"/>
                <a:gd name="T93" fmla="*/ 299 h 1070"/>
                <a:gd name="T94" fmla="*/ 83 w 1070"/>
                <a:gd name="T95" fmla="*/ 248 h 1070"/>
                <a:gd name="T96" fmla="*/ 117 w 1070"/>
                <a:gd name="T97" fmla="*/ 200 h 1070"/>
                <a:gd name="T98" fmla="*/ 156 w 1070"/>
                <a:gd name="T99" fmla="*/ 156 h 1070"/>
                <a:gd name="T100" fmla="*/ 199 w 1070"/>
                <a:gd name="T101" fmla="*/ 117 h 1070"/>
                <a:gd name="T102" fmla="*/ 248 w 1070"/>
                <a:gd name="T103" fmla="*/ 83 h 1070"/>
                <a:gd name="T104" fmla="*/ 299 w 1070"/>
                <a:gd name="T105" fmla="*/ 55 h 1070"/>
                <a:gd name="T106" fmla="*/ 354 w 1070"/>
                <a:gd name="T107" fmla="*/ 31 h 1070"/>
                <a:gd name="T108" fmla="*/ 412 w 1070"/>
                <a:gd name="T109" fmla="*/ 14 h 1070"/>
                <a:gd name="T110" fmla="*/ 472 w 1070"/>
                <a:gd name="T111" fmla="*/ 3 h 1070"/>
                <a:gd name="T112" fmla="*/ 534 w 1070"/>
                <a:gd name="T113" fmla="*/ 0 h 10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70" h="1070">
                  <a:moveTo>
                    <a:pt x="534" y="0"/>
                  </a:moveTo>
                  <a:lnTo>
                    <a:pt x="597" y="3"/>
                  </a:lnTo>
                  <a:lnTo>
                    <a:pt x="657" y="14"/>
                  </a:lnTo>
                  <a:lnTo>
                    <a:pt x="715" y="31"/>
                  </a:lnTo>
                  <a:lnTo>
                    <a:pt x="770" y="55"/>
                  </a:lnTo>
                  <a:lnTo>
                    <a:pt x="822" y="83"/>
                  </a:lnTo>
                  <a:lnTo>
                    <a:pt x="870" y="117"/>
                  </a:lnTo>
                  <a:lnTo>
                    <a:pt x="914" y="156"/>
                  </a:lnTo>
                  <a:lnTo>
                    <a:pt x="953" y="200"/>
                  </a:lnTo>
                  <a:lnTo>
                    <a:pt x="987" y="248"/>
                  </a:lnTo>
                  <a:lnTo>
                    <a:pt x="1015" y="299"/>
                  </a:lnTo>
                  <a:lnTo>
                    <a:pt x="1038" y="354"/>
                  </a:lnTo>
                  <a:lnTo>
                    <a:pt x="1056" y="412"/>
                  </a:lnTo>
                  <a:lnTo>
                    <a:pt x="1067" y="473"/>
                  </a:lnTo>
                  <a:lnTo>
                    <a:pt x="1070" y="535"/>
                  </a:lnTo>
                  <a:lnTo>
                    <a:pt x="1067" y="598"/>
                  </a:lnTo>
                  <a:lnTo>
                    <a:pt x="1056" y="658"/>
                  </a:lnTo>
                  <a:lnTo>
                    <a:pt x="1038" y="715"/>
                  </a:lnTo>
                  <a:lnTo>
                    <a:pt x="1015" y="770"/>
                  </a:lnTo>
                  <a:lnTo>
                    <a:pt x="987" y="822"/>
                  </a:lnTo>
                  <a:lnTo>
                    <a:pt x="953" y="870"/>
                  </a:lnTo>
                  <a:lnTo>
                    <a:pt x="914" y="914"/>
                  </a:lnTo>
                  <a:lnTo>
                    <a:pt x="870" y="953"/>
                  </a:lnTo>
                  <a:lnTo>
                    <a:pt x="822" y="987"/>
                  </a:lnTo>
                  <a:lnTo>
                    <a:pt x="770" y="1016"/>
                  </a:lnTo>
                  <a:lnTo>
                    <a:pt x="715" y="1040"/>
                  </a:lnTo>
                  <a:lnTo>
                    <a:pt x="657" y="1057"/>
                  </a:lnTo>
                  <a:lnTo>
                    <a:pt x="597" y="1067"/>
                  </a:lnTo>
                  <a:lnTo>
                    <a:pt x="534" y="1070"/>
                  </a:lnTo>
                  <a:lnTo>
                    <a:pt x="472" y="1067"/>
                  </a:lnTo>
                  <a:lnTo>
                    <a:pt x="412" y="1057"/>
                  </a:lnTo>
                  <a:lnTo>
                    <a:pt x="354" y="1040"/>
                  </a:lnTo>
                  <a:lnTo>
                    <a:pt x="299" y="1016"/>
                  </a:lnTo>
                  <a:lnTo>
                    <a:pt x="248" y="987"/>
                  </a:lnTo>
                  <a:lnTo>
                    <a:pt x="199" y="953"/>
                  </a:lnTo>
                  <a:lnTo>
                    <a:pt x="156" y="914"/>
                  </a:lnTo>
                  <a:lnTo>
                    <a:pt x="117" y="870"/>
                  </a:lnTo>
                  <a:lnTo>
                    <a:pt x="83" y="822"/>
                  </a:lnTo>
                  <a:lnTo>
                    <a:pt x="53" y="770"/>
                  </a:lnTo>
                  <a:lnTo>
                    <a:pt x="30" y="715"/>
                  </a:lnTo>
                  <a:lnTo>
                    <a:pt x="13" y="658"/>
                  </a:lnTo>
                  <a:lnTo>
                    <a:pt x="3" y="598"/>
                  </a:lnTo>
                  <a:lnTo>
                    <a:pt x="0" y="535"/>
                  </a:lnTo>
                  <a:lnTo>
                    <a:pt x="3" y="473"/>
                  </a:lnTo>
                  <a:lnTo>
                    <a:pt x="13" y="412"/>
                  </a:lnTo>
                  <a:lnTo>
                    <a:pt x="30" y="354"/>
                  </a:lnTo>
                  <a:lnTo>
                    <a:pt x="53" y="299"/>
                  </a:lnTo>
                  <a:lnTo>
                    <a:pt x="83" y="248"/>
                  </a:lnTo>
                  <a:lnTo>
                    <a:pt x="117" y="200"/>
                  </a:lnTo>
                  <a:lnTo>
                    <a:pt x="156" y="156"/>
                  </a:lnTo>
                  <a:lnTo>
                    <a:pt x="199" y="117"/>
                  </a:lnTo>
                  <a:lnTo>
                    <a:pt x="248" y="83"/>
                  </a:lnTo>
                  <a:lnTo>
                    <a:pt x="299" y="55"/>
                  </a:lnTo>
                  <a:lnTo>
                    <a:pt x="354" y="31"/>
                  </a:lnTo>
                  <a:lnTo>
                    <a:pt x="412" y="14"/>
                  </a:lnTo>
                  <a:lnTo>
                    <a:pt x="472" y="3"/>
                  </a:lnTo>
                  <a:lnTo>
                    <a:pt x="534" y="0"/>
                  </a:lnTo>
                  <a:close/>
                </a:path>
              </a:pathLst>
            </a:custGeom>
            <a:solidFill>
              <a:srgbClr val="FCDF0C"/>
            </a:solidFill>
            <a:ln w="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1200" cap="none" spc="0" normalizeH="0" baseline="0" noProof="0">
                <a:ln>
                  <a:noFill/>
                </a:ln>
                <a:solidFill>
                  <a:sysClr val="windowText" lastClr="000000"/>
                </a:solidFill>
                <a:effectLst/>
                <a:uLnTx/>
                <a:uFillTx/>
                <a:latin typeface="Calibri"/>
                <a:ea typeface="+mn-ea"/>
                <a:cs typeface="+mn-cs"/>
              </a:endParaRPr>
            </a:p>
          </p:txBody>
        </p:sp>
        <p:sp>
          <p:nvSpPr>
            <p:cNvPr id="92" name="Freeform 91"/>
            <p:cNvSpPr>
              <a:spLocks noEditPoints="1"/>
            </p:cNvSpPr>
            <p:nvPr/>
          </p:nvSpPr>
          <p:spPr bwMode="auto">
            <a:xfrm>
              <a:off x="-2585461" y="2184401"/>
              <a:ext cx="576263" cy="1069975"/>
            </a:xfrm>
            <a:custGeom>
              <a:avLst/>
              <a:gdLst>
                <a:gd name="T0" fmla="*/ 212 w 363"/>
                <a:gd name="T1" fmla="*/ 519 h 674"/>
                <a:gd name="T2" fmla="*/ 243 w 363"/>
                <a:gd name="T3" fmla="*/ 506 h 674"/>
                <a:gd name="T4" fmla="*/ 266 w 363"/>
                <a:gd name="T5" fmla="*/ 481 h 674"/>
                <a:gd name="T6" fmla="*/ 275 w 363"/>
                <a:gd name="T7" fmla="*/ 444 h 674"/>
                <a:gd name="T8" fmla="*/ 259 w 363"/>
                <a:gd name="T9" fmla="*/ 400 h 674"/>
                <a:gd name="T10" fmla="*/ 232 w 363"/>
                <a:gd name="T11" fmla="*/ 379 h 674"/>
                <a:gd name="T12" fmla="*/ 156 w 363"/>
                <a:gd name="T13" fmla="*/ 123 h 674"/>
                <a:gd name="T14" fmla="*/ 120 w 363"/>
                <a:gd name="T15" fmla="*/ 148 h 674"/>
                <a:gd name="T16" fmla="*/ 108 w 363"/>
                <a:gd name="T17" fmla="*/ 189 h 674"/>
                <a:gd name="T18" fmla="*/ 120 w 363"/>
                <a:gd name="T19" fmla="*/ 227 h 674"/>
                <a:gd name="T20" fmla="*/ 142 w 363"/>
                <a:gd name="T21" fmla="*/ 248 h 674"/>
                <a:gd name="T22" fmla="*/ 158 w 363"/>
                <a:gd name="T23" fmla="*/ 123 h 674"/>
                <a:gd name="T24" fmla="*/ 156 w 363"/>
                <a:gd name="T25" fmla="*/ 0 h 674"/>
                <a:gd name="T26" fmla="*/ 208 w 363"/>
                <a:gd name="T27" fmla="*/ 38 h 674"/>
                <a:gd name="T28" fmla="*/ 264 w 363"/>
                <a:gd name="T29" fmla="*/ 52 h 674"/>
                <a:gd name="T30" fmla="*/ 304 w 363"/>
                <a:gd name="T31" fmla="*/ 79 h 674"/>
                <a:gd name="T32" fmla="*/ 331 w 363"/>
                <a:gd name="T33" fmla="*/ 118 h 674"/>
                <a:gd name="T34" fmla="*/ 348 w 363"/>
                <a:gd name="T35" fmla="*/ 170 h 674"/>
                <a:gd name="T36" fmla="*/ 246 w 363"/>
                <a:gd name="T37" fmla="*/ 163 h 674"/>
                <a:gd name="T38" fmla="*/ 224 w 363"/>
                <a:gd name="T39" fmla="*/ 132 h 674"/>
                <a:gd name="T40" fmla="*/ 208 w 363"/>
                <a:gd name="T41" fmla="*/ 271 h 674"/>
                <a:gd name="T42" fmla="*/ 284 w 363"/>
                <a:gd name="T43" fmla="*/ 300 h 674"/>
                <a:gd name="T44" fmla="*/ 332 w 363"/>
                <a:gd name="T45" fmla="*/ 334 h 674"/>
                <a:gd name="T46" fmla="*/ 355 w 363"/>
                <a:gd name="T47" fmla="*/ 379 h 674"/>
                <a:gd name="T48" fmla="*/ 363 w 363"/>
                <a:gd name="T49" fmla="*/ 435 h 674"/>
                <a:gd name="T50" fmla="*/ 353 w 363"/>
                <a:gd name="T51" fmla="*/ 497 h 674"/>
                <a:gd name="T52" fmla="*/ 322 w 363"/>
                <a:gd name="T53" fmla="*/ 548 h 674"/>
                <a:gd name="T54" fmla="*/ 272 w 363"/>
                <a:gd name="T55" fmla="*/ 586 h 674"/>
                <a:gd name="T56" fmla="*/ 208 w 363"/>
                <a:gd name="T57" fmla="*/ 605 h 674"/>
                <a:gd name="T58" fmla="*/ 156 w 363"/>
                <a:gd name="T59" fmla="*/ 674 h 674"/>
                <a:gd name="T60" fmla="*/ 124 w 363"/>
                <a:gd name="T61" fmla="*/ 598 h 674"/>
                <a:gd name="T62" fmla="*/ 73 w 363"/>
                <a:gd name="T63" fmla="*/ 575 h 674"/>
                <a:gd name="T64" fmla="*/ 32 w 363"/>
                <a:gd name="T65" fmla="*/ 534 h 674"/>
                <a:gd name="T66" fmla="*/ 8 w 363"/>
                <a:gd name="T67" fmla="*/ 478 h 674"/>
                <a:gd name="T68" fmla="*/ 98 w 363"/>
                <a:gd name="T69" fmla="*/ 435 h 674"/>
                <a:gd name="T70" fmla="*/ 120 w 363"/>
                <a:gd name="T71" fmla="*/ 486 h 674"/>
                <a:gd name="T72" fmla="*/ 141 w 363"/>
                <a:gd name="T73" fmla="*/ 506 h 674"/>
                <a:gd name="T74" fmla="*/ 156 w 363"/>
                <a:gd name="T75" fmla="*/ 356 h 674"/>
                <a:gd name="T76" fmla="*/ 91 w 363"/>
                <a:gd name="T77" fmla="*/ 330 h 674"/>
                <a:gd name="T78" fmla="*/ 48 w 363"/>
                <a:gd name="T79" fmla="*/ 293 h 674"/>
                <a:gd name="T80" fmla="*/ 22 w 363"/>
                <a:gd name="T81" fmla="*/ 246 h 674"/>
                <a:gd name="T82" fmla="*/ 14 w 363"/>
                <a:gd name="T83" fmla="*/ 189 h 674"/>
                <a:gd name="T84" fmla="*/ 22 w 363"/>
                <a:gd name="T85" fmla="*/ 132 h 674"/>
                <a:gd name="T86" fmla="*/ 52 w 363"/>
                <a:gd name="T87" fmla="*/ 85 h 674"/>
                <a:gd name="T88" fmla="*/ 96 w 363"/>
                <a:gd name="T89" fmla="*/ 52 h 674"/>
                <a:gd name="T90" fmla="*/ 156 w 363"/>
                <a:gd name="T91" fmla="*/ 38 h 6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63" h="674">
                  <a:moveTo>
                    <a:pt x="212" y="372"/>
                  </a:moveTo>
                  <a:lnTo>
                    <a:pt x="212" y="519"/>
                  </a:lnTo>
                  <a:lnTo>
                    <a:pt x="227" y="515"/>
                  </a:lnTo>
                  <a:lnTo>
                    <a:pt x="243" y="506"/>
                  </a:lnTo>
                  <a:lnTo>
                    <a:pt x="256" y="494"/>
                  </a:lnTo>
                  <a:lnTo>
                    <a:pt x="266" y="481"/>
                  </a:lnTo>
                  <a:lnTo>
                    <a:pt x="273" y="464"/>
                  </a:lnTo>
                  <a:lnTo>
                    <a:pt x="275" y="444"/>
                  </a:lnTo>
                  <a:lnTo>
                    <a:pt x="271" y="421"/>
                  </a:lnTo>
                  <a:lnTo>
                    <a:pt x="259" y="400"/>
                  </a:lnTo>
                  <a:lnTo>
                    <a:pt x="248" y="389"/>
                  </a:lnTo>
                  <a:lnTo>
                    <a:pt x="232" y="379"/>
                  </a:lnTo>
                  <a:lnTo>
                    <a:pt x="212" y="372"/>
                  </a:lnTo>
                  <a:close/>
                  <a:moveTo>
                    <a:pt x="156" y="123"/>
                  </a:moveTo>
                  <a:lnTo>
                    <a:pt x="135" y="133"/>
                  </a:lnTo>
                  <a:lnTo>
                    <a:pt x="120" y="148"/>
                  </a:lnTo>
                  <a:lnTo>
                    <a:pt x="111" y="167"/>
                  </a:lnTo>
                  <a:lnTo>
                    <a:pt x="108" y="189"/>
                  </a:lnTo>
                  <a:lnTo>
                    <a:pt x="111" y="208"/>
                  </a:lnTo>
                  <a:lnTo>
                    <a:pt x="120" y="227"/>
                  </a:lnTo>
                  <a:lnTo>
                    <a:pt x="130" y="238"/>
                  </a:lnTo>
                  <a:lnTo>
                    <a:pt x="142" y="248"/>
                  </a:lnTo>
                  <a:lnTo>
                    <a:pt x="158" y="256"/>
                  </a:lnTo>
                  <a:lnTo>
                    <a:pt x="158" y="123"/>
                  </a:lnTo>
                  <a:lnTo>
                    <a:pt x="156" y="123"/>
                  </a:lnTo>
                  <a:close/>
                  <a:moveTo>
                    <a:pt x="156" y="0"/>
                  </a:moveTo>
                  <a:lnTo>
                    <a:pt x="208" y="0"/>
                  </a:lnTo>
                  <a:lnTo>
                    <a:pt x="208" y="38"/>
                  </a:lnTo>
                  <a:lnTo>
                    <a:pt x="238" y="44"/>
                  </a:lnTo>
                  <a:lnTo>
                    <a:pt x="264" y="52"/>
                  </a:lnTo>
                  <a:lnTo>
                    <a:pt x="286" y="65"/>
                  </a:lnTo>
                  <a:lnTo>
                    <a:pt x="304" y="79"/>
                  </a:lnTo>
                  <a:lnTo>
                    <a:pt x="319" y="98"/>
                  </a:lnTo>
                  <a:lnTo>
                    <a:pt x="331" y="118"/>
                  </a:lnTo>
                  <a:lnTo>
                    <a:pt x="341" y="143"/>
                  </a:lnTo>
                  <a:lnTo>
                    <a:pt x="348" y="170"/>
                  </a:lnTo>
                  <a:lnTo>
                    <a:pt x="253" y="183"/>
                  </a:lnTo>
                  <a:lnTo>
                    <a:pt x="246" y="163"/>
                  </a:lnTo>
                  <a:lnTo>
                    <a:pt x="237" y="145"/>
                  </a:lnTo>
                  <a:lnTo>
                    <a:pt x="224" y="132"/>
                  </a:lnTo>
                  <a:lnTo>
                    <a:pt x="208" y="123"/>
                  </a:lnTo>
                  <a:lnTo>
                    <a:pt x="208" y="271"/>
                  </a:lnTo>
                  <a:lnTo>
                    <a:pt x="250" y="284"/>
                  </a:lnTo>
                  <a:lnTo>
                    <a:pt x="284" y="300"/>
                  </a:lnTo>
                  <a:lnTo>
                    <a:pt x="311" y="315"/>
                  </a:lnTo>
                  <a:lnTo>
                    <a:pt x="332" y="334"/>
                  </a:lnTo>
                  <a:lnTo>
                    <a:pt x="346" y="355"/>
                  </a:lnTo>
                  <a:lnTo>
                    <a:pt x="355" y="379"/>
                  </a:lnTo>
                  <a:lnTo>
                    <a:pt x="361" y="405"/>
                  </a:lnTo>
                  <a:lnTo>
                    <a:pt x="363" y="435"/>
                  </a:lnTo>
                  <a:lnTo>
                    <a:pt x="360" y="467"/>
                  </a:lnTo>
                  <a:lnTo>
                    <a:pt x="353" y="497"/>
                  </a:lnTo>
                  <a:lnTo>
                    <a:pt x="341" y="523"/>
                  </a:lnTo>
                  <a:lnTo>
                    <a:pt x="322" y="548"/>
                  </a:lnTo>
                  <a:lnTo>
                    <a:pt x="299" y="570"/>
                  </a:lnTo>
                  <a:lnTo>
                    <a:pt x="272" y="586"/>
                  </a:lnTo>
                  <a:lnTo>
                    <a:pt x="243" y="598"/>
                  </a:lnTo>
                  <a:lnTo>
                    <a:pt x="208" y="605"/>
                  </a:lnTo>
                  <a:lnTo>
                    <a:pt x="208" y="674"/>
                  </a:lnTo>
                  <a:lnTo>
                    <a:pt x="156" y="674"/>
                  </a:lnTo>
                  <a:lnTo>
                    <a:pt x="156" y="605"/>
                  </a:lnTo>
                  <a:lnTo>
                    <a:pt x="124" y="598"/>
                  </a:lnTo>
                  <a:lnTo>
                    <a:pt x="96" y="588"/>
                  </a:lnTo>
                  <a:lnTo>
                    <a:pt x="73" y="575"/>
                  </a:lnTo>
                  <a:lnTo>
                    <a:pt x="52" y="558"/>
                  </a:lnTo>
                  <a:lnTo>
                    <a:pt x="32" y="534"/>
                  </a:lnTo>
                  <a:lnTo>
                    <a:pt x="18" y="508"/>
                  </a:lnTo>
                  <a:lnTo>
                    <a:pt x="8" y="478"/>
                  </a:lnTo>
                  <a:lnTo>
                    <a:pt x="0" y="444"/>
                  </a:lnTo>
                  <a:lnTo>
                    <a:pt x="98" y="435"/>
                  </a:lnTo>
                  <a:lnTo>
                    <a:pt x="107" y="462"/>
                  </a:lnTo>
                  <a:lnTo>
                    <a:pt x="120" y="486"/>
                  </a:lnTo>
                  <a:lnTo>
                    <a:pt x="129" y="497"/>
                  </a:lnTo>
                  <a:lnTo>
                    <a:pt x="141" y="506"/>
                  </a:lnTo>
                  <a:lnTo>
                    <a:pt x="156" y="514"/>
                  </a:lnTo>
                  <a:lnTo>
                    <a:pt x="156" y="356"/>
                  </a:lnTo>
                  <a:lnTo>
                    <a:pt x="120" y="345"/>
                  </a:lnTo>
                  <a:lnTo>
                    <a:pt x="91" y="330"/>
                  </a:lnTo>
                  <a:lnTo>
                    <a:pt x="68" y="313"/>
                  </a:lnTo>
                  <a:lnTo>
                    <a:pt x="48" y="293"/>
                  </a:lnTo>
                  <a:lnTo>
                    <a:pt x="33" y="270"/>
                  </a:lnTo>
                  <a:lnTo>
                    <a:pt x="22" y="246"/>
                  </a:lnTo>
                  <a:lnTo>
                    <a:pt x="16" y="219"/>
                  </a:lnTo>
                  <a:lnTo>
                    <a:pt x="14" y="189"/>
                  </a:lnTo>
                  <a:lnTo>
                    <a:pt x="16" y="160"/>
                  </a:lnTo>
                  <a:lnTo>
                    <a:pt x="22" y="132"/>
                  </a:lnTo>
                  <a:lnTo>
                    <a:pt x="35" y="107"/>
                  </a:lnTo>
                  <a:lnTo>
                    <a:pt x="52" y="85"/>
                  </a:lnTo>
                  <a:lnTo>
                    <a:pt x="73" y="66"/>
                  </a:lnTo>
                  <a:lnTo>
                    <a:pt x="96" y="52"/>
                  </a:lnTo>
                  <a:lnTo>
                    <a:pt x="124" y="43"/>
                  </a:lnTo>
                  <a:lnTo>
                    <a:pt x="156" y="38"/>
                  </a:lnTo>
                  <a:lnTo>
                    <a:pt x="156" y="0"/>
                  </a:lnTo>
                  <a:close/>
                </a:path>
              </a:pathLst>
            </a:custGeom>
            <a:solidFill>
              <a:srgbClr val="FCAD32"/>
            </a:solidFill>
            <a:ln w="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1200" cap="none" spc="0" normalizeH="0" baseline="0" noProof="0">
                <a:ln>
                  <a:noFill/>
                </a:ln>
                <a:solidFill>
                  <a:sysClr val="windowText" lastClr="000000"/>
                </a:solidFill>
                <a:effectLst/>
                <a:uLnTx/>
                <a:uFillTx/>
                <a:latin typeface="Calibri"/>
                <a:ea typeface="+mn-ea"/>
                <a:cs typeface="+mn-cs"/>
              </a:endParaRPr>
            </a:p>
          </p:txBody>
        </p:sp>
        <p:sp>
          <p:nvSpPr>
            <p:cNvPr id="93" name="Rectangle 92"/>
            <p:cNvSpPr>
              <a:spLocks noChangeArrowheads="1"/>
            </p:cNvSpPr>
            <p:nvPr/>
          </p:nvSpPr>
          <p:spPr bwMode="auto">
            <a:xfrm>
              <a:off x="-4549199" y="2663826"/>
              <a:ext cx="685800" cy="231775"/>
            </a:xfrm>
            <a:prstGeom prst="rect">
              <a:avLst/>
            </a:prstGeom>
            <a:solidFill>
              <a:sysClr val="window" lastClr="FFFFFF"/>
            </a:solidFill>
            <a:ln w="0">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1200" cap="none" spc="0" normalizeH="0" baseline="0" noProof="0">
                <a:ln>
                  <a:noFill/>
                </a:ln>
                <a:solidFill>
                  <a:sysClr val="windowText" lastClr="000000"/>
                </a:solidFill>
                <a:effectLst/>
                <a:uLnTx/>
                <a:uFillTx/>
                <a:latin typeface="Calibri"/>
                <a:ea typeface="+mn-ea"/>
                <a:cs typeface="+mn-cs"/>
              </a:endParaRPr>
            </a:p>
          </p:txBody>
        </p:sp>
        <p:sp>
          <p:nvSpPr>
            <p:cNvPr id="94" name="Rectangle 93"/>
            <p:cNvSpPr>
              <a:spLocks noChangeArrowheads="1"/>
            </p:cNvSpPr>
            <p:nvPr/>
          </p:nvSpPr>
          <p:spPr bwMode="auto">
            <a:xfrm>
              <a:off x="-732848" y="2663826"/>
              <a:ext cx="682625" cy="231775"/>
            </a:xfrm>
            <a:prstGeom prst="rect">
              <a:avLst/>
            </a:prstGeom>
            <a:solidFill>
              <a:sysClr val="window" lastClr="FFFFFF"/>
            </a:solidFill>
            <a:ln w="0">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1200" cap="none" spc="0" normalizeH="0" baseline="0" noProof="0">
                <a:ln>
                  <a:noFill/>
                </a:ln>
                <a:solidFill>
                  <a:sysClr val="windowText" lastClr="000000"/>
                </a:solidFill>
                <a:effectLst/>
                <a:uLnTx/>
                <a:uFillTx/>
                <a:latin typeface="Calibri"/>
                <a:ea typeface="+mn-ea"/>
                <a:cs typeface="+mn-cs"/>
              </a:endParaRPr>
            </a:p>
          </p:txBody>
        </p:sp>
        <p:sp>
          <p:nvSpPr>
            <p:cNvPr id="95" name="Rectangle 94"/>
            <p:cNvSpPr>
              <a:spLocks noChangeArrowheads="1"/>
            </p:cNvSpPr>
            <p:nvPr/>
          </p:nvSpPr>
          <p:spPr bwMode="auto">
            <a:xfrm>
              <a:off x="-2414011" y="528638"/>
              <a:ext cx="230188" cy="685800"/>
            </a:xfrm>
            <a:prstGeom prst="rect">
              <a:avLst/>
            </a:prstGeom>
            <a:solidFill>
              <a:sysClr val="window" lastClr="FFFFFF"/>
            </a:solidFill>
            <a:ln w="0">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1200" cap="none" spc="0" normalizeH="0" baseline="0" noProof="0">
                <a:ln>
                  <a:noFill/>
                </a:ln>
                <a:solidFill>
                  <a:sysClr val="windowText" lastClr="000000"/>
                </a:solidFill>
                <a:effectLst/>
                <a:uLnTx/>
                <a:uFillTx/>
                <a:latin typeface="Calibri"/>
                <a:ea typeface="+mn-ea"/>
                <a:cs typeface="+mn-cs"/>
              </a:endParaRPr>
            </a:p>
          </p:txBody>
        </p:sp>
        <p:sp>
          <p:nvSpPr>
            <p:cNvPr id="96" name="Freeform 95"/>
            <p:cNvSpPr>
              <a:spLocks/>
            </p:cNvSpPr>
            <p:nvPr/>
          </p:nvSpPr>
          <p:spPr bwMode="auto">
            <a:xfrm>
              <a:off x="-3969761" y="1106488"/>
              <a:ext cx="646113" cy="646113"/>
            </a:xfrm>
            <a:custGeom>
              <a:avLst/>
              <a:gdLst>
                <a:gd name="T0" fmla="*/ 103 w 407"/>
                <a:gd name="T1" fmla="*/ 0 h 407"/>
                <a:gd name="T2" fmla="*/ 407 w 407"/>
                <a:gd name="T3" fmla="*/ 306 h 407"/>
                <a:gd name="T4" fmla="*/ 306 w 407"/>
                <a:gd name="T5" fmla="*/ 407 h 407"/>
                <a:gd name="T6" fmla="*/ 0 w 407"/>
                <a:gd name="T7" fmla="*/ 102 h 407"/>
                <a:gd name="T8" fmla="*/ 103 w 407"/>
                <a:gd name="T9" fmla="*/ 0 h 407"/>
              </a:gdLst>
              <a:ahLst/>
              <a:cxnLst>
                <a:cxn ang="0">
                  <a:pos x="T0" y="T1"/>
                </a:cxn>
                <a:cxn ang="0">
                  <a:pos x="T2" y="T3"/>
                </a:cxn>
                <a:cxn ang="0">
                  <a:pos x="T4" y="T5"/>
                </a:cxn>
                <a:cxn ang="0">
                  <a:pos x="T6" y="T7"/>
                </a:cxn>
                <a:cxn ang="0">
                  <a:pos x="T8" y="T9"/>
                </a:cxn>
              </a:cxnLst>
              <a:rect l="0" t="0" r="r" b="b"/>
              <a:pathLst>
                <a:path w="407" h="407">
                  <a:moveTo>
                    <a:pt x="103" y="0"/>
                  </a:moveTo>
                  <a:lnTo>
                    <a:pt x="407" y="306"/>
                  </a:lnTo>
                  <a:lnTo>
                    <a:pt x="306" y="407"/>
                  </a:lnTo>
                  <a:lnTo>
                    <a:pt x="0" y="102"/>
                  </a:lnTo>
                  <a:lnTo>
                    <a:pt x="103" y="0"/>
                  </a:lnTo>
                  <a:close/>
                </a:path>
              </a:pathLst>
            </a:custGeom>
            <a:solidFill>
              <a:sysClr val="window" lastClr="FFFFFF"/>
            </a:solidFill>
            <a:ln w="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1200" cap="none" spc="0" normalizeH="0" baseline="0" noProof="0">
                <a:ln>
                  <a:noFill/>
                </a:ln>
                <a:solidFill>
                  <a:sysClr val="windowText" lastClr="000000"/>
                </a:solidFill>
                <a:effectLst/>
                <a:uLnTx/>
                <a:uFillTx/>
                <a:latin typeface="Calibri"/>
                <a:ea typeface="+mn-ea"/>
                <a:cs typeface="+mn-cs"/>
              </a:endParaRPr>
            </a:p>
          </p:txBody>
        </p:sp>
        <p:sp>
          <p:nvSpPr>
            <p:cNvPr id="97" name="Freeform 96"/>
            <p:cNvSpPr>
              <a:spLocks/>
            </p:cNvSpPr>
            <p:nvPr/>
          </p:nvSpPr>
          <p:spPr bwMode="auto">
            <a:xfrm>
              <a:off x="-1274186" y="3802063"/>
              <a:ext cx="647700" cy="647700"/>
            </a:xfrm>
            <a:custGeom>
              <a:avLst/>
              <a:gdLst>
                <a:gd name="T0" fmla="*/ 102 w 408"/>
                <a:gd name="T1" fmla="*/ 0 h 408"/>
                <a:gd name="T2" fmla="*/ 408 w 408"/>
                <a:gd name="T3" fmla="*/ 305 h 408"/>
                <a:gd name="T4" fmla="*/ 305 w 408"/>
                <a:gd name="T5" fmla="*/ 408 h 408"/>
                <a:gd name="T6" fmla="*/ 0 w 408"/>
                <a:gd name="T7" fmla="*/ 102 h 408"/>
                <a:gd name="T8" fmla="*/ 102 w 408"/>
                <a:gd name="T9" fmla="*/ 0 h 408"/>
              </a:gdLst>
              <a:ahLst/>
              <a:cxnLst>
                <a:cxn ang="0">
                  <a:pos x="T0" y="T1"/>
                </a:cxn>
                <a:cxn ang="0">
                  <a:pos x="T2" y="T3"/>
                </a:cxn>
                <a:cxn ang="0">
                  <a:pos x="T4" y="T5"/>
                </a:cxn>
                <a:cxn ang="0">
                  <a:pos x="T6" y="T7"/>
                </a:cxn>
                <a:cxn ang="0">
                  <a:pos x="T8" y="T9"/>
                </a:cxn>
              </a:cxnLst>
              <a:rect l="0" t="0" r="r" b="b"/>
              <a:pathLst>
                <a:path w="408" h="408">
                  <a:moveTo>
                    <a:pt x="102" y="0"/>
                  </a:moveTo>
                  <a:lnTo>
                    <a:pt x="408" y="305"/>
                  </a:lnTo>
                  <a:lnTo>
                    <a:pt x="305" y="408"/>
                  </a:lnTo>
                  <a:lnTo>
                    <a:pt x="0" y="102"/>
                  </a:lnTo>
                  <a:lnTo>
                    <a:pt x="102" y="0"/>
                  </a:lnTo>
                  <a:close/>
                </a:path>
              </a:pathLst>
            </a:custGeom>
            <a:solidFill>
              <a:sysClr val="window" lastClr="FFFFFF"/>
            </a:solidFill>
            <a:ln w="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1200" cap="none" spc="0" normalizeH="0" baseline="0" noProof="0">
                <a:ln>
                  <a:noFill/>
                </a:ln>
                <a:solidFill>
                  <a:sysClr val="windowText" lastClr="000000"/>
                </a:solidFill>
                <a:effectLst/>
                <a:uLnTx/>
                <a:uFillTx/>
                <a:latin typeface="Calibri"/>
                <a:ea typeface="+mn-ea"/>
                <a:cs typeface="+mn-cs"/>
              </a:endParaRPr>
            </a:p>
          </p:txBody>
        </p:sp>
        <p:sp>
          <p:nvSpPr>
            <p:cNvPr id="98" name="Freeform 97"/>
            <p:cNvSpPr>
              <a:spLocks/>
            </p:cNvSpPr>
            <p:nvPr/>
          </p:nvSpPr>
          <p:spPr bwMode="auto">
            <a:xfrm>
              <a:off x="-1274186" y="1101726"/>
              <a:ext cx="647700" cy="647700"/>
            </a:xfrm>
            <a:custGeom>
              <a:avLst/>
              <a:gdLst>
                <a:gd name="T0" fmla="*/ 305 w 408"/>
                <a:gd name="T1" fmla="*/ 0 h 408"/>
                <a:gd name="T2" fmla="*/ 408 w 408"/>
                <a:gd name="T3" fmla="*/ 103 h 408"/>
                <a:gd name="T4" fmla="*/ 102 w 408"/>
                <a:gd name="T5" fmla="*/ 408 h 408"/>
                <a:gd name="T6" fmla="*/ 0 w 408"/>
                <a:gd name="T7" fmla="*/ 306 h 408"/>
                <a:gd name="T8" fmla="*/ 305 w 408"/>
                <a:gd name="T9" fmla="*/ 0 h 408"/>
              </a:gdLst>
              <a:ahLst/>
              <a:cxnLst>
                <a:cxn ang="0">
                  <a:pos x="T0" y="T1"/>
                </a:cxn>
                <a:cxn ang="0">
                  <a:pos x="T2" y="T3"/>
                </a:cxn>
                <a:cxn ang="0">
                  <a:pos x="T4" y="T5"/>
                </a:cxn>
                <a:cxn ang="0">
                  <a:pos x="T6" y="T7"/>
                </a:cxn>
                <a:cxn ang="0">
                  <a:pos x="T8" y="T9"/>
                </a:cxn>
              </a:cxnLst>
              <a:rect l="0" t="0" r="r" b="b"/>
              <a:pathLst>
                <a:path w="408" h="408">
                  <a:moveTo>
                    <a:pt x="305" y="0"/>
                  </a:moveTo>
                  <a:lnTo>
                    <a:pt x="408" y="103"/>
                  </a:lnTo>
                  <a:lnTo>
                    <a:pt x="102" y="408"/>
                  </a:lnTo>
                  <a:lnTo>
                    <a:pt x="0" y="306"/>
                  </a:lnTo>
                  <a:lnTo>
                    <a:pt x="305" y="0"/>
                  </a:lnTo>
                  <a:close/>
                </a:path>
              </a:pathLst>
            </a:custGeom>
            <a:solidFill>
              <a:sysClr val="window" lastClr="FFFFFF"/>
            </a:solidFill>
            <a:ln w="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1200" cap="none" spc="0" normalizeH="0" baseline="0" noProof="0">
                <a:ln>
                  <a:noFill/>
                </a:ln>
                <a:solidFill>
                  <a:sysClr val="windowText" lastClr="000000"/>
                </a:solidFill>
                <a:effectLst/>
                <a:uLnTx/>
                <a:uFillTx/>
                <a:latin typeface="Calibri"/>
                <a:ea typeface="+mn-ea"/>
                <a:cs typeface="+mn-cs"/>
              </a:endParaRPr>
            </a:p>
          </p:txBody>
        </p:sp>
        <p:sp>
          <p:nvSpPr>
            <p:cNvPr id="99" name="Freeform 98"/>
            <p:cNvSpPr>
              <a:spLocks/>
            </p:cNvSpPr>
            <p:nvPr/>
          </p:nvSpPr>
          <p:spPr bwMode="auto">
            <a:xfrm>
              <a:off x="-3971349" y="3802063"/>
              <a:ext cx="646113" cy="647700"/>
            </a:xfrm>
            <a:custGeom>
              <a:avLst/>
              <a:gdLst>
                <a:gd name="T0" fmla="*/ 304 w 407"/>
                <a:gd name="T1" fmla="*/ 0 h 408"/>
                <a:gd name="T2" fmla="*/ 407 w 407"/>
                <a:gd name="T3" fmla="*/ 102 h 408"/>
                <a:gd name="T4" fmla="*/ 101 w 407"/>
                <a:gd name="T5" fmla="*/ 408 h 408"/>
                <a:gd name="T6" fmla="*/ 0 w 407"/>
                <a:gd name="T7" fmla="*/ 305 h 408"/>
                <a:gd name="T8" fmla="*/ 304 w 407"/>
                <a:gd name="T9" fmla="*/ 0 h 408"/>
              </a:gdLst>
              <a:ahLst/>
              <a:cxnLst>
                <a:cxn ang="0">
                  <a:pos x="T0" y="T1"/>
                </a:cxn>
                <a:cxn ang="0">
                  <a:pos x="T2" y="T3"/>
                </a:cxn>
                <a:cxn ang="0">
                  <a:pos x="T4" y="T5"/>
                </a:cxn>
                <a:cxn ang="0">
                  <a:pos x="T6" y="T7"/>
                </a:cxn>
                <a:cxn ang="0">
                  <a:pos x="T8" y="T9"/>
                </a:cxn>
              </a:cxnLst>
              <a:rect l="0" t="0" r="r" b="b"/>
              <a:pathLst>
                <a:path w="407" h="408">
                  <a:moveTo>
                    <a:pt x="304" y="0"/>
                  </a:moveTo>
                  <a:lnTo>
                    <a:pt x="407" y="102"/>
                  </a:lnTo>
                  <a:lnTo>
                    <a:pt x="101" y="408"/>
                  </a:lnTo>
                  <a:lnTo>
                    <a:pt x="0" y="305"/>
                  </a:lnTo>
                  <a:lnTo>
                    <a:pt x="304" y="0"/>
                  </a:lnTo>
                  <a:close/>
                </a:path>
              </a:pathLst>
            </a:custGeom>
            <a:solidFill>
              <a:sysClr val="window" lastClr="FFFFFF"/>
            </a:solidFill>
            <a:ln w="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1200" cap="none" spc="0" normalizeH="0" baseline="0" noProof="0">
                <a:ln>
                  <a:noFill/>
                </a:ln>
                <a:solidFill>
                  <a:sysClr val="windowText" lastClr="000000"/>
                </a:solidFill>
                <a:effectLst/>
                <a:uLnTx/>
                <a:uFillTx/>
                <a:latin typeface="Calibri"/>
                <a:ea typeface="+mn-ea"/>
                <a:cs typeface="+mn-cs"/>
              </a:endParaRPr>
            </a:p>
          </p:txBody>
        </p:sp>
        <p:sp>
          <p:nvSpPr>
            <p:cNvPr id="100" name="Freeform 99"/>
            <p:cNvSpPr>
              <a:spLocks/>
            </p:cNvSpPr>
            <p:nvPr/>
          </p:nvSpPr>
          <p:spPr bwMode="auto">
            <a:xfrm>
              <a:off x="-2839461" y="4449763"/>
              <a:ext cx="1090613" cy="844550"/>
            </a:xfrm>
            <a:custGeom>
              <a:avLst/>
              <a:gdLst>
                <a:gd name="T0" fmla="*/ 0 w 687"/>
                <a:gd name="T1" fmla="*/ 0 h 532"/>
                <a:gd name="T2" fmla="*/ 687 w 687"/>
                <a:gd name="T3" fmla="*/ 0 h 532"/>
                <a:gd name="T4" fmla="*/ 687 w 687"/>
                <a:gd name="T5" fmla="*/ 453 h 532"/>
                <a:gd name="T6" fmla="*/ 684 w 687"/>
                <a:gd name="T7" fmla="*/ 474 h 532"/>
                <a:gd name="T8" fmla="*/ 676 w 687"/>
                <a:gd name="T9" fmla="*/ 494 h 532"/>
                <a:gd name="T10" fmla="*/ 662 w 687"/>
                <a:gd name="T11" fmla="*/ 510 h 532"/>
                <a:gd name="T12" fmla="*/ 646 w 687"/>
                <a:gd name="T13" fmla="*/ 522 h 532"/>
                <a:gd name="T14" fmla="*/ 627 w 687"/>
                <a:gd name="T15" fmla="*/ 529 h 532"/>
                <a:gd name="T16" fmla="*/ 605 w 687"/>
                <a:gd name="T17" fmla="*/ 532 h 532"/>
                <a:gd name="T18" fmla="*/ 80 w 687"/>
                <a:gd name="T19" fmla="*/ 532 h 532"/>
                <a:gd name="T20" fmla="*/ 58 w 687"/>
                <a:gd name="T21" fmla="*/ 529 h 532"/>
                <a:gd name="T22" fmla="*/ 39 w 687"/>
                <a:gd name="T23" fmla="*/ 522 h 532"/>
                <a:gd name="T24" fmla="*/ 23 w 687"/>
                <a:gd name="T25" fmla="*/ 510 h 532"/>
                <a:gd name="T26" fmla="*/ 11 w 687"/>
                <a:gd name="T27" fmla="*/ 494 h 532"/>
                <a:gd name="T28" fmla="*/ 3 w 687"/>
                <a:gd name="T29" fmla="*/ 474 h 532"/>
                <a:gd name="T30" fmla="*/ 0 w 687"/>
                <a:gd name="T31" fmla="*/ 453 h 532"/>
                <a:gd name="T32" fmla="*/ 0 w 687"/>
                <a:gd name="T33" fmla="*/ 0 h 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87" h="532">
                  <a:moveTo>
                    <a:pt x="0" y="0"/>
                  </a:moveTo>
                  <a:lnTo>
                    <a:pt x="687" y="0"/>
                  </a:lnTo>
                  <a:lnTo>
                    <a:pt x="687" y="453"/>
                  </a:lnTo>
                  <a:lnTo>
                    <a:pt x="684" y="474"/>
                  </a:lnTo>
                  <a:lnTo>
                    <a:pt x="676" y="494"/>
                  </a:lnTo>
                  <a:lnTo>
                    <a:pt x="662" y="510"/>
                  </a:lnTo>
                  <a:lnTo>
                    <a:pt x="646" y="522"/>
                  </a:lnTo>
                  <a:lnTo>
                    <a:pt x="627" y="529"/>
                  </a:lnTo>
                  <a:lnTo>
                    <a:pt x="605" y="532"/>
                  </a:lnTo>
                  <a:lnTo>
                    <a:pt x="80" y="532"/>
                  </a:lnTo>
                  <a:lnTo>
                    <a:pt x="58" y="529"/>
                  </a:lnTo>
                  <a:lnTo>
                    <a:pt x="39" y="522"/>
                  </a:lnTo>
                  <a:lnTo>
                    <a:pt x="23" y="510"/>
                  </a:lnTo>
                  <a:lnTo>
                    <a:pt x="11" y="494"/>
                  </a:lnTo>
                  <a:lnTo>
                    <a:pt x="3" y="474"/>
                  </a:lnTo>
                  <a:lnTo>
                    <a:pt x="0" y="453"/>
                  </a:lnTo>
                  <a:lnTo>
                    <a:pt x="0" y="0"/>
                  </a:lnTo>
                  <a:close/>
                </a:path>
              </a:pathLst>
            </a:custGeom>
            <a:solidFill>
              <a:sysClr val="windowText" lastClr="000000">
                <a:lumMod val="65000"/>
                <a:lumOff val="35000"/>
              </a:sysClr>
            </a:solidFill>
            <a:ln w="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1200" cap="none" spc="0" normalizeH="0" baseline="0" noProof="0">
                <a:ln>
                  <a:noFill/>
                </a:ln>
                <a:solidFill>
                  <a:sysClr val="windowText" lastClr="000000"/>
                </a:solidFill>
                <a:effectLst/>
                <a:uLnTx/>
                <a:uFillTx/>
                <a:latin typeface="Calibri"/>
                <a:ea typeface="+mn-ea"/>
                <a:cs typeface="+mn-cs"/>
              </a:endParaRPr>
            </a:p>
          </p:txBody>
        </p:sp>
      </p:grpSp>
    </p:spTree>
    <p:extLst>
      <p:ext uri="{BB962C8B-B14F-4D97-AF65-F5344CB8AC3E}">
        <p14:creationId xmlns:p14="http://schemas.microsoft.com/office/powerpoint/2010/main" val="323922159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84047" y="109720"/>
            <a:ext cx="8385048" cy="396893"/>
          </a:xfrm>
        </p:spPr>
        <p:txBody>
          <a:bodyPr>
            <a:normAutofit fontScale="90000"/>
          </a:bodyPr>
          <a:lstStyle/>
          <a:p>
            <a:r>
              <a:rPr lang="en-US" sz="2000" dirty="0" smtClean="0"/>
              <a:t>Proposed Roadmap to realize the Connected </a:t>
            </a:r>
            <a:r>
              <a:rPr lang="en-US" sz="2000" dirty="0"/>
              <a:t>Insurance Ecosystem </a:t>
            </a:r>
            <a:br>
              <a:rPr lang="en-US" sz="2000" dirty="0"/>
            </a:br>
            <a:endParaRPr lang="en-US" sz="1600" i="1" dirty="0"/>
          </a:p>
        </p:txBody>
      </p:sp>
      <p:sp>
        <p:nvSpPr>
          <p:cNvPr id="2" name="Slide Number Placeholder 1"/>
          <p:cNvSpPr>
            <a:spLocks noGrp="1"/>
          </p:cNvSpPr>
          <p:nvPr>
            <p:ph type="sldNum" sz="quarter" idx="12"/>
          </p:nvPr>
        </p:nvSpPr>
        <p:spPr/>
        <p:txBody>
          <a:bodyPr/>
          <a:lstStyle/>
          <a:p>
            <a:pPr marL="0" marR="0" lvl="0" indent="0" algn="l" defTabSz="685800" rtl="0" eaLnBrk="1" fontAlgn="base" latinLnBrk="0" hangingPunct="1">
              <a:lnSpc>
                <a:spcPct val="100000"/>
              </a:lnSpc>
              <a:spcBef>
                <a:spcPct val="0"/>
              </a:spcBef>
              <a:spcAft>
                <a:spcPct val="0"/>
              </a:spcAft>
              <a:buClrTx/>
              <a:buSzTx/>
              <a:buFontTx/>
              <a:buNone/>
              <a:tabLst/>
              <a:defRPr/>
            </a:pPr>
            <a:fld id="{B32AB80A-78BA-6B42-BA0D-B44ACF890F5A}" type="slidenum">
              <a:rPr kumimoji="0" lang="en-US" sz="900" b="1" i="0" u="none" strike="noStrike" kern="1200" cap="none" spc="0" normalizeH="0" baseline="0" noProof="0">
                <a:ln>
                  <a:noFill/>
                </a:ln>
                <a:solidFill>
                  <a:prstClr val="white"/>
                </a:solidFill>
                <a:effectLst/>
                <a:uLnTx/>
                <a:uFillTx/>
                <a:latin typeface="Arial" charset="0"/>
                <a:ea typeface="+mn-ea"/>
                <a:cs typeface="+mn-cs"/>
              </a:rPr>
              <a:pPr marL="0" marR="0" lvl="0" indent="0" algn="l" defTabSz="685800" rtl="0" eaLnBrk="1" fontAlgn="base" latinLnBrk="0" hangingPunct="1">
                <a:lnSpc>
                  <a:spcPct val="100000"/>
                </a:lnSpc>
                <a:spcBef>
                  <a:spcPct val="0"/>
                </a:spcBef>
                <a:spcAft>
                  <a:spcPct val="0"/>
                </a:spcAft>
                <a:buClrTx/>
                <a:buSzTx/>
                <a:buFontTx/>
                <a:buNone/>
                <a:tabLst/>
                <a:defRPr/>
              </a:pPr>
              <a:t>5</a:t>
            </a:fld>
            <a:endParaRPr kumimoji="0" lang="en-US" sz="900" b="1" i="0" u="none" strike="noStrike" kern="1200" cap="none" spc="0" normalizeH="0" baseline="0" noProof="0" dirty="0">
              <a:ln>
                <a:noFill/>
              </a:ln>
              <a:solidFill>
                <a:prstClr val="white"/>
              </a:solidFill>
              <a:effectLst/>
              <a:uLnTx/>
              <a:uFillTx/>
              <a:latin typeface="Arial" charset="0"/>
              <a:ea typeface="+mn-ea"/>
              <a:cs typeface="+mn-cs"/>
            </a:endParaRPr>
          </a:p>
        </p:txBody>
      </p:sp>
      <p:sp>
        <p:nvSpPr>
          <p:cNvPr id="5" name="AutoShape 4" descr="https://res.cloudinary.com/value-penguin/image/upload/c_lfill/dpr_1.0/f_auto/h_800/q_auto/w_800/v1/auto-insurance/insurance-company-logos/usaa-auto-ins.jpg"/>
          <p:cNvSpPr>
            <a:spLocks noChangeAspect="1" noChangeArrowheads="1"/>
          </p:cNvSpPr>
          <p:nvPr/>
        </p:nvSpPr>
        <p:spPr bwMode="auto">
          <a:xfrm>
            <a:off x="230981" y="-108347"/>
            <a:ext cx="2286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en-US" sz="1350" b="0" i="0" u="none" strike="noStrike" kern="1200" cap="none" spc="0" normalizeH="0" baseline="0" noProof="0" dirty="0">
              <a:ln>
                <a:noFill/>
              </a:ln>
              <a:solidFill>
                <a:srgbClr val="50B3CF"/>
              </a:solidFill>
              <a:effectLst/>
              <a:uLnTx/>
              <a:uFillTx/>
              <a:latin typeface="Arial" charset="0"/>
              <a:ea typeface="+mn-ea"/>
              <a:cs typeface="+mn-cs"/>
            </a:endParaRPr>
          </a:p>
        </p:txBody>
      </p:sp>
      <p:sp>
        <p:nvSpPr>
          <p:cNvPr id="6" name="TextBox 5"/>
          <p:cNvSpPr txBox="1"/>
          <p:nvPr/>
        </p:nvSpPr>
        <p:spPr>
          <a:xfrm>
            <a:off x="345281" y="3216349"/>
            <a:ext cx="8364288" cy="1446550"/>
          </a:xfrm>
          <a:prstGeom prst="rect">
            <a:avLst/>
          </a:prstGeom>
          <a:noFill/>
          <a:ln>
            <a:solidFill>
              <a:schemeClr val="tx2">
                <a:lumMod val="75000"/>
                <a:lumOff val="25000"/>
              </a:schemeClr>
            </a:solidFill>
            <a:prstDash val="lgDash"/>
          </a:ln>
        </p:spPr>
        <p:txBody>
          <a:bodyPr wrap="square" rtlCol="0">
            <a:spAutoFit/>
          </a:bodyPr>
          <a:lstStyle/>
          <a:p>
            <a:pPr marL="0" marR="0" lvl="0" indent="0" algn="l" defTabSz="685800" rtl="0" eaLnBrk="1" fontAlgn="base" latinLnBrk="0" hangingPunct="1">
              <a:lnSpc>
                <a:spcPct val="100000"/>
              </a:lnSpc>
              <a:spcBef>
                <a:spcPts val="450"/>
              </a:spcBef>
              <a:spcAft>
                <a:spcPts val="450"/>
              </a:spcAft>
              <a:buClrTx/>
              <a:buSzTx/>
              <a:buFontTx/>
              <a:buNone/>
              <a:tabLst/>
              <a:defRPr/>
            </a:pPr>
            <a:r>
              <a:rPr kumimoji="0" lang="en-US" sz="1050" b="1" i="1" u="none" strike="noStrike" kern="0" cap="none" spc="0" normalizeH="0" baseline="0" noProof="0" dirty="0" smtClean="0">
                <a:ln>
                  <a:noFill/>
                </a:ln>
                <a:solidFill>
                  <a:srgbClr val="141414"/>
                </a:solidFill>
                <a:effectLst/>
                <a:uLnTx/>
                <a:uFillTx/>
                <a:latin typeface="Calibiri"/>
              </a:rPr>
              <a:t>Key Insights :</a:t>
            </a:r>
          </a:p>
          <a:p>
            <a:pPr marL="132160" marR="0" lvl="0" indent="-132160" algn="l" defTabSz="685800" rtl="0" eaLnBrk="1" fontAlgn="base" latinLnBrk="0" hangingPunct="1">
              <a:lnSpc>
                <a:spcPct val="100000"/>
              </a:lnSpc>
              <a:spcBef>
                <a:spcPts val="450"/>
              </a:spcBef>
              <a:spcAft>
                <a:spcPts val="450"/>
              </a:spcAft>
              <a:buClrTx/>
              <a:buSzTx/>
              <a:buFont typeface="Arial" panose="020B0604020202020204" pitchFamily="34" charset="0"/>
              <a:buChar char="•"/>
              <a:tabLst/>
              <a:defRPr/>
            </a:pPr>
            <a:r>
              <a:rPr kumimoji="0" lang="en-US" sz="1050" b="0" i="1" u="none" strike="noStrike" kern="0" cap="none" spc="0" normalizeH="0" baseline="0" noProof="0" dirty="0" smtClean="0">
                <a:ln>
                  <a:noFill/>
                </a:ln>
                <a:solidFill>
                  <a:srgbClr val="141414"/>
                </a:solidFill>
                <a:effectLst/>
                <a:uLnTx/>
                <a:uFillTx/>
                <a:latin typeface="Calibiri"/>
              </a:rPr>
              <a:t>Most Insurance Providers today are in Stage 1, while selective insurance companies are venturing to Stage 2 of maturity curve.</a:t>
            </a:r>
          </a:p>
          <a:p>
            <a:pPr marL="132160" marR="0" lvl="0" indent="-132160" algn="l" defTabSz="685800" rtl="0" eaLnBrk="1" fontAlgn="base" latinLnBrk="0" hangingPunct="1">
              <a:lnSpc>
                <a:spcPct val="100000"/>
              </a:lnSpc>
              <a:spcBef>
                <a:spcPts val="450"/>
              </a:spcBef>
              <a:spcAft>
                <a:spcPts val="450"/>
              </a:spcAft>
              <a:buClrTx/>
              <a:buSzTx/>
              <a:buFont typeface="Arial" panose="020B0604020202020204" pitchFamily="34" charset="0"/>
              <a:buChar char="•"/>
              <a:tabLst/>
              <a:defRPr/>
            </a:pPr>
            <a:r>
              <a:rPr kumimoji="0" lang="en-US" sz="1050" b="0" i="1" u="none" strike="noStrike" kern="0" cap="none" spc="0" normalizeH="0" baseline="0" noProof="0" dirty="0" smtClean="0">
                <a:ln>
                  <a:noFill/>
                </a:ln>
                <a:solidFill>
                  <a:srgbClr val="141414"/>
                </a:solidFill>
                <a:effectLst/>
                <a:uLnTx/>
                <a:uFillTx/>
                <a:latin typeface="Calibiri"/>
              </a:rPr>
              <a:t>Insurance providers are struggling to move beyond Stage 2 due to a lack of bandwidth/ability to envision, architect, design &amp; development of a robust Connected Insurance ecosystem.</a:t>
            </a:r>
          </a:p>
          <a:p>
            <a:pPr marL="132160" marR="0" lvl="0" indent="-132160" algn="l" defTabSz="685800" rtl="0" eaLnBrk="1" fontAlgn="base" latinLnBrk="0" hangingPunct="1">
              <a:lnSpc>
                <a:spcPct val="100000"/>
              </a:lnSpc>
              <a:spcBef>
                <a:spcPts val="450"/>
              </a:spcBef>
              <a:spcAft>
                <a:spcPts val="450"/>
              </a:spcAft>
              <a:buClrTx/>
              <a:buSzTx/>
              <a:buFont typeface="Arial" panose="020B0604020202020204" pitchFamily="34" charset="0"/>
              <a:buChar char="•"/>
              <a:tabLst/>
              <a:defRPr/>
            </a:pPr>
            <a:r>
              <a:rPr kumimoji="0" lang="en-US" sz="1050" b="0" i="1" u="none" strike="noStrike" kern="0" cap="none" spc="0" normalizeH="0" baseline="0" noProof="0" dirty="0" smtClean="0">
                <a:ln>
                  <a:noFill/>
                </a:ln>
                <a:solidFill>
                  <a:srgbClr val="141414"/>
                </a:solidFill>
                <a:effectLst/>
                <a:uLnTx/>
                <a:uFillTx/>
                <a:latin typeface="Calibiri"/>
              </a:rPr>
              <a:t>Stage 3 and beyond will deliver tangible business benefits by driving business model changes in customer engagement, risk mitigation / loss prevention, underwriting, and new product management</a:t>
            </a:r>
          </a:p>
        </p:txBody>
      </p:sp>
      <p:grpSp>
        <p:nvGrpSpPr>
          <p:cNvPr id="7" name="Group 6"/>
          <p:cNvGrpSpPr/>
          <p:nvPr/>
        </p:nvGrpSpPr>
        <p:grpSpPr>
          <a:xfrm>
            <a:off x="346410" y="853522"/>
            <a:ext cx="8363159" cy="2168278"/>
            <a:chOff x="386146" y="990600"/>
            <a:chExt cx="11150879" cy="2891036"/>
          </a:xfrm>
        </p:grpSpPr>
        <p:sp>
          <p:nvSpPr>
            <p:cNvPr id="8" name="Rectangle 7"/>
            <p:cNvSpPr/>
            <p:nvPr/>
          </p:nvSpPr>
          <p:spPr>
            <a:xfrm>
              <a:off x="9382038" y="1365160"/>
              <a:ext cx="2154987" cy="2384042"/>
            </a:xfrm>
            <a:prstGeom prst="rect">
              <a:avLst/>
            </a:prstGeom>
            <a:solidFill>
              <a:sysClr val="window" lastClr="FFFFFF">
                <a:lumMod val="95000"/>
              </a:sysClr>
            </a:solidFill>
            <a:ln w="9525" cap="flat" cmpd="sng" algn="ctr">
              <a:noFill/>
              <a:prstDash val="dash"/>
            </a:ln>
            <a:effectLst/>
          </p:spPr>
          <p:txBody>
            <a:bodyPr rtlCol="0"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900" b="0" i="0" u="none" strike="noStrike" kern="0" cap="none" spc="0" normalizeH="0" baseline="0" noProof="0" dirty="0" smtClean="0">
                <a:ln>
                  <a:noFill/>
                </a:ln>
                <a:solidFill>
                  <a:prstClr val="white"/>
                </a:solidFill>
                <a:effectLst/>
                <a:uLnTx/>
                <a:uFillTx/>
                <a:latin typeface="Calibiri"/>
              </a:endParaRPr>
            </a:p>
          </p:txBody>
        </p:sp>
        <p:sp>
          <p:nvSpPr>
            <p:cNvPr id="9" name="Rectangle 8"/>
            <p:cNvSpPr/>
            <p:nvPr/>
          </p:nvSpPr>
          <p:spPr>
            <a:xfrm>
              <a:off x="7113088" y="1372636"/>
              <a:ext cx="2174964" cy="2410608"/>
            </a:xfrm>
            <a:prstGeom prst="rect">
              <a:avLst/>
            </a:prstGeom>
            <a:solidFill>
              <a:sysClr val="window" lastClr="FFFFFF">
                <a:lumMod val="95000"/>
              </a:sysClr>
            </a:solidFill>
            <a:ln w="9525" cap="flat" cmpd="sng" algn="ctr">
              <a:noFill/>
              <a:prstDash val="dash"/>
            </a:ln>
            <a:effectLst/>
          </p:spPr>
          <p:txBody>
            <a:bodyPr rtlCol="0"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900" b="0" i="0" u="none" strike="noStrike" kern="0" cap="none" spc="0" normalizeH="0" baseline="0" noProof="0" dirty="0" smtClean="0">
                <a:ln>
                  <a:noFill/>
                </a:ln>
                <a:solidFill>
                  <a:prstClr val="white"/>
                </a:solidFill>
                <a:effectLst/>
                <a:uLnTx/>
                <a:uFillTx/>
                <a:latin typeface="Calibiri"/>
              </a:endParaRPr>
            </a:p>
          </p:txBody>
        </p:sp>
        <p:sp>
          <p:nvSpPr>
            <p:cNvPr id="10" name="Rectangle 9"/>
            <p:cNvSpPr/>
            <p:nvPr/>
          </p:nvSpPr>
          <p:spPr>
            <a:xfrm>
              <a:off x="386146" y="1371328"/>
              <a:ext cx="2157984" cy="2411915"/>
            </a:xfrm>
            <a:prstGeom prst="rect">
              <a:avLst/>
            </a:prstGeom>
            <a:solidFill>
              <a:sysClr val="window" lastClr="FFFFFF">
                <a:lumMod val="95000"/>
              </a:sysClr>
            </a:solidFill>
            <a:ln w="9525" cap="flat" cmpd="sng" algn="ctr">
              <a:noFill/>
              <a:prstDash val="dash"/>
            </a:ln>
            <a:effectLst/>
          </p:spPr>
          <p:txBody>
            <a:bodyPr rtlCol="0"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900" b="0" i="0" u="none" strike="noStrike" kern="0" cap="none" spc="0" normalizeH="0" baseline="0" noProof="0" dirty="0" smtClean="0">
                <a:ln>
                  <a:noFill/>
                </a:ln>
                <a:solidFill>
                  <a:prstClr val="white"/>
                </a:solidFill>
                <a:effectLst/>
                <a:uLnTx/>
                <a:uFillTx/>
                <a:latin typeface="Calibiri"/>
              </a:endParaRPr>
            </a:p>
          </p:txBody>
        </p:sp>
        <p:sp>
          <p:nvSpPr>
            <p:cNvPr id="11" name="Pentagon 10"/>
            <p:cNvSpPr/>
            <p:nvPr/>
          </p:nvSpPr>
          <p:spPr>
            <a:xfrm>
              <a:off x="386146" y="990600"/>
              <a:ext cx="2154987" cy="338838"/>
            </a:xfrm>
            <a:prstGeom prst="homePlate">
              <a:avLst/>
            </a:prstGeom>
            <a:solidFill>
              <a:srgbClr val="0133A2"/>
            </a:solidFill>
            <a:ln w="9525" cap="flat" cmpd="sng" algn="ctr">
              <a:noFill/>
              <a:prstDash val="solid"/>
            </a:ln>
            <a:effectLst/>
            <a:scene3d>
              <a:camera prst="orthographicFront"/>
              <a:lightRig rig="threePt" dir="t"/>
            </a:scene3d>
            <a:sp3d prstMaterial="matte"/>
          </p:spPr>
          <p:txBody>
            <a:bodyPr rtlCol="0"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350" b="0" i="0" u="none" strike="noStrike" kern="0" cap="none" spc="0" normalizeH="0" baseline="0" noProof="0" dirty="0" smtClean="0">
                <a:ln>
                  <a:noFill/>
                </a:ln>
                <a:solidFill>
                  <a:prstClr val="white"/>
                </a:solidFill>
                <a:effectLst/>
                <a:uLnTx/>
                <a:uFillTx/>
                <a:latin typeface="Calibiri"/>
              </a:endParaRPr>
            </a:p>
          </p:txBody>
        </p:sp>
        <p:sp>
          <p:nvSpPr>
            <p:cNvPr id="12" name="Rectangle 11"/>
            <p:cNvSpPr/>
            <p:nvPr/>
          </p:nvSpPr>
          <p:spPr>
            <a:xfrm>
              <a:off x="590846" y="1032492"/>
              <a:ext cx="1624804" cy="317009"/>
            </a:xfrm>
            <a:prstGeom prst="rect">
              <a:avLst/>
            </a:prstGeom>
          </p:spPr>
          <p:txBody>
            <a:bodyPr wrap="none">
              <a:spAutoFit/>
            </a:bodyPr>
            <a:lstStyle/>
            <a:p>
              <a:pPr marL="0" marR="0" lvl="0" indent="0" algn="ctr" defTabSz="975122" rtl="0" eaLnBrk="1" fontAlgn="base" latinLnBrk="0" hangingPunct="1">
                <a:lnSpc>
                  <a:spcPct val="90000"/>
                </a:lnSpc>
                <a:spcBef>
                  <a:spcPct val="0"/>
                </a:spcBef>
                <a:spcAft>
                  <a:spcPct val="35000"/>
                </a:spcAft>
                <a:buClrTx/>
                <a:buSzTx/>
                <a:buFontTx/>
                <a:buNone/>
                <a:tabLst/>
                <a:defRPr/>
              </a:pPr>
              <a:r>
                <a:rPr kumimoji="0" lang="en-US" sz="1050" b="1" i="0" u="none" strike="noStrike" kern="0" cap="none" spc="0" normalizeH="0" baseline="0" noProof="0" dirty="0" smtClean="0">
                  <a:ln>
                    <a:noFill/>
                  </a:ln>
                  <a:solidFill>
                    <a:prstClr val="white"/>
                  </a:solidFill>
                  <a:effectLst/>
                  <a:uLnTx/>
                  <a:uFillTx/>
                  <a:latin typeface="Calibiri"/>
                </a:rPr>
                <a:t>Stage 1: Partner</a:t>
              </a:r>
            </a:p>
          </p:txBody>
        </p:sp>
        <p:sp>
          <p:nvSpPr>
            <p:cNvPr id="13" name="Pentagon 12"/>
            <p:cNvSpPr/>
            <p:nvPr/>
          </p:nvSpPr>
          <p:spPr>
            <a:xfrm>
              <a:off x="2635119" y="990600"/>
              <a:ext cx="2154987" cy="338838"/>
            </a:xfrm>
            <a:prstGeom prst="homePlate">
              <a:avLst/>
            </a:prstGeom>
            <a:solidFill>
              <a:srgbClr val="0133A2"/>
            </a:solidFill>
            <a:ln w="9525" cap="flat" cmpd="sng" algn="ctr">
              <a:noFill/>
              <a:prstDash val="solid"/>
            </a:ln>
            <a:effectLst/>
            <a:scene3d>
              <a:camera prst="orthographicFront"/>
              <a:lightRig rig="threePt" dir="t"/>
            </a:scene3d>
            <a:sp3d prstMaterial="matte"/>
          </p:spPr>
          <p:txBody>
            <a:bodyPr rtlCol="0"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350" b="0" i="0" u="none" strike="noStrike" kern="0" cap="none" spc="0" normalizeH="0" baseline="0" noProof="0" dirty="0" smtClean="0">
                <a:ln>
                  <a:noFill/>
                </a:ln>
                <a:solidFill>
                  <a:prstClr val="white"/>
                </a:solidFill>
                <a:effectLst/>
                <a:uLnTx/>
                <a:uFillTx/>
                <a:latin typeface="Calibiri"/>
              </a:endParaRPr>
            </a:p>
          </p:txBody>
        </p:sp>
        <p:sp>
          <p:nvSpPr>
            <p:cNvPr id="14" name="Pentagon 13"/>
            <p:cNvSpPr/>
            <p:nvPr/>
          </p:nvSpPr>
          <p:spPr>
            <a:xfrm>
              <a:off x="4884092" y="990600"/>
              <a:ext cx="2154987" cy="338838"/>
            </a:xfrm>
            <a:prstGeom prst="homePlate">
              <a:avLst/>
            </a:prstGeom>
            <a:solidFill>
              <a:srgbClr val="0133A2"/>
            </a:solidFill>
            <a:ln w="9525" cap="flat" cmpd="sng" algn="ctr">
              <a:noFill/>
              <a:prstDash val="solid"/>
            </a:ln>
            <a:effectLst/>
            <a:scene3d>
              <a:camera prst="orthographicFront"/>
              <a:lightRig rig="threePt" dir="t"/>
            </a:scene3d>
            <a:sp3d prstMaterial="matte"/>
          </p:spPr>
          <p:txBody>
            <a:bodyPr rtlCol="0"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350" b="0" i="0" u="none" strike="noStrike" kern="0" cap="none" spc="0" normalizeH="0" baseline="0" noProof="0" dirty="0" smtClean="0">
                <a:ln>
                  <a:noFill/>
                </a:ln>
                <a:solidFill>
                  <a:prstClr val="white"/>
                </a:solidFill>
                <a:effectLst/>
                <a:uLnTx/>
                <a:uFillTx/>
                <a:latin typeface="Calibiri"/>
              </a:endParaRPr>
            </a:p>
          </p:txBody>
        </p:sp>
        <p:sp>
          <p:nvSpPr>
            <p:cNvPr id="15" name="Pentagon 14"/>
            <p:cNvSpPr/>
            <p:nvPr/>
          </p:nvSpPr>
          <p:spPr>
            <a:xfrm>
              <a:off x="7133065" y="990600"/>
              <a:ext cx="2154987" cy="338838"/>
            </a:xfrm>
            <a:prstGeom prst="homePlate">
              <a:avLst/>
            </a:prstGeom>
            <a:solidFill>
              <a:srgbClr val="0133A2"/>
            </a:solidFill>
            <a:ln w="9525" cap="flat" cmpd="sng" algn="ctr">
              <a:noFill/>
              <a:prstDash val="solid"/>
            </a:ln>
            <a:effectLst/>
            <a:scene3d>
              <a:camera prst="orthographicFront"/>
              <a:lightRig rig="threePt" dir="t"/>
            </a:scene3d>
            <a:sp3d prstMaterial="matte"/>
          </p:spPr>
          <p:txBody>
            <a:bodyPr rtlCol="0"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350" b="0" i="0" u="none" strike="noStrike" kern="0" cap="none" spc="0" normalizeH="0" baseline="0" noProof="0" dirty="0" smtClean="0">
                <a:ln>
                  <a:noFill/>
                </a:ln>
                <a:solidFill>
                  <a:prstClr val="white"/>
                </a:solidFill>
                <a:effectLst/>
                <a:uLnTx/>
                <a:uFillTx/>
                <a:latin typeface="Calibiri"/>
              </a:endParaRPr>
            </a:p>
          </p:txBody>
        </p:sp>
        <p:sp>
          <p:nvSpPr>
            <p:cNvPr id="16" name="Pentagon 15"/>
            <p:cNvSpPr/>
            <p:nvPr/>
          </p:nvSpPr>
          <p:spPr>
            <a:xfrm>
              <a:off x="9382038" y="990600"/>
              <a:ext cx="2154987" cy="338838"/>
            </a:xfrm>
            <a:prstGeom prst="homePlate">
              <a:avLst/>
            </a:prstGeom>
            <a:solidFill>
              <a:srgbClr val="0133A2"/>
            </a:solidFill>
            <a:ln w="9525" cap="flat" cmpd="sng" algn="ctr">
              <a:noFill/>
              <a:prstDash val="solid"/>
            </a:ln>
            <a:effectLst/>
            <a:scene3d>
              <a:camera prst="orthographicFront"/>
              <a:lightRig rig="threePt" dir="t"/>
            </a:scene3d>
            <a:sp3d prstMaterial="matte"/>
          </p:spPr>
          <p:txBody>
            <a:bodyPr rtlCol="0"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350" b="0" i="0" u="none" strike="noStrike" kern="0" cap="none" spc="0" normalizeH="0" baseline="0" noProof="0" dirty="0" smtClean="0">
                <a:ln>
                  <a:noFill/>
                </a:ln>
                <a:solidFill>
                  <a:prstClr val="white"/>
                </a:solidFill>
                <a:effectLst/>
                <a:uLnTx/>
                <a:uFillTx/>
                <a:latin typeface="Calibiri"/>
              </a:endParaRPr>
            </a:p>
          </p:txBody>
        </p:sp>
        <p:sp>
          <p:nvSpPr>
            <p:cNvPr id="17" name="Rectangle 16"/>
            <p:cNvSpPr/>
            <p:nvPr/>
          </p:nvSpPr>
          <p:spPr>
            <a:xfrm>
              <a:off x="2773501" y="1043983"/>
              <a:ext cx="1815027" cy="317009"/>
            </a:xfrm>
            <a:prstGeom prst="rect">
              <a:avLst/>
            </a:prstGeom>
          </p:spPr>
          <p:txBody>
            <a:bodyPr wrap="none">
              <a:spAutoFit/>
            </a:bodyPr>
            <a:lstStyle/>
            <a:p>
              <a:pPr marL="0" marR="0" lvl="0" indent="0" algn="ctr" defTabSz="975122" rtl="0" eaLnBrk="1" fontAlgn="base" latinLnBrk="0" hangingPunct="1">
                <a:lnSpc>
                  <a:spcPct val="90000"/>
                </a:lnSpc>
                <a:spcBef>
                  <a:spcPct val="0"/>
                </a:spcBef>
                <a:spcAft>
                  <a:spcPct val="35000"/>
                </a:spcAft>
                <a:buClrTx/>
                <a:buSzTx/>
                <a:buFontTx/>
                <a:buNone/>
                <a:tabLst/>
                <a:defRPr/>
              </a:pPr>
              <a:r>
                <a:rPr kumimoji="0" lang="en-US" sz="1050" b="1" i="0" u="none" strike="noStrike" kern="0" cap="none" spc="0" normalizeH="0" baseline="0" noProof="0" dirty="0" smtClean="0">
                  <a:ln>
                    <a:noFill/>
                  </a:ln>
                  <a:solidFill>
                    <a:prstClr val="white"/>
                  </a:solidFill>
                  <a:effectLst/>
                  <a:uLnTx/>
                  <a:uFillTx/>
                  <a:latin typeface="Calibiri"/>
                </a:rPr>
                <a:t>Stage 2: Penetrate</a:t>
              </a:r>
            </a:p>
          </p:txBody>
        </p:sp>
        <p:sp>
          <p:nvSpPr>
            <p:cNvPr id="18" name="Rectangle 17"/>
            <p:cNvSpPr/>
            <p:nvPr/>
          </p:nvSpPr>
          <p:spPr>
            <a:xfrm>
              <a:off x="5044397" y="1030449"/>
              <a:ext cx="1723121" cy="317009"/>
            </a:xfrm>
            <a:prstGeom prst="rect">
              <a:avLst/>
            </a:prstGeom>
          </p:spPr>
          <p:txBody>
            <a:bodyPr wrap="none">
              <a:spAutoFit/>
            </a:bodyPr>
            <a:lstStyle/>
            <a:p>
              <a:pPr marL="0" marR="0" lvl="0" indent="0" algn="ctr" defTabSz="975122" rtl="0" eaLnBrk="1" fontAlgn="base" latinLnBrk="0" hangingPunct="1">
                <a:lnSpc>
                  <a:spcPct val="90000"/>
                </a:lnSpc>
                <a:spcBef>
                  <a:spcPct val="0"/>
                </a:spcBef>
                <a:spcAft>
                  <a:spcPct val="35000"/>
                </a:spcAft>
                <a:buClrTx/>
                <a:buSzTx/>
                <a:buFontTx/>
                <a:buNone/>
                <a:tabLst/>
                <a:defRPr/>
              </a:pPr>
              <a:r>
                <a:rPr kumimoji="0" lang="en-US" sz="1050" b="1" i="0" u="none" strike="noStrike" kern="0" cap="none" spc="0" normalizeH="0" baseline="0" noProof="0" dirty="0" smtClean="0">
                  <a:ln>
                    <a:noFill/>
                  </a:ln>
                  <a:solidFill>
                    <a:prstClr val="white"/>
                  </a:solidFill>
                  <a:effectLst/>
                  <a:uLnTx/>
                  <a:uFillTx/>
                  <a:latin typeface="Calibiri"/>
                </a:rPr>
                <a:t>Stage 3: Platform</a:t>
              </a:r>
            </a:p>
          </p:txBody>
        </p:sp>
        <p:sp>
          <p:nvSpPr>
            <p:cNvPr id="19" name="Rectangle 18"/>
            <p:cNvSpPr/>
            <p:nvPr/>
          </p:nvSpPr>
          <p:spPr>
            <a:xfrm>
              <a:off x="7367515" y="1041939"/>
              <a:ext cx="1641903" cy="317009"/>
            </a:xfrm>
            <a:prstGeom prst="rect">
              <a:avLst/>
            </a:prstGeom>
          </p:spPr>
          <p:txBody>
            <a:bodyPr wrap="none">
              <a:spAutoFit/>
            </a:bodyPr>
            <a:lstStyle/>
            <a:p>
              <a:pPr marL="0" marR="0" lvl="0" indent="0" algn="ctr" defTabSz="975122" rtl="0" eaLnBrk="1" fontAlgn="base" latinLnBrk="0" hangingPunct="1">
                <a:lnSpc>
                  <a:spcPct val="90000"/>
                </a:lnSpc>
                <a:spcBef>
                  <a:spcPct val="0"/>
                </a:spcBef>
                <a:spcAft>
                  <a:spcPct val="35000"/>
                </a:spcAft>
                <a:buClrTx/>
                <a:buSzTx/>
                <a:buFontTx/>
                <a:buNone/>
                <a:tabLst/>
                <a:defRPr/>
              </a:pPr>
              <a:r>
                <a:rPr kumimoji="0" lang="en-US" sz="1050" b="1" i="0" u="none" strike="noStrike" kern="0" cap="none" spc="0" normalizeH="0" baseline="0" noProof="0" dirty="0" smtClean="0">
                  <a:ln>
                    <a:noFill/>
                  </a:ln>
                  <a:solidFill>
                    <a:prstClr val="white"/>
                  </a:solidFill>
                  <a:effectLst/>
                  <a:uLnTx/>
                  <a:uFillTx/>
                  <a:latin typeface="Calibiri"/>
                </a:rPr>
                <a:t>Stage 4: Expand</a:t>
              </a:r>
            </a:p>
          </p:txBody>
        </p:sp>
        <p:sp>
          <p:nvSpPr>
            <p:cNvPr id="20" name="Rectangle 19"/>
            <p:cNvSpPr/>
            <p:nvPr/>
          </p:nvSpPr>
          <p:spPr>
            <a:xfrm>
              <a:off x="9542830" y="1030449"/>
              <a:ext cx="1731671" cy="317009"/>
            </a:xfrm>
            <a:prstGeom prst="rect">
              <a:avLst/>
            </a:prstGeom>
          </p:spPr>
          <p:txBody>
            <a:bodyPr wrap="none">
              <a:spAutoFit/>
            </a:bodyPr>
            <a:lstStyle/>
            <a:p>
              <a:pPr marL="0" marR="0" lvl="0" indent="0" algn="ctr" defTabSz="975122" rtl="0" eaLnBrk="1" fontAlgn="base" latinLnBrk="0" hangingPunct="1">
                <a:lnSpc>
                  <a:spcPct val="90000"/>
                </a:lnSpc>
                <a:spcBef>
                  <a:spcPct val="0"/>
                </a:spcBef>
                <a:spcAft>
                  <a:spcPct val="35000"/>
                </a:spcAft>
                <a:buClrTx/>
                <a:buSzTx/>
                <a:buFontTx/>
                <a:buNone/>
                <a:tabLst/>
                <a:defRPr/>
              </a:pPr>
              <a:r>
                <a:rPr kumimoji="0" lang="en-US" sz="1050" b="1" i="0" u="none" strike="noStrike" kern="0" cap="none" spc="0" normalizeH="0" baseline="0" noProof="0" dirty="0" smtClean="0">
                  <a:ln>
                    <a:noFill/>
                  </a:ln>
                  <a:solidFill>
                    <a:prstClr val="white"/>
                  </a:solidFill>
                  <a:effectLst/>
                  <a:uLnTx/>
                  <a:uFillTx/>
                  <a:latin typeface="Calibiri"/>
                </a:rPr>
                <a:t>Stage 5: Innovate</a:t>
              </a:r>
            </a:p>
          </p:txBody>
        </p:sp>
        <p:sp>
          <p:nvSpPr>
            <p:cNvPr id="21" name="Rectangle 20"/>
            <p:cNvSpPr/>
            <p:nvPr/>
          </p:nvSpPr>
          <p:spPr>
            <a:xfrm>
              <a:off x="7121428" y="1388646"/>
              <a:ext cx="2166624" cy="2492990"/>
            </a:xfrm>
            <a:prstGeom prst="rect">
              <a:avLst/>
            </a:prstGeom>
            <a:noFill/>
            <a:ln>
              <a:noFill/>
              <a:prstDash val="dash"/>
            </a:ln>
          </p:spPr>
          <p:txBody>
            <a:bodyPr wrap="square" rtlCol="0">
              <a:spAutoFit/>
            </a:bodyPr>
            <a:lstStyle/>
            <a:p>
              <a:pPr marL="0" marR="0" lvl="0" indent="0" algn="l" defTabSz="685800" rtl="0" eaLnBrk="1" fontAlgn="base" latinLnBrk="0" hangingPunct="1">
                <a:lnSpc>
                  <a:spcPct val="100000"/>
                </a:lnSpc>
                <a:spcBef>
                  <a:spcPct val="0"/>
                </a:spcBef>
                <a:spcAft>
                  <a:spcPct val="0"/>
                </a:spcAft>
                <a:buClrTx/>
                <a:buSzTx/>
                <a:buFontTx/>
                <a:buNone/>
                <a:tabLst/>
                <a:defRPr/>
              </a:pPr>
              <a:r>
                <a:rPr kumimoji="0" lang="en-US" sz="1050" b="0" i="0" u="none" strike="noStrike" kern="0" cap="none" spc="0" normalizeH="0" baseline="0" noProof="0" dirty="0">
                  <a:ln>
                    <a:noFill/>
                  </a:ln>
                  <a:solidFill>
                    <a:srgbClr val="141414"/>
                  </a:solidFill>
                  <a:effectLst/>
                  <a:uLnTx/>
                  <a:uFillTx/>
                  <a:latin typeface="Calibiri"/>
                </a:rPr>
                <a:t>Extend </a:t>
              </a:r>
              <a:r>
                <a:rPr kumimoji="0" lang="en-US" sz="1050" b="0" i="0" u="none" strike="noStrike" kern="0" cap="none" spc="0" normalizeH="0" baseline="0" noProof="0" dirty="0" smtClean="0">
                  <a:ln>
                    <a:noFill/>
                  </a:ln>
                  <a:solidFill>
                    <a:srgbClr val="141414"/>
                  </a:solidFill>
                  <a:effectLst/>
                  <a:uLnTx/>
                  <a:uFillTx/>
                  <a:latin typeface="Calibiri"/>
                </a:rPr>
                <a:t>the IoT platform </a:t>
              </a:r>
              <a:r>
                <a:rPr kumimoji="0" lang="en-US" sz="1050" b="0" i="0" u="none" strike="noStrike" kern="0" cap="none" spc="0" normalizeH="0" baseline="0" noProof="0" dirty="0">
                  <a:ln>
                    <a:noFill/>
                  </a:ln>
                  <a:solidFill>
                    <a:srgbClr val="141414"/>
                  </a:solidFill>
                  <a:effectLst/>
                  <a:uLnTx/>
                  <a:uFillTx/>
                  <a:latin typeface="Calibiri"/>
                </a:rPr>
                <a:t>to sensors for fire, theft, equipment </a:t>
              </a:r>
              <a:r>
                <a:rPr kumimoji="0" lang="en-US" sz="1050" b="0" i="0" u="none" strike="noStrike" kern="0" cap="none" spc="0" normalizeH="0" baseline="0" noProof="0" dirty="0" smtClean="0">
                  <a:ln>
                    <a:noFill/>
                  </a:ln>
                  <a:solidFill>
                    <a:srgbClr val="141414"/>
                  </a:solidFill>
                  <a:effectLst/>
                  <a:uLnTx/>
                  <a:uFillTx/>
                  <a:latin typeface="Calibiri"/>
                </a:rPr>
                <a:t>utilization and </a:t>
              </a:r>
              <a:r>
                <a:rPr kumimoji="0" lang="en-US" sz="1050" b="0" i="0" u="none" strike="noStrike" kern="0" cap="none" spc="0" normalizeH="0" baseline="0" noProof="0" dirty="0">
                  <a:ln>
                    <a:noFill/>
                  </a:ln>
                  <a:solidFill>
                    <a:srgbClr val="141414"/>
                  </a:solidFill>
                  <a:effectLst/>
                  <a:uLnTx/>
                  <a:uFillTx/>
                  <a:latin typeface="Calibiri"/>
                </a:rPr>
                <a:t>worker safety related </a:t>
              </a:r>
              <a:r>
                <a:rPr kumimoji="0" lang="en-US" sz="1050" b="0" i="0" u="none" strike="noStrike" kern="0" cap="none" spc="0" normalizeH="0" baseline="0" noProof="0" dirty="0" smtClean="0">
                  <a:ln>
                    <a:noFill/>
                  </a:ln>
                  <a:solidFill>
                    <a:srgbClr val="141414"/>
                  </a:solidFill>
                  <a:effectLst/>
                  <a:uLnTx/>
                  <a:uFillTx/>
                  <a:latin typeface="Calibiri"/>
                </a:rPr>
                <a:t>ecosystem </a:t>
              </a:r>
              <a:endParaRPr kumimoji="0" lang="en-US" sz="1050" b="0" i="0" u="none" strike="noStrike" kern="0" cap="none" spc="0" normalizeH="0" baseline="0" noProof="0" dirty="0">
                <a:ln>
                  <a:noFill/>
                </a:ln>
                <a:solidFill>
                  <a:srgbClr val="141414"/>
                </a:solidFill>
                <a:effectLst/>
                <a:uLnTx/>
                <a:uFillTx/>
                <a:latin typeface="Calibiri"/>
              </a:endParaRPr>
            </a:p>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en-US" sz="1050" b="0" i="0" u="none" strike="noStrike" kern="0" cap="none" spc="0" normalizeH="0" baseline="0" noProof="0" dirty="0" smtClean="0">
                <a:ln>
                  <a:noFill/>
                </a:ln>
                <a:solidFill>
                  <a:srgbClr val="141414"/>
                </a:solidFill>
                <a:effectLst/>
                <a:uLnTx/>
                <a:uFillTx/>
                <a:latin typeface="Calibiri"/>
              </a:endParaRPr>
            </a:p>
            <a:p>
              <a:pPr marL="0" marR="0" lvl="0" indent="0" algn="l" defTabSz="685800" rtl="0" eaLnBrk="1" fontAlgn="base" latinLnBrk="0" hangingPunct="1">
                <a:lnSpc>
                  <a:spcPct val="100000"/>
                </a:lnSpc>
                <a:spcBef>
                  <a:spcPct val="0"/>
                </a:spcBef>
                <a:spcAft>
                  <a:spcPct val="0"/>
                </a:spcAft>
                <a:buClrTx/>
                <a:buSzTx/>
                <a:buFontTx/>
                <a:buNone/>
                <a:tabLst/>
                <a:defRPr/>
              </a:pPr>
              <a:r>
                <a:rPr kumimoji="0" lang="en-US" sz="1050" b="0" i="0" u="none" strike="noStrike" kern="0" cap="none" spc="0" normalizeH="0" baseline="0" noProof="0" dirty="0" smtClean="0">
                  <a:ln>
                    <a:noFill/>
                  </a:ln>
                  <a:solidFill>
                    <a:srgbClr val="141414"/>
                  </a:solidFill>
                  <a:effectLst/>
                  <a:uLnTx/>
                  <a:uFillTx/>
                  <a:latin typeface="Calibiri"/>
                </a:rPr>
                <a:t>Enrich the under line solution by adding analytics based value added services for risk mitigation</a:t>
              </a:r>
            </a:p>
          </p:txBody>
        </p:sp>
        <p:sp>
          <p:nvSpPr>
            <p:cNvPr id="22" name="Rectangle 21"/>
            <p:cNvSpPr/>
            <p:nvPr/>
          </p:nvSpPr>
          <p:spPr>
            <a:xfrm>
              <a:off x="9411605" y="1401444"/>
              <a:ext cx="2074440" cy="1846659"/>
            </a:xfrm>
            <a:prstGeom prst="rect">
              <a:avLst/>
            </a:prstGeom>
            <a:noFill/>
            <a:ln>
              <a:noFill/>
              <a:prstDash val="dash"/>
            </a:ln>
          </p:spPr>
          <p:txBody>
            <a:bodyPr wrap="square" rtlCol="0">
              <a:spAutoFit/>
            </a:bodyPr>
            <a:lstStyle/>
            <a:p>
              <a:pPr marL="0" marR="0" lvl="0" indent="0" algn="l" defTabSz="685800" rtl="0" eaLnBrk="1" fontAlgn="base" latinLnBrk="0" hangingPunct="1">
                <a:lnSpc>
                  <a:spcPct val="100000"/>
                </a:lnSpc>
                <a:spcBef>
                  <a:spcPct val="0"/>
                </a:spcBef>
                <a:spcAft>
                  <a:spcPct val="0"/>
                </a:spcAft>
                <a:buClrTx/>
                <a:buSzTx/>
                <a:buFontTx/>
                <a:buNone/>
                <a:tabLst/>
                <a:defRPr/>
              </a:pPr>
              <a:r>
                <a:rPr kumimoji="0" lang="en-US" sz="1050" b="0" i="0" u="none" strike="noStrike" kern="0" cap="none" spc="0" normalizeH="0" baseline="0" noProof="0" dirty="0" smtClean="0">
                  <a:ln>
                    <a:noFill/>
                  </a:ln>
                  <a:solidFill>
                    <a:srgbClr val="141414"/>
                  </a:solidFill>
                  <a:effectLst/>
                  <a:uLnTx/>
                  <a:uFillTx/>
                  <a:latin typeface="Calibiri"/>
                </a:rPr>
                <a:t>Leverage real-time data &amp; IoT platform to expand partnerships and offer value-added services beyond insurance to warranty services and build new product and services </a:t>
              </a:r>
            </a:p>
          </p:txBody>
        </p:sp>
        <p:sp>
          <p:nvSpPr>
            <p:cNvPr id="23" name="Rectangle 22"/>
            <p:cNvSpPr/>
            <p:nvPr/>
          </p:nvSpPr>
          <p:spPr>
            <a:xfrm>
              <a:off x="4884091" y="1372553"/>
              <a:ext cx="2139075" cy="2410690"/>
            </a:xfrm>
            <a:prstGeom prst="rect">
              <a:avLst/>
            </a:prstGeom>
            <a:solidFill>
              <a:sysClr val="window" lastClr="FFFFFF">
                <a:lumMod val="95000"/>
              </a:sysClr>
            </a:solidFill>
            <a:ln w="9525" cap="flat" cmpd="sng" algn="ctr">
              <a:noFill/>
              <a:prstDash val="dash"/>
            </a:ln>
            <a:effectLst/>
          </p:spPr>
          <p:txBody>
            <a:bodyPr rtlCol="0"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900" b="0" i="0" u="none" strike="noStrike" kern="0" cap="none" spc="0" normalizeH="0" baseline="0" noProof="0" dirty="0" smtClean="0">
                <a:ln>
                  <a:noFill/>
                </a:ln>
                <a:solidFill>
                  <a:prstClr val="white"/>
                </a:solidFill>
                <a:effectLst/>
                <a:uLnTx/>
                <a:uFillTx/>
                <a:latin typeface="Calibiri"/>
              </a:endParaRPr>
            </a:p>
          </p:txBody>
        </p:sp>
        <p:sp>
          <p:nvSpPr>
            <p:cNvPr id="24" name="Rectangle 23"/>
            <p:cNvSpPr/>
            <p:nvPr/>
          </p:nvSpPr>
          <p:spPr>
            <a:xfrm>
              <a:off x="4911258" y="1401444"/>
              <a:ext cx="2084744" cy="2062103"/>
            </a:xfrm>
            <a:prstGeom prst="rect">
              <a:avLst/>
            </a:prstGeom>
            <a:noFill/>
            <a:ln>
              <a:noFill/>
              <a:prstDash val="dash"/>
            </a:ln>
          </p:spPr>
          <p:txBody>
            <a:bodyPr wrap="square" rtlCol="0">
              <a:spAutoFit/>
            </a:bodyPr>
            <a:lstStyle/>
            <a:p>
              <a:pPr marL="0" marR="0" lvl="0" indent="0" algn="l" defTabSz="685800" rtl="0" eaLnBrk="1" fontAlgn="base" latinLnBrk="0" hangingPunct="1">
                <a:lnSpc>
                  <a:spcPct val="100000"/>
                </a:lnSpc>
                <a:spcBef>
                  <a:spcPct val="0"/>
                </a:spcBef>
                <a:spcAft>
                  <a:spcPct val="0"/>
                </a:spcAft>
                <a:buClrTx/>
                <a:buSzTx/>
                <a:buFontTx/>
                <a:buNone/>
                <a:tabLst/>
                <a:defRPr/>
              </a:pPr>
              <a:r>
                <a:rPr kumimoji="0" lang="en-US" sz="1050" b="0" i="0" u="none" strike="noStrike" kern="0" cap="none" spc="0" normalizeH="0" baseline="0" noProof="0" dirty="0" smtClean="0">
                  <a:ln>
                    <a:noFill/>
                  </a:ln>
                  <a:solidFill>
                    <a:srgbClr val="141414"/>
                  </a:solidFill>
                  <a:effectLst/>
                  <a:uLnTx/>
                  <a:uFillTx/>
                  <a:latin typeface="Calibiri"/>
                </a:rPr>
                <a:t>Develop an IoT based platform for Connected Insurance and connect with multiple on field sensors and devices or leverage vendor cloud access to start to collect and monitor the real time data </a:t>
              </a:r>
            </a:p>
          </p:txBody>
        </p:sp>
        <p:sp>
          <p:nvSpPr>
            <p:cNvPr id="25" name="Rectangle 24"/>
            <p:cNvSpPr/>
            <p:nvPr/>
          </p:nvSpPr>
          <p:spPr>
            <a:xfrm>
              <a:off x="2635119" y="1371598"/>
              <a:ext cx="2139075" cy="2411644"/>
            </a:xfrm>
            <a:prstGeom prst="rect">
              <a:avLst/>
            </a:prstGeom>
            <a:solidFill>
              <a:sysClr val="window" lastClr="FFFFFF">
                <a:lumMod val="95000"/>
              </a:sysClr>
            </a:solidFill>
            <a:ln w="9525" cap="flat" cmpd="sng" algn="ctr">
              <a:noFill/>
              <a:prstDash val="dash"/>
            </a:ln>
            <a:effectLst/>
          </p:spPr>
          <p:txBody>
            <a:bodyPr rtlCol="0"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900" b="0" i="0" u="none" strike="noStrike" kern="0" cap="none" spc="0" normalizeH="0" baseline="0" noProof="0" dirty="0" smtClean="0">
                <a:ln>
                  <a:noFill/>
                </a:ln>
                <a:solidFill>
                  <a:prstClr val="white"/>
                </a:solidFill>
                <a:effectLst/>
                <a:uLnTx/>
                <a:uFillTx/>
                <a:latin typeface="Calibiri"/>
              </a:endParaRPr>
            </a:p>
          </p:txBody>
        </p:sp>
        <p:sp>
          <p:nvSpPr>
            <p:cNvPr id="26" name="Rectangle 25"/>
            <p:cNvSpPr/>
            <p:nvPr/>
          </p:nvSpPr>
          <p:spPr>
            <a:xfrm>
              <a:off x="436329" y="1371328"/>
              <a:ext cx="2088889" cy="1846659"/>
            </a:xfrm>
            <a:prstGeom prst="rect">
              <a:avLst/>
            </a:prstGeom>
            <a:noFill/>
            <a:ln>
              <a:noFill/>
              <a:prstDash val="dash"/>
            </a:ln>
          </p:spPr>
          <p:txBody>
            <a:bodyPr wrap="square" rtlCol="0">
              <a:spAutoFit/>
            </a:bodyPr>
            <a:lstStyle/>
            <a:p>
              <a:pPr marL="0" marR="0" lvl="0" indent="0" algn="l" defTabSz="685800" rtl="0" eaLnBrk="1" fontAlgn="base" latinLnBrk="0" hangingPunct="1">
                <a:lnSpc>
                  <a:spcPct val="100000"/>
                </a:lnSpc>
                <a:spcBef>
                  <a:spcPct val="0"/>
                </a:spcBef>
                <a:spcAft>
                  <a:spcPct val="0"/>
                </a:spcAft>
                <a:buClrTx/>
                <a:buSzTx/>
                <a:buFontTx/>
                <a:buNone/>
                <a:tabLst/>
                <a:defRPr/>
              </a:pPr>
              <a:r>
                <a:rPr kumimoji="0" lang="en-US" sz="1050" b="0" i="0" u="none" strike="noStrike" kern="0" cap="none" spc="0" normalizeH="0" baseline="0" noProof="0" dirty="0" smtClean="0">
                  <a:ln>
                    <a:noFill/>
                  </a:ln>
                  <a:solidFill>
                    <a:srgbClr val="141414"/>
                  </a:solidFill>
                  <a:effectLst/>
                  <a:uLnTx/>
                  <a:uFillTx/>
                  <a:latin typeface="Calibiri"/>
                </a:rPr>
                <a:t>Partner with sensor manufacturers / vendors to provide sensors, devices, gateway, connectivity and installation support for the construction  policyholders</a:t>
              </a:r>
            </a:p>
          </p:txBody>
        </p:sp>
      </p:grpSp>
      <p:sp>
        <p:nvSpPr>
          <p:cNvPr id="27" name="Rectangle 26"/>
          <p:cNvSpPr/>
          <p:nvPr/>
        </p:nvSpPr>
        <p:spPr>
          <a:xfrm>
            <a:off x="3695780" y="598150"/>
            <a:ext cx="5004740" cy="196331"/>
          </a:xfrm>
          <a:prstGeom prst="rect">
            <a:avLst/>
          </a:prstGeom>
          <a:solidFill>
            <a:schemeClr val="tx2">
              <a:lumMod val="50000"/>
              <a:lumOff val="50000"/>
            </a:schemeClr>
          </a:solidFill>
          <a:ln w="9525" cap="flat" cmpd="sng" algn="ctr">
            <a:noFill/>
            <a:prstDash val="solid"/>
          </a:ln>
          <a:effectLst/>
          <a:scene3d>
            <a:camera prst="orthographicFront"/>
            <a:lightRig rig="threePt" dir="t"/>
          </a:scene3d>
          <a:sp3d prstMaterial="matte"/>
        </p:spPr>
        <p:txBody>
          <a:bodyPr rtlCol="0" anchor="ctr"/>
          <a:lstStyle/>
          <a:p>
            <a:pPr marL="0" marR="0" lvl="0" indent="0" algn="ctr" defTabSz="685800" rtl="0" eaLnBrk="1" fontAlgn="base" latinLnBrk="0" hangingPunct="1">
              <a:lnSpc>
                <a:spcPct val="100000"/>
              </a:lnSpc>
              <a:spcBef>
                <a:spcPct val="0"/>
              </a:spcBef>
              <a:spcAft>
                <a:spcPct val="0"/>
              </a:spcAft>
              <a:buClrTx/>
              <a:buSzTx/>
              <a:buFontTx/>
              <a:buNone/>
              <a:tabLst/>
              <a:defRPr/>
            </a:pPr>
            <a:r>
              <a:rPr kumimoji="0" lang="en-US" sz="1050" b="1" i="0" u="none" strike="noStrike" kern="0" cap="none" spc="0" normalizeH="0" baseline="0" noProof="0" dirty="0" smtClean="0">
                <a:ln>
                  <a:noFill/>
                </a:ln>
                <a:solidFill>
                  <a:srgbClr val="FFFFFF"/>
                </a:solidFill>
                <a:effectLst>
                  <a:outerShdw blurRad="38100" dist="38100" dir="2700000" algn="tl">
                    <a:srgbClr val="000000">
                      <a:alpha val="43137"/>
                    </a:srgbClr>
                  </a:outerShdw>
                </a:effectLst>
                <a:uLnTx/>
                <a:uFillTx/>
                <a:latin typeface="Calibiri"/>
              </a:rPr>
              <a:t>IoT Platform &amp; Ecosystem Play</a:t>
            </a:r>
          </a:p>
        </p:txBody>
      </p:sp>
      <p:sp>
        <p:nvSpPr>
          <p:cNvPr id="28" name="Rectangle 27"/>
          <p:cNvSpPr/>
          <p:nvPr/>
        </p:nvSpPr>
        <p:spPr>
          <a:xfrm>
            <a:off x="2088719" y="1122295"/>
            <a:ext cx="1506526" cy="1708160"/>
          </a:xfrm>
          <a:prstGeom prst="rect">
            <a:avLst/>
          </a:prstGeom>
          <a:noFill/>
          <a:ln>
            <a:noFill/>
            <a:prstDash val="dash"/>
          </a:ln>
        </p:spPr>
        <p:txBody>
          <a:bodyPr wrap="square" rtlCol="0">
            <a:spAutoFit/>
          </a:bodyPr>
          <a:lstStyle/>
          <a:p>
            <a:pPr marL="0" marR="0" lvl="0" indent="0" algn="l" defTabSz="685800" rtl="0" eaLnBrk="1" fontAlgn="base" latinLnBrk="0" hangingPunct="1">
              <a:lnSpc>
                <a:spcPct val="100000"/>
              </a:lnSpc>
              <a:spcBef>
                <a:spcPct val="0"/>
              </a:spcBef>
              <a:spcAft>
                <a:spcPct val="0"/>
              </a:spcAft>
              <a:buClrTx/>
              <a:buSzTx/>
              <a:buFontTx/>
              <a:buNone/>
              <a:tabLst/>
              <a:defRPr/>
            </a:pPr>
            <a:r>
              <a:rPr kumimoji="0" lang="en-US" sz="1050" b="0" i="0" u="none" strike="noStrike" kern="0" cap="none" spc="0" normalizeH="0" baseline="0" noProof="0" dirty="0" smtClean="0">
                <a:ln>
                  <a:noFill/>
                </a:ln>
                <a:solidFill>
                  <a:srgbClr val="141414"/>
                </a:solidFill>
                <a:effectLst/>
                <a:uLnTx/>
                <a:uFillTx/>
                <a:latin typeface="Calibiri"/>
              </a:rPr>
              <a:t>Incentivize the customer by providing premium discounts / offers and </a:t>
            </a:r>
            <a:r>
              <a:rPr kumimoji="0" lang="en-US" sz="1050" b="0" i="0" u="none" strike="noStrike" kern="0" cap="none" spc="0" normalizeH="0" baseline="0" noProof="0" dirty="0">
                <a:ln>
                  <a:noFill/>
                </a:ln>
                <a:solidFill>
                  <a:srgbClr val="141414"/>
                </a:solidFill>
                <a:effectLst/>
                <a:uLnTx/>
                <a:uFillTx/>
                <a:latin typeface="Calibiri"/>
              </a:rPr>
              <a:t>s</a:t>
            </a:r>
            <a:r>
              <a:rPr kumimoji="0" lang="en-US" sz="1050" b="0" i="0" u="none" strike="noStrike" kern="0" cap="none" spc="0" normalizeH="0" baseline="0" noProof="0" dirty="0" err="1" smtClean="0">
                <a:ln>
                  <a:noFill/>
                </a:ln>
                <a:solidFill>
                  <a:srgbClr val="141414"/>
                </a:solidFill>
                <a:effectLst/>
                <a:uLnTx/>
                <a:uFillTx/>
                <a:latin typeface="Calibiri"/>
              </a:rPr>
              <a:t>ensors</a:t>
            </a:r>
            <a:r>
              <a:rPr kumimoji="0" lang="en-US" sz="1050" b="0" i="0" u="none" strike="noStrike" kern="0" cap="none" spc="0" normalizeH="0" baseline="0" noProof="0" dirty="0" smtClean="0">
                <a:ln>
                  <a:noFill/>
                </a:ln>
                <a:solidFill>
                  <a:srgbClr val="141414"/>
                </a:solidFill>
                <a:effectLst/>
                <a:uLnTx/>
                <a:uFillTx/>
                <a:latin typeface="Calibiri"/>
              </a:rPr>
              <a:t> / hardware devices at a discounted rate and</a:t>
            </a:r>
            <a:r>
              <a:rPr kumimoji="0" lang="en-US" sz="1050" b="0" i="0" u="none" strike="noStrike" kern="0" cap="none" spc="0" normalizeH="0" baseline="0" noProof="0" dirty="0">
                <a:ln>
                  <a:noFill/>
                </a:ln>
                <a:solidFill>
                  <a:srgbClr val="141414"/>
                </a:solidFill>
                <a:effectLst/>
                <a:uLnTx/>
                <a:uFillTx/>
                <a:latin typeface="Calibiri"/>
              </a:rPr>
              <a:t> </a:t>
            </a:r>
            <a:r>
              <a:rPr kumimoji="0" lang="en-US" sz="1050" b="0" i="0" u="none" strike="noStrike" kern="0" cap="none" spc="0" normalizeH="0" baseline="0" noProof="0" dirty="0" smtClean="0">
                <a:ln>
                  <a:noFill/>
                </a:ln>
                <a:solidFill>
                  <a:srgbClr val="141414"/>
                </a:solidFill>
                <a:effectLst/>
                <a:uLnTx/>
                <a:uFillTx/>
                <a:latin typeface="Calibiri"/>
              </a:rPr>
              <a:t>get access to the real time data from the vendor cloud or over API</a:t>
            </a:r>
          </a:p>
        </p:txBody>
      </p:sp>
      <p:sp>
        <p:nvSpPr>
          <p:cNvPr id="4" name="Up Arrow 3"/>
          <p:cNvSpPr/>
          <p:nvPr/>
        </p:nvSpPr>
        <p:spPr>
          <a:xfrm>
            <a:off x="3175009" y="2876390"/>
            <a:ext cx="323187" cy="294024"/>
          </a:xfrm>
          <a:prstGeom prst="up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iri"/>
            </a:endParaRPr>
          </a:p>
        </p:txBody>
      </p:sp>
      <p:sp>
        <p:nvSpPr>
          <p:cNvPr id="29" name="TextBox 28"/>
          <p:cNvSpPr txBox="1"/>
          <p:nvPr/>
        </p:nvSpPr>
        <p:spPr>
          <a:xfrm>
            <a:off x="2220474" y="3005915"/>
            <a:ext cx="951408" cy="169277"/>
          </a:xfrm>
          <a:prstGeom prst="rect">
            <a:avLst/>
          </a:prstGeom>
        </p:spPr>
        <p:txBody>
          <a:bodyPr wrap="squar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smtClean="0">
                <a:ln>
                  <a:noFill/>
                </a:ln>
                <a:solidFill>
                  <a:srgbClr val="000000"/>
                </a:solidFill>
                <a:effectLst/>
                <a:uLnTx/>
                <a:uFillTx/>
                <a:latin typeface="Calibiri"/>
              </a:rPr>
              <a:t>You are here !</a:t>
            </a:r>
          </a:p>
        </p:txBody>
      </p:sp>
      <p:sp>
        <p:nvSpPr>
          <p:cNvPr id="30" name="Footer Placeholder 6"/>
          <p:cNvSpPr>
            <a:spLocks noGrp="1"/>
          </p:cNvSpPr>
          <p:nvPr>
            <p:ph type="ftr" sz="quarter" idx="11"/>
          </p:nvPr>
        </p:nvSpPr>
        <p:spPr>
          <a:xfrm>
            <a:off x="612648" y="4830402"/>
            <a:ext cx="4572000" cy="155448"/>
          </a:xfr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smtClean="0">
                <a:ln>
                  <a:noFill/>
                </a:ln>
                <a:solidFill>
                  <a:srgbClr val="0033A0"/>
                </a:solidFill>
                <a:effectLst/>
                <a:uLnTx/>
                <a:uFillTx/>
                <a:latin typeface="Arial" panose="020B0604020202020204"/>
                <a:ea typeface="+mn-ea"/>
                <a:cs typeface="+mn-cs"/>
              </a:rPr>
              <a:t>© 2019 Cognizant</a:t>
            </a:r>
            <a:endParaRPr kumimoji="0" lang="en-US" sz="750" b="0" i="0" u="none" strike="noStrike" kern="1200" cap="none" spc="0" normalizeH="0" baseline="0" noProof="0" dirty="0">
              <a:ln>
                <a:noFill/>
              </a:ln>
              <a:solidFill>
                <a:srgbClr val="0033A0"/>
              </a:solidFill>
              <a:effectLst/>
              <a:uLnTx/>
              <a:uFillTx/>
              <a:latin typeface="Arial" panose="020B0604020202020204"/>
              <a:ea typeface="+mn-ea"/>
              <a:cs typeface="+mn-cs"/>
            </a:endParaRPr>
          </a:p>
        </p:txBody>
      </p:sp>
      <p:sp>
        <p:nvSpPr>
          <p:cNvPr id="31" name="Slide Number Placeholder 8"/>
          <p:cNvSpPr txBox="1">
            <a:spLocks/>
          </p:cNvSpPr>
          <p:nvPr/>
        </p:nvSpPr>
        <p:spPr>
          <a:xfrm>
            <a:off x="356616" y="4830402"/>
            <a:ext cx="228600" cy="155448"/>
          </a:xfrm>
          <a:prstGeom prst="rect">
            <a:avLst/>
          </a:prstGeom>
        </p:spPr>
        <p:txBody>
          <a:bodyPr vert="horz" lIns="0" tIns="0" rIns="0" bIns="0" rtlCol="0" anchor="ctr"/>
          <a:lstStyle>
            <a:defPPr>
              <a:defRPr lang="en-US"/>
            </a:defPPr>
            <a:lvl1pPr marL="0" algn="l" defTabSz="457200" rtl="0" eaLnBrk="1" latinLnBrk="0" hangingPunct="1">
              <a:defRPr sz="900" b="1" kern="1200">
                <a:solidFill>
                  <a:schemeClr val="accent6"/>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fld id="{2EFEF571-C9B4-4D92-A7F7-315B894862A8}" type="slidenum">
              <a:rPr lang="en-US" smtClean="0">
                <a:solidFill>
                  <a:srgbClr val="00B140"/>
                </a:solidFill>
                <a:latin typeface="Arial" panose="020B0604020202020204"/>
              </a:rPr>
              <a:pPr>
                <a:defRPr/>
              </a:pPr>
              <a:t>5</a:t>
            </a:fld>
            <a:endParaRPr lang="en-US" dirty="0">
              <a:solidFill>
                <a:srgbClr val="00B140"/>
              </a:solidFill>
              <a:latin typeface="Arial" panose="020B0604020202020204"/>
            </a:endParaRPr>
          </a:p>
        </p:txBody>
      </p:sp>
    </p:spTree>
    <p:extLst>
      <p:ext uri="{BB962C8B-B14F-4D97-AF65-F5344CB8AC3E}">
        <p14:creationId xmlns:p14="http://schemas.microsoft.com/office/powerpoint/2010/main" val="5166454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ounded Rectangle 44"/>
          <p:cNvSpPr/>
          <p:nvPr/>
        </p:nvSpPr>
        <p:spPr>
          <a:xfrm>
            <a:off x="6551627" y="3309092"/>
            <a:ext cx="2159088" cy="1310576"/>
          </a:xfrm>
          <a:prstGeom prst="roundRect">
            <a:avLst>
              <a:gd name="adj" fmla="val 8986"/>
            </a:avLst>
          </a:prstGeom>
          <a:solidFill>
            <a:srgbClr val="C9FF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ounded Rectangle 43"/>
          <p:cNvSpPr/>
          <p:nvPr/>
        </p:nvSpPr>
        <p:spPr>
          <a:xfrm>
            <a:off x="4334195" y="3307841"/>
            <a:ext cx="2019520" cy="1310576"/>
          </a:xfrm>
          <a:prstGeom prst="roundRect">
            <a:avLst>
              <a:gd name="adj" fmla="val 8986"/>
            </a:avLst>
          </a:prstGeom>
          <a:solidFill>
            <a:srgbClr val="C9FF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ounded Rectangle 42"/>
          <p:cNvSpPr/>
          <p:nvPr/>
        </p:nvSpPr>
        <p:spPr>
          <a:xfrm>
            <a:off x="2262271" y="3321967"/>
            <a:ext cx="1908122" cy="1310576"/>
          </a:xfrm>
          <a:prstGeom prst="roundRect">
            <a:avLst>
              <a:gd name="adj" fmla="val 5778"/>
            </a:avLst>
          </a:prstGeom>
          <a:solidFill>
            <a:srgbClr val="C9FF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ounded Rectangle 20"/>
          <p:cNvSpPr/>
          <p:nvPr/>
        </p:nvSpPr>
        <p:spPr>
          <a:xfrm>
            <a:off x="245882" y="3338432"/>
            <a:ext cx="1908122" cy="1294111"/>
          </a:xfrm>
          <a:prstGeom prst="roundRect">
            <a:avLst>
              <a:gd name="adj" fmla="val 4925"/>
            </a:avLst>
          </a:prstGeom>
          <a:solidFill>
            <a:srgbClr val="C9FF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normAutofit fontScale="90000"/>
          </a:bodyPr>
          <a:lstStyle/>
          <a:p>
            <a:r>
              <a:rPr lang="en-US" sz="2200" dirty="0"/>
              <a:t>Connected Insurance </a:t>
            </a:r>
            <a:r>
              <a:rPr lang="en-US" sz="2200" dirty="0" smtClean="0"/>
              <a:t>Transformation</a:t>
            </a:r>
            <a:r>
              <a:rPr lang="en-US" sz="1800" dirty="0" smtClean="0"/>
              <a:t/>
            </a:r>
            <a:br>
              <a:rPr lang="en-US" sz="1800" dirty="0" smtClean="0"/>
            </a:br>
            <a:r>
              <a:rPr lang="en-US" sz="1600" i="1" dirty="0">
                <a:solidFill>
                  <a:srgbClr val="C00000"/>
                </a:solidFill>
              </a:rPr>
              <a:t>Hartford’s platform and services will evolve over time from reactive to </a:t>
            </a:r>
            <a:r>
              <a:rPr lang="en-US" sz="1600" i="1" dirty="0" smtClean="0">
                <a:solidFill>
                  <a:srgbClr val="C00000"/>
                </a:solidFill>
              </a:rPr>
              <a:t>proactive…</a:t>
            </a:r>
            <a:endParaRPr lang="en-US" sz="1600" i="1" dirty="0">
              <a:solidFill>
                <a:srgbClr val="C00000"/>
              </a:solidFill>
            </a:endParaRPr>
          </a:p>
        </p:txBody>
      </p:sp>
      <p:sp>
        <p:nvSpPr>
          <p:cNvPr id="3" name="Footer Placeholder 2"/>
          <p:cNvSpPr>
            <a:spLocks noGrp="1"/>
          </p:cNvSpPr>
          <p:nvPr>
            <p:ph type="ftr" sz="quarter" idx="11"/>
          </p:nvPr>
        </p:nvSpPr>
        <p:spPr/>
        <p:txBody>
          <a:bodyPr/>
          <a:lstStyle/>
          <a:p>
            <a:r>
              <a:rPr lang="en-US" smtClean="0"/>
              <a:t>© 2019 Cognizant</a:t>
            </a:r>
            <a:endParaRPr lang="en-US" dirty="0"/>
          </a:p>
        </p:txBody>
      </p:sp>
      <p:sp>
        <p:nvSpPr>
          <p:cNvPr id="4" name="Slide Number Placeholder 3"/>
          <p:cNvSpPr>
            <a:spLocks noGrp="1"/>
          </p:cNvSpPr>
          <p:nvPr>
            <p:ph type="sldNum" sz="quarter" idx="12"/>
          </p:nvPr>
        </p:nvSpPr>
        <p:spPr/>
        <p:txBody>
          <a:bodyPr/>
          <a:lstStyle/>
          <a:p>
            <a:fld id="{2EFEF571-C9B4-4D92-A7F7-315B894862A8}" type="slidenum">
              <a:rPr lang="en-US" smtClean="0"/>
              <a:pPr/>
              <a:t>6</a:t>
            </a:fld>
            <a:endParaRPr lang="en-US" dirty="0"/>
          </a:p>
        </p:txBody>
      </p:sp>
      <p:grpSp>
        <p:nvGrpSpPr>
          <p:cNvPr id="5" name="Group 4"/>
          <p:cNvGrpSpPr/>
          <p:nvPr/>
        </p:nvGrpSpPr>
        <p:grpSpPr>
          <a:xfrm>
            <a:off x="1257812" y="1783018"/>
            <a:ext cx="548640" cy="548640"/>
            <a:chOff x="1007427" y="1370330"/>
            <a:chExt cx="417576" cy="417576"/>
          </a:xfrm>
        </p:grpSpPr>
        <p:sp>
          <p:nvSpPr>
            <p:cNvPr id="6" name="Oval 5"/>
            <p:cNvSpPr/>
            <p:nvPr/>
          </p:nvSpPr>
          <p:spPr>
            <a:xfrm>
              <a:off x="1007427" y="1370330"/>
              <a:ext cx="417576" cy="417576"/>
            </a:xfrm>
            <a:prstGeom prst="ellipse">
              <a:avLst/>
            </a:prstGeom>
            <a:solidFill>
              <a:srgbClr val="FFC000"/>
            </a:solidFill>
          </p:spPr>
          <p:style>
            <a:lnRef idx="0">
              <a:schemeClr val="dk2">
                <a:hueOff val="0"/>
                <a:satOff val="0"/>
                <a:lumOff val="0"/>
                <a:alphaOff val="0"/>
              </a:schemeClr>
            </a:lnRef>
            <a:fillRef idx="1">
              <a:schemeClr val="dk2">
                <a:tint val="40000"/>
                <a:hueOff val="0"/>
                <a:satOff val="0"/>
                <a:lumOff val="0"/>
                <a:alphaOff val="0"/>
              </a:schemeClr>
            </a:fillRef>
            <a:effectRef idx="0">
              <a:schemeClr val="dk2">
                <a:tint val="40000"/>
                <a:hueOff val="0"/>
                <a:satOff val="0"/>
                <a:lumOff val="0"/>
                <a:alphaOff val="0"/>
              </a:schemeClr>
            </a:effectRef>
            <a:fontRef idx="minor">
              <a:schemeClr val="dk1">
                <a:hueOff val="0"/>
                <a:satOff val="0"/>
                <a:lumOff val="0"/>
                <a:alphaOff val="0"/>
              </a:schemeClr>
            </a:fontRef>
          </p:style>
        </p:sp>
        <p:sp>
          <p:nvSpPr>
            <p:cNvPr id="7" name="Chord 6"/>
            <p:cNvSpPr/>
            <p:nvPr/>
          </p:nvSpPr>
          <p:spPr>
            <a:xfrm>
              <a:off x="1049185" y="1412087"/>
              <a:ext cx="334060" cy="334060"/>
            </a:xfrm>
            <a:prstGeom prst="chord">
              <a:avLst>
                <a:gd name="adj1" fmla="val 1800000"/>
                <a:gd name="adj2" fmla="val 9000000"/>
              </a:avLst>
            </a:prstGeom>
          </p:spPr>
          <p:style>
            <a:lnRef idx="2">
              <a:schemeClr val="dk2">
                <a:hueOff val="0"/>
                <a:satOff val="0"/>
                <a:lumOff val="0"/>
                <a:alphaOff val="0"/>
              </a:schemeClr>
            </a:lnRef>
            <a:fillRef idx="1">
              <a:schemeClr val="dk2">
                <a:hueOff val="0"/>
                <a:satOff val="0"/>
                <a:lumOff val="0"/>
                <a:alphaOff val="0"/>
              </a:schemeClr>
            </a:fillRef>
            <a:effectRef idx="0">
              <a:schemeClr val="dk2">
                <a:hueOff val="0"/>
                <a:satOff val="0"/>
                <a:lumOff val="0"/>
                <a:alphaOff val="0"/>
              </a:schemeClr>
            </a:effectRef>
            <a:fontRef idx="minor">
              <a:schemeClr val="lt1"/>
            </a:fontRef>
          </p:style>
        </p:sp>
      </p:grpSp>
      <p:grpSp>
        <p:nvGrpSpPr>
          <p:cNvPr id="8" name="Group 7"/>
          <p:cNvGrpSpPr/>
          <p:nvPr/>
        </p:nvGrpSpPr>
        <p:grpSpPr>
          <a:xfrm>
            <a:off x="3309217" y="1791028"/>
            <a:ext cx="548640" cy="548640"/>
            <a:chOff x="2834322" y="1370330"/>
            <a:chExt cx="417576" cy="417576"/>
          </a:xfrm>
        </p:grpSpPr>
        <p:sp>
          <p:nvSpPr>
            <p:cNvPr id="9" name="Oval 8"/>
            <p:cNvSpPr/>
            <p:nvPr/>
          </p:nvSpPr>
          <p:spPr>
            <a:xfrm>
              <a:off x="2834322" y="1370330"/>
              <a:ext cx="417576" cy="417576"/>
            </a:xfrm>
            <a:prstGeom prst="ellipse">
              <a:avLst/>
            </a:prstGeom>
            <a:solidFill>
              <a:srgbClr val="FFC000"/>
            </a:solidFill>
          </p:spPr>
          <p:style>
            <a:lnRef idx="0">
              <a:schemeClr val="dk2">
                <a:hueOff val="0"/>
                <a:satOff val="0"/>
                <a:lumOff val="0"/>
                <a:alphaOff val="0"/>
              </a:schemeClr>
            </a:lnRef>
            <a:fillRef idx="1">
              <a:schemeClr val="dk2">
                <a:tint val="40000"/>
                <a:hueOff val="0"/>
                <a:satOff val="0"/>
                <a:lumOff val="0"/>
                <a:alphaOff val="0"/>
              </a:schemeClr>
            </a:fillRef>
            <a:effectRef idx="0">
              <a:schemeClr val="dk2">
                <a:tint val="40000"/>
                <a:hueOff val="0"/>
                <a:satOff val="0"/>
                <a:lumOff val="0"/>
                <a:alphaOff val="0"/>
              </a:schemeClr>
            </a:effectRef>
            <a:fontRef idx="minor">
              <a:schemeClr val="dk1">
                <a:hueOff val="0"/>
                <a:satOff val="0"/>
                <a:lumOff val="0"/>
                <a:alphaOff val="0"/>
              </a:schemeClr>
            </a:fontRef>
          </p:style>
        </p:sp>
        <p:sp>
          <p:nvSpPr>
            <p:cNvPr id="10" name="Chord 9"/>
            <p:cNvSpPr/>
            <p:nvPr/>
          </p:nvSpPr>
          <p:spPr>
            <a:xfrm>
              <a:off x="2876080" y="1412087"/>
              <a:ext cx="334060" cy="334060"/>
            </a:xfrm>
            <a:prstGeom prst="chord">
              <a:avLst>
                <a:gd name="adj1" fmla="val 0"/>
                <a:gd name="adj2" fmla="val 10800000"/>
              </a:avLst>
            </a:prstGeom>
          </p:spPr>
          <p:style>
            <a:lnRef idx="2">
              <a:schemeClr val="dk2">
                <a:hueOff val="0"/>
                <a:satOff val="0"/>
                <a:lumOff val="0"/>
                <a:alphaOff val="0"/>
              </a:schemeClr>
            </a:lnRef>
            <a:fillRef idx="1">
              <a:schemeClr val="dk2">
                <a:hueOff val="0"/>
                <a:satOff val="0"/>
                <a:lumOff val="0"/>
                <a:alphaOff val="0"/>
              </a:schemeClr>
            </a:fillRef>
            <a:effectRef idx="0">
              <a:schemeClr val="dk2">
                <a:hueOff val="0"/>
                <a:satOff val="0"/>
                <a:lumOff val="0"/>
                <a:alphaOff val="0"/>
              </a:schemeClr>
            </a:effectRef>
            <a:fontRef idx="minor">
              <a:schemeClr val="lt1"/>
            </a:fontRef>
          </p:style>
        </p:sp>
      </p:grpSp>
      <p:grpSp>
        <p:nvGrpSpPr>
          <p:cNvPr id="11" name="Group 10"/>
          <p:cNvGrpSpPr/>
          <p:nvPr/>
        </p:nvGrpSpPr>
        <p:grpSpPr>
          <a:xfrm>
            <a:off x="5396762" y="1791028"/>
            <a:ext cx="548640" cy="548640"/>
            <a:chOff x="4661217" y="1370330"/>
            <a:chExt cx="417576" cy="417576"/>
          </a:xfrm>
        </p:grpSpPr>
        <p:sp>
          <p:nvSpPr>
            <p:cNvPr id="12" name="Oval 11"/>
            <p:cNvSpPr/>
            <p:nvPr/>
          </p:nvSpPr>
          <p:spPr>
            <a:xfrm>
              <a:off x="4661217" y="1370330"/>
              <a:ext cx="417576" cy="417576"/>
            </a:xfrm>
            <a:prstGeom prst="ellipse">
              <a:avLst/>
            </a:prstGeom>
            <a:solidFill>
              <a:srgbClr val="FFC000"/>
            </a:solidFill>
          </p:spPr>
          <p:style>
            <a:lnRef idx="0">
              <a:schemeClr val="dk2">
                <a:hueOff val="0"/>
                <a:satOff val="0"/>
                <a:lumOff val="0"/>
                <a:alphaOff val="0"/>
              </a:schemeClr>
            </a:lnRef>
            <a:fillRef idx="1">
              <a:schemeClr val="dk2">
                <a:tint val="40000"/>
                <a:hueOff val="0"/>
                <a:satOff val="0"/>
                <a:lumOff val="0"/>
                <a:alphaOff val="0"/>
              </a:schemeClr>
            </a:fillRef>
            <a:effectRef idx="0">
              <a:schemeClr val="dk2">
                <a:tint val="40000"/>
                <a:hueOff val="0"/>
                <a:satOff val="0"/>
                <a:lumOff val="0"/>
                <a:alphaOff val="0"/>
              </a:schemeClr>
            </a:effectRef>
            <a:fontRef idx="minor">
              <a:schemeClr val="dk1">
                <a:hueOff val="0"/>
                <a:satOff val="0"/>
                <a:lumOff val="0"/>
                <a:alphaOff val="0"/>
              </a:schemeClr>
            </a:fontRef>
          </p:style>
        </p:sp>
        <p:sp>
          <p:nvSpPr>
            <p:cNvPr id="13" name="Chord 12"/>
            <p:cNvSpPr/>
            <p:nvPr/>
          </p:nvSpPr>
          <p:spPr>
            <a:xfrm>
              <a:off x="4702975" y="1412087"/>
              <a:ext cx="334060" cy="334060"/>
            </a:xfrm>
            <a:prstGeom prst="chord">
              <a:avLst>
                <a:gd name="adj1" fmla="val 19800000"/>
                <a:gd name="adj2" fmla="val 12600000"/>
              </a:avLst>
            </a:prstGeom>
          </p:spPr>
          <p:style>
            <a:lnRef idx="2">
              <a:schemeClr val="dk2">
                <a:hueOff val="0"/>
                <a:satOff val="0"/>
                <a:lumOff val="0"/>
                <a:alphaOff val="0"/>
              </a:schemeClr>
            </a:lnRef>
            <a:fillRef idx="1">
              <a:schemeClr val="dk2">
                <a:hueOff val="0"/>
                <a:satOff val="0"/>
                <a:lumOff val="0"/>
                <a:alphaOff val="0"/>
              </a:schemeClr>
            </a:fillRef>
            <a:effectRef idx="0">
              <a:schemeClr val="dk2">
                <a:hueOff val="0"/>
                <a:satOff val="0"/>
                <a:lumOff val="0"/>
                <a:alphaOff val="0"/>
              </a:schemeClr>
            </a:effectRef>
            <a:fontRef idx="minor">
              <a:schemeClr val="lt1"/>
            </a:fontRef>
          </p:style>
        </p:sp>
      </p:grpSp>
      <p:grpSp>
        <p:nvGrpSpPr>
          <p:cNvPr id="14" name="Group 13"/>
          <p:cNvGrpSpPr/>
          <p:nvPr/>
        </p:nvGrpSpPr>
        <p:grpSpPr>
          <a:xfrm>
            <a:off x="7706913" y="1783016"/>
            <a:ext cx="548640" cy="548640"/>
            <a:chOff x="6488112" y="1370330"/>
            <a:chExt cx="417576" cy="417576"/>
          </a:xfrm>
        </p:grpSpPr>
        <p:sp>
          <p:nvSpPr>
            <p:cNvPr id="15" name="Oval 14"/>
            <p:cNvSpPr/>
            <p:nvPr/>
          </p:nvSpPr>
          <p:spPr>
            <a:xfrm>
              <a:off x="6488112" y="1370330"/>
              <a:ext cx="417576" cy="417576"/>
            </a:xfrm>
            <a:prstGeom prst="ellipse">
              <a:avLst/>
            </a:prstGeom>
            <a:solidFill>
              <a:srgbClr val="FFC000"/>
            </a:solidFill>
          </p:spPr>
          <p:style>
            <a:lnRef idx="0">
              <a:schemeClr val="dk2">
                <a:hueOff val="0"/>
                <a:satOff val="0"/>
                <a:lumOff val="0"/>
                <a:alphaOff val="0"/>
              </a:schemeClr>
            </a:lnRef>
            <a:fillRef idx="1">
              <a:schemeClr val="dk2">
                <a:tint val="40000"/>
                <a:hueOff val="0"/>
                <a:satOff val="0"/>
                <a:lumOff val="0"/>
                <a:alphaOff val="0"/>
              </a:schemeClr>
            </a:fillRef>
            <a:effectRef idx="0">
              <a:schemeClr val="dk2">
                <a:tint val="40000"/>
                <a:hueOff val="0"/>
                <a:satOff val="0"/>
                <a:lumOff val="0"/>
                <a:alphaOff val="0"/>
              </a:schemeClr>
            </a:effectRef>
            <a:fontRef idx="minor">
              <a:schemeClr val="dk1">
                <a:hueOff val="0"/>
                <a:satOff val="0"/>
                <a:lumOff val="0"/>
                <a:alphaOff val="0"/>
              </a:schemeClr>
            </a:fontRef>
          </p:style>
        </p:sp>
        <p:sp>
          <p:nvSpPr>
            <p:cNvPr id="16" name="Chord 15"/>
            <p:cNvSpPr/>
            <p:nvPr/>
          </p:nvSpPr>
          <p:spPr>
            <a:xfrm>
              <a:off x="6529870" y="1412087"/>
              <a:ext cx="334060" cy="334060"/>
            </a:xfrm>
            <a:prstGeom prst="chord">
              <a:avLst>
                <a:gd name="adj1" fmla="val 16200000"/>
                <a:gd name="adj2" fmla="val 16200000"/>
              </a:avLst>
            </a:prstGeom>
          </p:spPr>
          <p:style>
            <a:lnRef idx="2">
              <a:schemeClr val="dk2">
                <a:hueOff val="0"/>
                <a:satOff val="0"/>
                <a:lumOff val="0"/>
                <a:alphaOff val="0"/>
              </a:schemeClr>
            </a:lnRef>
            <a:fillRef idx="1">
              <a:schemeClr val="dk2">
                <a:hueOff val="0"/>
                <a:satOff val="0"/>
                <a:lumOff val="0"/>
                <a:alphaOff val="0"/>
              </a:schemeClr>
            </a:fillRef>
            <a:effectRef idx="0">
              <a:schemeClr val="dk2">
                <a:hueOff val="0"/>
                <a:satOff val="0"/>
                <a:lumOff val="0"/>
                <a:alphaOff val="0"/>
              </a:schemeClr>
            </a:effectRef>
            <a:fontRef idx="minor">
              <a:schemeClr val="lt1"/>
            </a:fontRef>
          </p:style>
        </p:sp>
      </p:grpSp>
      <p:sp>
        <p:nvSpPr>
          <p:cNvPr id="17" name="Rectangle 16"/>
          <p:cNvSpPr/>
          <p:nvPr/>
        </p:nvSpPr>
        <p:spPr>
          <a:xfrm>
            <a:off x="640080" y="2480424"/>
            <a:ext cx="1676906" cy="153888"/>
          </a:xfrm>
          <a:prstGeom prst="rect">
            <a:avLst/>
          </a:prstGeom>
        </p:spPr>
        <p:txBody>
          <a:bodyPr wrap="square" lIns="0" tIns="0" rIns="0" bIns="0">
            <a:spAutoFit/>
          </a:bodyPr>
          <a:lstStyle/>
          <a:p>
            <a:pPr lvl="0" algn="ctr"/>
            <a:r>
              <a:rPr lang="en-US" sz="1000" b="1" i="1" dirty="0">
                <a:solidFill>
                  <a:srgbClr val="00B050"/>
                </a:solidFill>
              </a:rPr>
              <a:t>Smart Risk Assessment</a:t>
            </a:r>
          </a:p>
        </p:txBody>
      </p:sp>
      <p:sp>
        <p:nvSpPr>
          <p:cNvPr id="18" name="Rectangle 17"/>
          <p:cNvSpPr/>
          <p:nvPr/>
        </p:nvSpPr>
        <p:spPr>
          <a:xfrm>
            <a:off x="2601081" y="2480424"/>
            <a:ext cx="1416272" cy="153888"/>
          </a:xfrm>
          <a:prstGeom prst="rect">
            <a:avLst/>
          </a:prstGeom>
        </p:spPr>
        <p:txBody>
          <a:bodyPr wrap="square" lIns="0" tIns="0" rIns="0" bIns="0">
            <a:spAutoFit/>
          </a:bodyPr>
          <a:lstStyle/>
          <a:p>
            <a:pPr lvl="0" algn="ctr"/>
            <a:r>
              <a:rPr lang="en-US" sz="1000" b="1" i="1" dirty="0">
                <a:solidFill>
                  <a:srgbClr val="00B050"/>
                </a:solidFill>
              </a:rPr>
              <a:t>Smart Risk Detection </a:t>
            </a:r>
          </a:p>
        </p:txBody>
      </p:sp>
      <p:sp>
        <p:nvSpPr>
          <p:cNvPr id="19" name="Rectangle 18"/>
          <p:cNvSpPr/>
          <p:nvPr/>
        </p:nvSpPr>
        <p:spPr>
          <a:xfrm>
            <a:off x="4457387" y="2480424"/>
            <a:ext cx="1772690" cy="153888"/>
          </a:xfrm>
          <a:prstGeom prst="rect">
            <a:avLst/>
          </a:prstGeom>
        </p:spPr>
        <p:txBody>
          <a:bodyPr wrap="square" lIns="0" tIns="0" rIns="0" bIns="0">
            <a:spAutoFit/>
          </a:bodyPr>
          <a:lstStyle/>
          <a:p>
            <a:pPr lvl="0" algn="ctr"/>
            <a:r>
              <a:rPr lang="en-US" sz="1000" b="1" i="1" dirty="0">
                <a:solidFill>
                  <a:srgbClr val="00B050"/>
                </a:solidFill>
              </a:rPr>
              <a:t>Risk Prevention / </a:t>
            </a:r>
            <a:r>
              <a:rPr lang="en-US" sz="1000" b="1" i="1" dirty="0" smtClean="0">
                <a:solidFill>
                  <a:srgbClr val="00B050"/>
                </a:solidFill>
              </a:rPr>
              <a:t>Mitigation</a:t>
            </a:r>
            <a:endParaRPr lang="en-US" sz="1000" b="1" i="1" dirty="0">
              <a:solidFill>
                <a:srgbClr val="00B050"/>
              </a:solidFill>
            </a:endParaRPr>
          </a:p>
        </p:txBody>
      </p:sp>
      <p:sp>
        <p:nvSpPr>
          <p:cNvPr id="20" name="Rectangle 19"/>
          <p:cNvSpPr/>
          <p:nvPr/>
        </p:nvSpPr>
        <p:spPr>
          <a:xfrm>
            <a:off x="6751232" y="2480424"/>
            <a:ext cx="1802049" cy="153888"/>
          </a:xfrm>
          <a:prstGeom prst="rect">
            <a:avLst/>
          </a:prstGeom>
        </p:spPr>
        <p:txBody>
          <a:bodyPr wrap="square" lIns="0" tIns="0" rIns="0" bIns="0">
            <a:spAutoFit/>
          </a:bodyPr>
          <a:lstStyle/>
          <a:p>
            <a:pPr lvl="0" algn="ctr"/>
            <a:r>
              <a:rPr lang="en-US" sz="1000" b="1" i="1" dirty="0">
                <a:solidFill>
                  <a:srgbClr val="00B050"/>
                </a:solidFill>
              </a:rPr>
              <a:t>Re-think Business Models</a:t>
            </a:r>
          </a:p>
        </p:txBody>
      </p:sp>
      <p:sp>
        <p:nvSpPr>
          <p:cNvPr id="25" name="Rectangle 24"/>
          <p:cNvSpPr/>
          <p:nvPr/>
        </p:nvSpPr>
        <p:spPr>
          <a:xfrm>
            <a:off x="1111344" y="1544913"/>
            <a:ext cx="841577" cy="184666"/>
          </a:xfrm>
          <a:prstGeom prst="rect">
            <a:avLst/>
          </a:prstGeom>
        </p:spPr>
        <p:txBody>
          <a:bodyPr wrap="none" lIns="0" tIns="0" rIns="0" bIns="0">
            <a:spAutoFit/>
          </a:bodyPr>
          <a:lstStyle/>
          <a:p>
            <a:pPr algn="ctr"/>
            <a:r>
              <a:rPr lang="en-US" sz="1200" dirty="0"/>
              <a:t> </a:t>
            </a:r>
            <a:r>
              <a:rPr lang="en-US" sz="1200" b="1" dirty="0"/>
              <a:t>Monitoring</a:t>
            </a:r>
          </a:p>
        </p:txBody>
      </p:sp>
      <p:sp>
        <p:nvSpPr>
          <p:cNvPr id="26" name="Rectangle 25"/>
          <p:cNvSpPr/>
          <p:nvPr/>
        </p:nvSpPr>
        <p:spPr>
          <a:xfrm>
            <a:off x="3264309" y="1544913"/>
            <a:ext cx="634789" cy="184666"/>
          </a:xfrm>
          <a:prstGeom prst="rect">
            <a:avLst/>
          </a:prstGeom>
        </p:spPr>
        <p:txBody>
          <a:bodyPr wrap="none" lIns="0" tIns="0" rIns="0" bIns="0">
            <a:spAutoFit/>
          </a:bodyPr>
          <a:lstStyle/>
          <a:p>
            <a:pPr algn="ctr"/>
            <a:r>
              <a:rPr lang="en-US" sz="1200" dirty="0"/>
              <a:t> </a:t>
            </a:r>
            <a:r>
              <a:rPr lang="en-US" sz="1200" b="1" dirty="0"/>
              <a:t>Insights</a:t>
            </a:r>
          </a:p>
        </p:txBody>
      </p:sp>
      <p:sp>
        <p:nvSpPr>
          <p:cNvPr id="27" name="Rectangle 26"/>
          <p:cNvSpPr/>
          <p:nvPr/>
        </p:nvSpPr>
        <p:spPr>
          <a:xfrm>
            <a:off x="5250294" y="1567748"/>
            <a:ext cx="841577" cy="184666"/>
          </a:xfrm>
          <a:prstGeom prst="rect">
            <a:avLst/>
          </a:prstGeom>
        </p:spPr>
        <p:txBody>
          <a:bodyPr wrap="none" lIns="0" tIns="0" rIns="0" bIns="0">
            <a:spAutoFit/>
          </a:bodyPr>
          <a:lstStyle/>
          <a:p>
            <a:pPr algn="ctr"/>
            <a:r>
              <a:rPr lang="en-US" sz="1200" dirty="0"/>
              <a:t> </a:t>
            </a:r>
            <a:r>
              <a:rPr lang="en-US" sz="1200" b="1" dirty="0"/>
              <a:t>Optimizing</a:t>
            </a:r>
          </a:p>
        </p:txBody>
      </p:sp>
      <p:sp>
        <p:nvSpPr>
          <p:cNvPr id="28" name="Rectangle 27"/>
          <p:cNvSpPr/>
          <p:nvPr/>
        </p:nvSpPr>
        <p:spPr>
          <a:xfrm>
            <a:off x="7409185" y="1560255"/>
            <a:ext cx="1144096" cy="184666"/>
          </a:xfrm>
          <a:prstGeom prst="rect">
            <a:avLst/>
          </a:prstGeom>
        </p:spPr>
        <p:txBody>
          <a:bodyPr wrap="none" lIns="0" tIns="0" rIns="0" bIns="0">
            <a:spAutoFit/>
          </a:bodyPr>
          <a:lstStyle/>
          <a:p>
            <a:pPr algn="ctr"/>
            <a:r>
              <a:rPr lang="en-US" sz="1200" dirty="0"/>
              <a:t> </a:t>
            </a:r>
            <a:r>
              <a:rPr lang="en-US" sz="1200" b="1" dirty="0"/>
              <a:t>Transformative</a:t>
            </a:r>
          </a:p>
        </p:txBody>
      </p:sp>
      <p:sp>
        <p:nvSpPr>
          <p:cNvPr id="29" name="Rectangular Callout 28"/>
          <p:cNvSpPr/>
          <p:nvPr/>
        </p:nvSpPr>
        <p:spPr>
          <a:xfrm>
            <a:off x="245882" y="690837"/>
            <a:ext cx="1899056" cy="640080"/>
          </a:xfrm>
          <a:prstGeom prst="wedgeRectCallout">
            <a:avLst>
              <a:gd name="adj1" fmla="val 20880"/>
              <a:gd name="adj2" fmla="val 80279"/>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r"/>
            <a:r>
              <a:rPr lang="en-US" sz="900" dirty="0">
                <a:solidFill>
                  <a:schemeClr val="tx2"/>
                </a:solidFill>
                <a:latin typeface="Calibri" panose="020F0502020204030204" pitchFamily="34" charset="0"/>
                <a:cs typeface="Calibri" panose="020F0502020204030204" pitchFamily="34" charset="0"/>
              </a:rPr>
              <a:t>Basic monitoring of </a:t>
            </a:r>
            <a:r>
              <a:rPr lang="en-US" sz="900" dirty="0" smtClean="0">
                <a:solidFill>
                  <a:schemeClr val="tx2"/>
                </a:solidFill>
                <a:latin typeface="Calibri" panose="020F0502020204030204" pitchFamily="34" charset="0"/>
                <a:cs typeface="Calibri" panose="020F0502020204030204" pitchFamily="34" charset="0"/>
              </a:rPr>
              <a:t>water, fire and security damages with Premium </a:t>
            </a:r>
            <a:r>
              <a:rPr lang="en-US" sz="900" dirty="0">
                <a:solidFill>
                  <a:schemeClr val="tx2"/>
                </a:solidFill>
                <a:latin typeface="Calibri" panose="020F0502020204030204" pitchFamily="34" charset="0"/>
                <a:cs typeface="Calibri" panose="020F0502020204030204" pitchFamily="34" charset="0"/>
              </a:rPr>
              <a:t>Discounts and Alerts.</a:t>
            </a:r>
          </a:p>
          <a:p>
            <a:pPr algn="r"/>
            <a:endParaRPr lang="en-US" sz="900" dirty="0">
              <a:solidFill>
                <a:schemeClr val="tx2"/>
              </a:solidFill>
              <a:latin typeface="Calibri" panose="020F0502020204030204" pitchFamily="34" charset="0"/>
              <a:cs typeface="Calibri" panose="020F0502020204030204" pitchFamily="34" charset="0"/>
            </a:endParaRPr>
          </a:p>
        </p:txBody>
      </p:sp>
      <p:sp>
        <p:nvSpPr>
          <p:cNvPr id="30" name="Rectangular Callout 29"/>
          <p:cNvSpPr/>
          <p:nvPr/>
        </p:nvSpPr>
        <p:spPr>
          <a:xfrm>
            <a:off x="2262271" y="671826"/>
            <a:ext cx="1933233" cy="640080"/>
          </a:xfrm>
          <a:prstGeom prst="wedgeRectCallout">
            <a:avLst>
              <a:gd name="adj1" fmla="val 19805"/>
              <a:gd name="adj2" fmla="val 81815"/>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r"/>
            <a:r>
              <a:rPr lang="en-US" sz="900" dirty="0">
                <a:solidFill>
                  <a:schemeClr val="tx2"/>
                </a:solidFill>
                <a:latin typeface="Calibri" panose="020F0502020204030204" pitchFamily="34" charset="0"/>
                <a:cs typeface="Calibri" panose="020F0502020204030204" pitchFamily="34" charset="0"/>
              </a:rPr>
              <a:t>Combine data from IoT devices and existing internal data to generate </a:t>
            </a:r>
            <a:r>
              <a:rPr lang="en-US" sz="900" dirty="0" smtClean="0">
                <a:solidFill>
                  <a:schemeClr val="tx2"/>
                </a:solidFill>
                <a:latin typeface="Calibri" panose="020F0502020204030204" pitchFamily="34" charset="0"/>
                <a:cs typeface="Calibri" panose="020F0502020204030204" pitchFamily="34" charset="0"/>
              </a:rPr>
              <a:t>customer specific </a:t>
            </a:r>
            <a:r>
              <a:rPr lang="en-US" sz="900" dirty="0">
                <a:solidFill>
                  <a:schemeClr val="tx2"/>
                </a:solidFill>
                <a:latin typeface="Calibri" panose="020F0502020204030204" pitchFamily="34" charset="0"/>
                <a:cs typeface="Calibri" panose="020F0502020204030204" pitchFamily="34" charset="0"/>
              </a:rPr>
              <a:t>insights.</a:t>
            </a:r>
          </a:p>
        </p:txBody>
      </p:sp>
      <p:sp>
        <p:nvSpPr>
          <p:cNvPr id="31" name="Rectangular Callout 30"/>
          <p:cNvSpPr/>
          <p:nvPr/>
        </p:nvSpPr>
        <p:spPr>
          <a:xfrm>
            <a:off x="4340957" y="671826"/>
            <a:ext cx="2012757" cy="640080"/>
          </a:xfrm>
          <a:prstGeom prst="wedgeRectCallout">
            <a:avLst>
              <a:gd name="adj1" fmla="val 19608"/>
              <a:gd name="adj2" fmla="val 81699"/>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US" sz="900" dirty="0">
                <a:solidFill>
                  <a:schemeClr val="tx2"/>
                </a:solidFill>
                <a:latin typeface="Calibri" panose="020F0502020204030204" pitchFamily="34" charset="0"/>
                <a:cs typeface="Calibri" panose="020F0502020204030204" pitchFamily="34" charset="0"/>
              </a:rPr>
              <a:t>Optimization of Processes - Claims handling, Underwriting, New Product Design</a:t>
            </a:r>
          </a:p>
          <a:p>
            <a:endParaRPr lang="en-US" sz="900" dirty="0">
              <a:solidFill>
                <a:schemeClr val="tx2"/>
              </a:solidFill>
              <a:latin typeface="Calibri" panose="020F0502020204030204" pitchFamily="34" charset="0"/>
              <a:cs typeface="Calibri" panose="020F0502020204030204" pitchFamily="34" charset="0"/>
            </a:endParaRPr>
          </a:p>
        </p:txBody>
      </p:sp>
      <p:sp>
        <p:nvSpPr>
          <p:cNvPr id="32" name="Rectangular Callout 31"/>
          <p:cNvSpPr/>
          <p:nvPr/>
        </p:nvSpPr>
        <p:spPr>
          <a:xfrm>
            <a:off x="6534353" y="655514"/>
            <a:ext cx="2167537" cy="640080"/>
          </a:xfrm>
          <a:prstGeom prst="wedgeRectCallout">
            <a:avLst>
              <a:gd name="adj1" fmla="val 19673"/>
              <a:gd name="adj2" fmla="val 76478"/>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US" sz="900" dirty="0">
                <a:solidFill>
                  <a:schemeClr val="tx2"/>
                </a:solidFill>
                <a:latin typeface="Calibri" panose="020F0502020204030204" pitchFamily="34" charset="0"/>
                <a:cs typeface="Calibri" panose="020F0502020204030204" pitchFamily="34" charset="0"/>
              </a:rPr>
              <a:t>Monetize data from IoT Sensors, Create new IoT insurance Products, Use Machine Learning, AI , Drones.</a:t>
            </a:r>
          </a:p>
          <a:p>
            <a:endParaRPr lang="en-US" sz="900" dirty="0">
              <a:solidFill>
                <a:schemeClr val="tx2"/>
              </a:solidFill>
              <a:latin typeface="Calibri" panose="020F0502020204030204" pitchFamily="34" charset="0"/>
              <a:cs typeface="Calibri" panose="020F0502020204030204" pitchFamily="34" charset="0"/>
            </a:endParaRPr>
          </a:p>
        </p:txBody>
      </p:sp>
      <p:sp>
        <p:nvSpPr>
          <p:cNvPr id="33" name="TextBox 32"/>
          <p:cNvSpPr txBox="1"/>
          <p:nvPr/>
        </p:nvSpPr>
        <p:spPr>
          <a:xfrm>
            <a:off x="266264" y="3374801"/>
            <a:ext cx="1878674" cy="923330"/>
          </a:xfrm>
          <a:prstGeom prst="rect">
            <a:avLst/>
          </a:prstGeom>
        </p:spPr>
        <p:txBody>
          <a:bodyPr wrap="square">
            <a:spAutoFit/>
          </a:bodyPr>
          <a:lstStyle>
            <a:defPPr>
              <a:defRPr lang="en-US"/>
            </a:defPPr>
            <a:lvl1pPr marL="91440" lvl="0" indent="-91440" algn="just">
              <a:lnSpc>
                <a:spcPts val="1500"/>
              </a:lnSpc>
              <a:buFont typeface="Arial" panose="020B0604020202020204" pitchFamily="34" charset="0"/>
              <a:buChar char="•"/>
              <a:defRPr sz="1100">
                <a:solidFill>
                  <a:srgbClr val="000000">
                    <a:lumMod val="85000"/>
                    <a:lumOff val="15000"/>
                  </a:srgbClr>
                </a:solidFill>
                <a:latin typeface="Calibri" panose="020F0502020204030204" pitchFamily="34" charset="0"/>
                <a:cs typeface="Calibri" panose="020F0502020204030204" pitchFamily="34" charset="0"/>
              </a:defRPr>
            </a:lvl1pPr>
          </a:lstStyle>
          <a:p>
            <a:pPr marL="0" indent="0">
              <a:lnSpc>
                <a:spcPct val="100000"/>
              </a:lnSpc>
              <a:buNone/>
            </a:pPr>
            <a:r>
              <a:rPr lang="en-US" sz="900" dirty="0" smtClean="0"/>
              <a:t>Devices instantly initiate the </a:t>
            </a:r>
            <a:r>
              <a:rPr lang="en-US" sz="900" dirty="0"/>
              <a:t>First Notice of Loss </a:t>
            </a:r>
            <a:r>
              <a:rPr lang="en-US" sz="900" dirty="0" smtClean="0"/>
              <a:t>(FNOL) process on behalf of customer</a:t>
            </a:r>
          </a:p>
          <a:p>
            <a:pPr marL="0" indent="0">
              <a:lnSpc>
                <a:spcPct val="100000"/>
              </a:lnSpc>
              <a:buNone/>
            </a:pPr>
            <a:endParaRPr lang="en-US" sz="900" dirty="0"/>
          </a:p>
          <a:p>
            <a:pPr marL="0" indent="0">
              <a:lnSpc>
                <a:spcPct val="100000"/>
              </a:lnSpc>
              <a:buNone/>
            </a:pPr>
            <a:r>
              <a:rPr lang="en-US" sz="900" dirty="0" smtClean="0"/>
              <a:t>Eliminate the cost and time required for manual surveys</a:t>
            </a:r>
          </a:p>
        </p:txBody>
      </p:sp>
      <p:sp>
        <p:nvSpPr>
          <p:cNvPr id="35" name="TextBox 34"/>
          <p:cNvSpPr txBox="1"/>
          <p:nvPr/>
        </p:nvSpPr>
        <p:spPr>
          <a:xfrm>
            <a:off x="2237159" y="3339130"/>
            <a:ext cx="1889693" cy="923330"/>
          </a:xfrm>
          <a:prstGeom prst="rect">
            <a:avLst/>
          </a:prstGeom>
        </p:spPr>
        <p:txBody>
          <a:bodyPr wrap="square">
            <a:spAutoFit/>
          </a:bodyPr>
          <a:lstStyle>
            <a:defPPr>
              <a:defRPr lang="en-US"/>
            </a:defPPr>
            <a:lvl1pPr lvl="0" indent="0" algn="just">
              <a:lnSpc>
                <a:spcPct val="100000"/>
              </a:lnSpc>
              <a:buFont typeface="Arial" panose="020B0604020202020204" pitchFamily="34" charset="0"/>
              <a:buNone/>
              <a:defRPr sz="900">
                <a:solidFill>
                  <a:srgbClr val="000000">
                    <a:lumMod val="85000"/>
                    <a:lumOff val="15000"/>
                  </a:srgbClr>
                </a:solidFill>
                <a:latin typeface="Calibri" panose="020F0502020204030204" pitchFamily="34" charset="0"/>
                <a:cs typeface="Calibri" panose="020F0502020204030204" pitchFamily="34" charset="0"/>
              </a:defRPr>
            </a:lvl1pPr>
          </a:lstStyle>
          <a:p>
            <a:r>
              <a:rPr lang="en-US" dirty="0" smtClean="0"/>
              <a:t>Risk quality score based on sensor data.</a:t>
            </a:r>
          </a:p>
          <a:p>
            <a:endParaRPr lang="en-US" dirty="0"/>
          </a:p>
          <a:p>
            <a:r>
              <a:rPr lang="en-US" dirty="0" smtClean="0"/>
              <a:t>Statement </a:t>
            </a:r>
            <a:r>
              <a:rPr lang="en-US" dirty="0"/>
              <a:t>of value, risk accumulation analysis, geo risk </a:t>
            </a:r>
            <a:r>
              <a:rPr lang="en-US" dirty="0" smtClean="0"/>
              <a:t>analysis helps for underwriting.</a:t>
            </a:r>
            <a:endParaRPr lang="en-US" dirty="0"/>
          </a:p>
        </p:txBody>
      </p:sp>
      <p:sp>
        <p:nvSpPr>
          <p:cNvPr id="36" name="TextBox 35"/>
          <p:cNvSpPr txBox="1"/>
          <p:nvPr/>
        </p:nvSpPr>
        <p:spPr>
          <a:xfrm>
            <a:off x="4324764" y="3338432"/>
            <a:ext cx="2051916" cy="1061829"/>
          </a:xfrm>
          <a:prstGeom prst="rect">
            <a:avLst/>
          </a:prstGeom>
        </p:spPr>
        <p:txBody>
          <a:bodyPr wrap="square">
            <a:spAutoFit/>
          </a:bodyPr>
          <a:lstStyle>
            <a:defPPr>
              <a:defRPr lang="en-US"/>
            </a:defPPr>
            <a:lvl1pPr lvl="0" indent="0" algn="just">
              <a:lnSpc>
                <a:spcPct val="100000"/>
              </a:lnSpc>
              <a:buFont typeface="Arial" panose="020B0604020202020204" pitchFamily="34" charset="0"/>
              <a:buNone/>
              <a:defRPr sz="900">
                <a:solidFill>
                  <a:srgbClr val="000000">
                    <a:lumMod val="85000"/>
                    <a:lumOff val="15000"/>
                  </a:srgbClr>
                </a:solidFill>
                <a:latin typeface="Calibri" panose="020F0502020204030204" pitchFamily="34" charset="0"/>
                <a:cs typeface="Calibri" panose="020F0502020204030204" pitchFamily="34" charset="0"/>
              </a:defRPr>
            </a:lvl1pPr>
          </a:lstStyle>
          <a:p>
            <a:r>
              <a:rPr lang="en-US" dirty="0"/>
              <a:t>Premium discounts for sharing the data, faster response to the alerts.</a:t>
            </a:r>
          </a:p>
          <a:p>
            <a:endParaRPr lang="en-US" dirty="0"/>
          </a:p>
          <a:p>
            <a:r>
              <a:rPr lang="en-US" dirty="0"/>
              <a:t>Penalty programs for not adhering to the safety standards or not responding to the alerts received from the insurer.</a:t>
            </a:r>
          </a:p>
          <a:p>
            <a:endParaRPr lang="en-US" dirty="0"/>
          </a:p>
        </p:txBody>
      </p:sp>
      <p:sp>
        <p:nvSpPr>
          <p:cNvPr id="37" name="TextBox 36"/>
          <p:cNvSpPr txBox="1"/>
          <p:nvPr/>
        </p:nvSpPr>
        <p:spPr>
          <a:xfrm>
            <a:off x="6561963" y="3339156"/>
            <a:ext cx="2170840" cy="923330"/>
          </a:xfrm>
          <a:prstGeom prst="rect">
            <a:avLst/>
          </a:prstGeom>
        </p:spPr>
        <p:txBody>
          <a:bodyPr wrap="square">
            <a:spAutoFit/>
          </a:bodyPr>
          <a:lstStyle>
            <a:defPPr>
              <a:defRPr lang="en-US"/>
            </a:defPPr>
            <a:lvl1pPr lvl="0" indent="0" algn="just">
              <a:lnSpc>
                <a:spcPct val="100000"/>
              </a:lnSpc>
              <a:buFont typeface="Arial" panose="020B0604020202020204" pitchFamily="34" charset="0"/>
              <a:buNone/>
              <a:defRPr sz="900">
                <a:solidFill>
                  <a:srgbClr val="000000">
                    <a:lumMod val="85000"/>
                    <a:lumOff val="15000"/>
                  </a:srgbClr>
                </a:solidFill>
                <a:latin typeface="Calibri" panose="020F0502020204030204" pitchFamily="34" charset="0"/>
                <a:cs typeface="Calibri" panose="020F0502020204030204" pitchFamily="34" charset="0"/>
              </a:defRPr>
            </a:lvl1pPr>
          </a:lstStyle>
          <a:p>
            <a:r>
              <a:rPr lang="en-US" dirty="0" smtClean="0"/>
              <a:t>Connect </a:t>
            </a:r>
            <a:r>
              <a:rPr lang="en-US" dirty="0"/>
              <a:t>with the other ecosystem partners like equipment field service, doctors, fire stations etc. </a:t>
            </a:r>
            <a:endParaRPr lang="en-US" dirty="0" smtClean="0"/>
          </a:p>
          <a:p>
            <a:endParaRPr lang="en-US" dirty="0"/>
          </a:p>
          <a:p>
            <a:r>
              <a:rPr lang="en-US" dirty="0" smtClean="0"/>
              <a:t>Cross sell / up sell the data with the ecosystem partners</a:t>
            </a:r>
            <a:endParaRPr lang="en-US" dirty="0"/>
          </a:p>
        </p:txBody>
      </p:sp>
      <p:sp>
        <p:nvSpPr>
          <p:cNvPr id="38" name="Rounded Rectangle 37"/>
          <p:cNvSpPr/>
          <p:nvPr/>
        </p:nvSpPr>
        <p:spPr>
          <a:xfrm>
            <a:off x="266264" y="3027431"/>
            <a:ext cx="2014493" cy="294536"/>
          </a:xfrm>
          <a:prstGeom prst="roundRect">
            <a:avLst/>
          </a:prstGeom>
          <a:solidFill>
            <a:schemeClr val="bg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strike="noStrike" kern="0" cap="none" spc="0" normalizeH="0" baseline="0" noProof="0" dirty="0" smtClean="0">
                <a:ln>
                  <a:noFill/>
                </a:ln>
                <a:effectLst/>
                <a:uLnTx/>
                <a:uFillTx/>
                <a:latin typeface="Calibri" panose="020F0502020204030204" pitchFamily="34" charset="0"/>
                <a:ea typeface="+mn-ea"/>
                <a:cs typeface="Calibri" panose="020F0502020204030204" pitchFamily="34" charset="0"/>
              </a:rPr>
              <a:t>Automating FNOL</a:t>
            </a:r>
          </a:p>
        </p:txBody>
      </p:sp>
      <p:sp>
        <p:nvSpPr>
          <p:cNvPr id="39" name="Rounded Rectangle 38"/>
          <p:cNvSpPr/>
          <p:nvPr/>
        </p:nvSpPr>
        <p:spPr>
          <a:xfrm>
            <a:off x="4256929" y="2999179"/>
            <a:ext cx="2096785" cy="294536"/>
          </a:xfrm>
          <a:prstGeom prst="roundRect">
            <a:avLst/>
          </a:prstGeom>
          <a:noFill/>
          <a:ln w="12700" cap="flat" cmpd="sng" algn="ctr">
            <a:noFill/>
            <a:prstDash val="solid"/>
            <a:miter lim="800000"/>
          </a:ln>
          <a:effectLst/>
        </p:spPr>
        <p:txBody>
          <a:bodyPr rtlCol="0" anchor="ctr"/>
          <a:lstStyle/>
          <a:p>
            <a:pPr lvl="0" algn="ctr" defTabSz="914400">
              <a:defRPr/>
            </a:pPr>
            <a:r>
              <a:rPr lang="en-US" sz="1100" b="1" kern="0" dirty="0" smtClean="0">
                <a:latin typeface="Calibri" panose="020F0502020204030204" pitchFamily="34" charset="0"/>
                <a:cs typeface="Calibri" panose="020F0502020204030204" pitchFamily="34" charset="0"/>
              </a:rPr>
              <a:t>Creating Newer Pricing Models</a:t>
            </a:r>
            <a:endParaRPr lang="en-US" sz="1100" b="1" kern="0" dirty="0">
              <a:latin typeface="Calibri" panose="020F0502020204030204" pitchFamily="34" charset="0"/>
              <a:cs typeface="Calibri" panose="020F0502020204030204" pitchFamily="34" charset="0"/>
            </a:endParaRPr>
          </a:p>
        </p:txBody>
      </p:sp>
      <p:sp>
        <p:nvSpPr>
          <p:cNvPr id="40" name="Rounded Rectangle 39"/>
          <p:cNvSpPr/>
          <p:nvPr/>
        </p:nvSpPr>
        <p:spPr>
          <a:xfrm>
            <a:off x="2154004" y="2999179"/>
            <a:ext cx="2124656" cy="294536"/>
          </a:xfrm>
          <a:prstGeom prst="roundRect">
            <a:avLst/>
          </a:prstGeom>
          <a:noFill/>
          <a:ln w="12700" cap="flat" cmpd="sng" algn="ctr">
            <a:noFill/>
            <a:prstDash val="solid"/>
            <a:miter lim="800000"/>
          </a:ln>
          <a:effectLst/>
        </p:spPr>
        <p:txBody>
          <a:bodyPr rtlCol="0" anchor="ctr"/>
          <a:lstStyle/>
          <a:p>
            <a:pPr lvl="0" algn="ctr" defTabSz="914400">
              <a:defRPr/>
            </a:pPr>
            <a:r>
              <a:rPr lang="en-US" sz="1100" b="1" kern="0" dirty="0" smtClean="0">
                <a:latin typeface="Calibri" panose="020F0502020204030204" pitchFamily="34" charset="0"/>
                <a:cs typeface="Calibri" panose="020F0502020204030204" pitchFamily="34" charset="0"/>
              </a:rPr>
              <a:t>Accurate Claim </a:t>
            </a:r>
            <a:r>
              <a:rPr lang="en-US" sz="1100" b="1" kern="0" dirty="0">
                <a:latin typeface="Calibri" panose="020F0502020204030204" pitchFamily="34" charset="0"/>
                <a:cs typeface="Calibri" panose="020F0502020204030204" pitchFamily="34" charset="0"/>
              </a:rPr>
              <a:t>Processing &amp; Underwriting</a:t>
            </a:r>
          </a:p>
        </p:txBody>
      </p:sp>
      <p:sp>
        <p:nvSpPr>
          <p:cNvPr id="41" name="Rounded Rectangle 40"/>
          <p:cNvSpPr/>
          <p:nvPr/>
        </p:nvSpPr>
        <p:spPr>
          <a:xfrm>
            <a:off x="6420082" y="2947241"/>
            <a:ext cx="2170840" cy="294536"/>
          </a:xfrm>
          <a:prstGeom prst="roundRect">
            <a:avLst/>
          </a:prstGeom>
          <a:noFill/>
          <a:ln w="12700" cap="flat" cmpd="sng" algn="ctr">
            <a:noFill/>
            <a:prstDash val="solid"/>
            <a:miter lim="800000"/>
          </a:ln>
          <a:effectLst/>
        </p:spPr>
        <p:txBody>
          <a:bodyPr rtlCol="0" anchor="ctr"/>
          <a:lstStyle/>
          <a:p>
            <a:pPr lvl="0" algn="ctr" defTabSz="914400">
              <a:defRPr/>
            </a:pPr>
            <a:r>
              <a:rPr lang="en-US" sz="1100" b="1" kern="0" dirty="0" smtClean="0">
                <a:latin typeface="Calibri" panose="020F0502020204030204" pitchFamily="34" charset="0"/>
                <a:cs typeface="Calibri" panose="020F0502020204030204" pitchFamily="34" charset="0"/>
              </a:rPr>
              <a:t>Newer risk control services and business models</a:t>
            </a:r>
            <a:endParaRPr lang="en-US" sz="1100" b="1" kern="0" dirty="0">
              <a:latin typeface="Calibri" panose="020F0502020204030204" pitchFamily="34" charset="0"/>
              <a:cs typeface="Calibri" panose="020F0502020204030204" pitchFamily="34" charset="0"/>
            </a:endParaRPr>
          </a:p>
        </p:txBody>
      </p:sp>
      <p:sp>
        <p:nvSpPr>
          <p:cNvPr id="42" name="Title 1"/>
          <p:cNvSpPr txBox="1">
            <a:spLocks/>
          </p:cNvSpPr>
          <p:nvPr/>
        </p:nvSpPr>
        <p:spPr>
          <a:xfrm>
            <a:off x="279176" y="2718335"/>
            <a:ext cx="5611362" cy="202598"/>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2400" kern="1200">
                <a:solidFill>
                  <a:schemeClr val="tx1"/>
                </a:solidFill>
                <a:latin typeface="Arial" panose="020B0604020202020204" pitchFamily="34" charset="0"/>
                <a:ea typeface="+mj-ea"/>
                <a:cs typeface="Arial" panose="020B0604020202020204" pitchFamily="34" charset="0"/>
              </a:defRPr>
            </a:lvl1pPr>
          </a:lstStyle>
          <a:p>
            <a:r>
              <a:rPr lang="en-US" sz="1200" i="1" dirty="0" smtClean="0">
                <a:solidFill>
                  <a:srgbClr val="C00000"/>
                </a:solidFill>
              </a:rPr>
              <a:t>. . enabling the transformation of insurance operating model through. . .</a:t>
            </a:r>
            <a:endParaRPr lang="en-US" sz="1200" i="1" dirty="0">
              <a:solidFill>
                <a:srgbClr val="C00000"/>
              </a:solidFill>
            </a:endParaRPr>
          </a:p>
        </p:txBody>
      </p:sp>
      <p:cxnSp>
        <p:nvCxnSpPr>
          <p:cNvPr id="23" name="Straight Connector 22"/>
          <p:cNvCxnSpPr/>
          <p:nvPr/>
        </p:nvCxnSpPr>
        <p:spPr>
          <a:xfrm>
            <a:off x="64135" y="2658153"/>
            <a:ext cx="905256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24" name="Rectangle 23"/>
          <p:cNvSpPr/>
          <p:nvPr/>
        </p:nvSpPr>
        <p:spPr>
          <a:xfrm rot="16200000">
            <a:off x="-731918" y="1458802"/>
            <a:ext cx="1855868" cy="31993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Platform Evolution</a:t>
            </a:r>
            <a:endParaRPr lang="en-US" sz="12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46" name="Rectangle 45"/>
          <p:cNvSpPr/>
          <p:nvPr/>
        </p:nvSpPr>
        <p:spPr>
          <a:xfrm rot="16200000">
            <a:off x="-750102" y="3537567"/>
            <a:ext cx="1855868" cy="31993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Process Transformation</a:t>
            </a:r>
            <a:endParaRPr lang="en-US" sz="12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53048202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000" dirty="0" smtClean="0"/>
              <a:t>Bigger opportunity to expand Connected Insurance over segments</a:t>
            </a:r>
            <a:endParaRPr lang="en-US" sz="2000" dirty="0"/>
          </a:p>
        </p:txBody>
      </p:sp>
      <p:sp>
        <p:nvSpPr>
          <p:cNvPr id="3" name="Footer Placeholder 2"/>
          <p:cNvSpPr>
            <a:spLocks noGrp="1"/>
          </p:cNvSpPr>
          <p:nvPr>
            <p:ph type="ftr" sz="quarter" idx="11"/>
          </p:nvPr>
        </p:nvSpPr>
        <p:spPr/>
        <p:txBody>
          <a:bodyPr/>
          <a:lstStyle/>
          <a:p>
            <a:r>
              <a:rPr lang="en-US" smtClean="0"/>
              <a:t>© 2019 Cognizant</a:t>
            </a:r>
            <a:endParaRPr lang="en-US" dirty="0"/>
          </a:p>
        </p:txBody>
      </p:sp>
      <p:sp>
        <p:nvSpPr>
          <p:cNvPr id="4" name="Slide Number Placeholder 3"/>
          <p:cNvSpPr>
            <a:spLocks noGrp="1"/>
          </p:cNvSpPr>
          <p:nvPr>
            <p:ph type="sldNum" sz="quarter" idx="12"/>
          </p:nvPr>
        </p:nvSpPr>
        <p:spPr/>
        <p:txBody>
          <a:bodyPr/>
          <a:lstStyle/>
          <a:p>
            <a:fld id="{2EFEF571-C9B4-4D92-A7F7-315B894862A8}" type="slidenum">
              <a:rPr lang="en-US" smtClean="0"/>
              <a:pPr/>
              <a:t>7</a:t>
            </a:fld>
            <a:endParaRPr lang="en-US" dirty="0"/>
          </a:p>
        </p:txBody>
      </p:sp>
      <p:sp>
        <p:nvSpPr>
          <p:cNvPr id="5" name="Rectangle 4"/>
          <p:cNvSpPr/>
          <p:nvPr/>
        </p:nvSpPr>
        <p:spPr>
          <a:xfrm>
            <a:off x="139309" y="2101322"/>
            <a:ext cx="2044491" cy="2530188"/>
          </a:xfrm>
          <a:prstGeom prst="rect">
            <a:avLst/>
          </a:prstGeom>
          <a:solidFill>
            <a:schemeClr val="tx2">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Isosceles Triangle 5"/>
          <p:cNvSpPr/>
          <p:nvPr/>
        </p:nvSpPr>
        <p:spPr>
          <a:xfrm>
            <a:off x="139308" y="1438226"/>
            <a:ext cx="2044491" cy="669820"/>
          </a:xfrm>
          <a:prstGeom prst="triangle">
            <a:avLst>
              <a:gd name="adj" fmla="val 49375"/>
            </a:avLst>
          </a:prstGeom>
          <a:solidFill>
            <a:schemeClr val="tx2">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410787" y="2108046"/>
            <a:ext cx="2044491" cy="2523464"/>
          </a:xfrm>
          <a:prstGeom prst="rect">
            <a:avLst/>
          </a:prstGeom>
          <a:solidFill>
            <a:schemeClr val="tx2">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4669083" y="2097536"/>
            <a:ext cx="2044491" cy="2523464"/>
          </a:xfrm>
          <a:prstGeom prst="rect">
            <a:avLst/>
          </a:prstGeom>
          <a:solidFill>
            <a:schemeClr val="tx2">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6991929" y="2108046"/>
            <a:ext cx="2044491" cy="2523464"/>
          </a:xfrm>
          <a:prstGeom prst="rect">
            <a:avLst/>
          </a:prstGeom>
          <a:solidFill>
            <a:schemeClr val="tx2">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Isosceles Triangle 9"/>
          <p:cNvSpPr/>
          <p:nvPr/>
        </p:nvSpPr>
        <p:spPr>
          <a:xfrm>
            <a:off x="2410786" y="1442074"/>
            <a:ext cx="2044491" cy="665972"/>
          </a:xfrm>
          <a:prstGeom prst="triangle">
            <a:avLst>
              <a:gd name="adj" fmla="val 49375"/>
            </a:avLst>
          </a:prstGeom>
          <a:solidFill>
            <a:schemeClr val="tx2">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Isosceles Triangle 10"/>
          <p:cNvSpPr/>
          <p:nvPr/>
        </p:nvSpPr>
        <p:spPr>
          <a:xfrm>
            <a:off x="4665272" y="1430089"/>
            <a:ext cx="2044491" cy="671233"/>
          </a:xfrm>
          <a:prstGeom prst="triangle">
            <a:avLst>
              <a:gd name="adj" fmla="val 49375"/>
            </a:avLst>
          </a:prstGeom>
          <a:solidFill>
            <a:schemeClr val="tx2">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p:cNvSpPr/>
          <p:nvPr/>
        </p:nvSpPr>
        <p:spPr>
          <a:xfrm>
            <a:off x="6987083" y="1413388"/>
            <a:ext cx="2044491" cy="695067"/>
          </a:xfrm>
          <a:prstGeom prst="triangle">
            <a:avLst>
              <a:gd name="adj" fmla="val 49375"/>
            </a:avLst>
          </a:prstGeom>
          <a:solidFill>
            <a:schemeClr val="tx2">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41473" y="998896"/>
            <a:ext cx="1335710" cy="1335710"/>
          </a:xfrm>
          <a:prstGeom prst="rect">
            <a:avLst/>
          </a:prstGeom>
        </p:spPr>
      </p:pic>
      <p:pic>
        <p:nvPicPr>
          <p:cNvPr id="16" name="Picture 15"/>
          <p:cNvPicPr>
            <a:picLocks noChangeAspect="1"/>
          </p:cNvPicPr>
          <p:nvPr/>
        </p:nvPicPr>
        <p:blipFill>
          <a:blip r:embed="rId3">
            <a:extLst>
              <a:ext uri="{BEBA8EAE-BF5A-486C-A8C5-ECC9F3942E4B}">
                <a14:imgProps xmlns:a14="http://schemas.microsoft.com/office/drawing/2010/main">
                  <a14:imgLayer r:embed="rId4">
                    <a14:imgEffect>
                      <a14:backgroundRemoval t="0" b="100000" l="0" r="98769"/>
                    </a14:imgEffect>
                  </a14:imgLayer>
                </a14:imgProps>
              </a:ext>
            </a:extLst>
          </a:blip>
          <a:stretch>
            <a:fillRect/>
          </a:stretch>
        </p:blipFill>
        <p:spPr>
          <a:xfrm>
            <a:off x="657914" y="1221580"/>
            <a:ext cx="902032" cy="902032"/>
          </a:xfrm>
          <a:prstGeom prst="rect">
            <a:avLst/>
          </a:prstGeom>
        </p:spPr>
      </p:pic>
      <p:sp>
        <p:nvSpPr>
          <p:cNvPr id="17" name="Snip Single Corner Rectangle 16"/>
          <p:cNvSpPr/>
          <p:nvPr/>
        </p:nvSpPr>
        <p:spPr>
          <a:xfrm>
            <a:off x="134463" y="2237253"/>
            <a:ext cx="1843532" cy="309727"/>
          </a:xfrm>
          <a:prstGeom prst="snip1Rect">
            <a:avLst>
              <a:gd name="adj"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latin typeface="Calibri" panose="020F0502020204030204" pitchFamily="34" charset="0"/>
                <a:cs typeface="Calibri" panose="020F0502020204030204" pitchFamily="34" charset="0"/>
              </a:rPr>
              <a:t>Commercial Property</a:t>
            </a:r>
            <a:endParaRPr lang="en-US" sz="1200" dirty="0">
              <a:latin typeface="Calibri" panose="020F0502020204030204" pitchFamily="34" charset="0"/>
              <a:cs typeface="Calibri" panose="020F0502020204030204" pitchFamily="34" charset="0"/>
            </a:endParaRPr>
          </a:p>
        </p:txBody>
      </p:sp>
      <p:sp>
        <p:nvSpPr>
          <p:cNvPr id="18" name="Snip Single Corner Rectangle 17"/>
          <p:cNvSpPr/>
          <p:nvPr/>
        </p:nvSpPr>
        <p:spPr>
          <a:xfrm>
            <a:off x="2408364" y="2237253"/>
            <a:ext cx="1843532" cy="309727"/>
          </a:xfrm>
          <a:prstGeom prst="snip1Rect">
            <a:avLst>
              <a:gd name="adj"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latin typeface="Calibri" panose="020F0502020204030204" pitchFamily="34" charset="0"/>
                <a:cs typeface="Calibri" panose="020F0502020204030204" pitchFamily="34" charset="0"/>
              </a:rPr>
              <a:t>Worker’s Compensation</a:t>
            </a:r>
            <a:endParaRPr lang="en-US" sz="1200" dirty="0">
              <a:latin typeface="Calibri" panose="020F0502020204030204" pitchFamily="34" charset="0"/>
              <a:cs typeface="Calibri" panose="020F0502020204030204" pitchFamily="34" charset="0"/>
            </a:endParaRPr>
          </a:p>
        </p:txBody>
      </p:sp>
      <p:sp>
        <p:nvSpPr>
          <p:cNvPr id="19" name="Snip Single Corner Rectangle 18"/>
          <p:cNvSpPr/>
          <p:nvPr/>
        </p:nvSpPr>
        <p:spPr>
          <a:xfrm>
            <a:off x="4696512" y="2234903"/>
            <a:ext cx="1843532" cy="309727"/>
          </a:xfrm>
          <a:prstGeom prst="snip1Rect">
            <a:avLst>
              <a:gd name="adj"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latin typeface="Calibri" panose="020F0502020204030204" pitchFamily="34" charset="0"/>
                <a:cs typeface="Calibri" panose="020F0502020204030204" pitchFamily="34" charset="0"/>
              </a:rPr>
              <a:t>Home Owners</a:t>
            </a:r>
            <a:endParaRPr lang="en-US" sz="1200" dirty="0">
              <a:latin typeface="Calibri" panose="020F0502020204030204" pitchFamily="34" charset="0"/>
              <a:cs typeface="Calibri" panose="020F0502020204030204" pitchFamily="34" charset="0"/>
            </a:endParaRPr>
          </a:p>
        </p:txBody>
      </p:sp>
      <p:sp>
        <p:nvSpPr>
          <p:cNvPr id="20" name="Snip Single Corner Rectangle 19"/>
          <p:cNvSpPr/>
          <p:nvPr/>
        </p:nvSpPr>
        <p:spPr>
          <a:xfrm>
            <a:off x="6987083" y="2234903"/>
            <a:ext cx="1843532" cy="309727"/>
          </a:xfrm>
          <a:prstGeom prst="snip1Rect">
            <a:avLst>
              <a:gd name="adj"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latin typeface="Calibri" panose="020F0502020204030204" pitchFamily="34" charset="0"/>
                <a:cs typeface="Calibri" panose="020F0502020204030204" pitchFamily="34" charset="0"/>
              </a:rPr>
              <a:t>Vehicle</a:t>
            </a:r>
            <a:endParaRPr lang="en-US" sz="1200" dirty="0">
              <a:latin typeface="Calibri" panose="020F0502020204030204" pitchFamily="34" charset="0"/>
              <a:cs typeface="Calibri" panose="020F0502020204030204" pitchFamily="34" charset="0"/>
            </a:endParaRPr>
          </a:p>
        </p:txBody>
      </p:sp>
      <p:sp>
        <p:nvSpPr>
          <p:cNvPr id="21" name="TextBox 20"/>
          <p:cNvSpPr txBox="1"/>
          <p:nvPr/>
        </p:nvSpPr>
        <p:spPr>
          <a:xfrm>
            <a:off x="261146" y="2684824"/>
            <a:ext cx="1837819" cy="1777410"/>
          </a:xfrm>
          <a:prstGeom prst="rect">
            <a:avLst/>
          </a:prstGeom>
        </p:spPr>
        <p:txBody>
          <a:bodyPr wrap="square" lIns="0" tIns="0" rIns="0" bIns="0" rtlCol="0">
            <a:spAutoFit/>
          </a:bodyPr>
          <a:lstStyle/>
          <a:p>
            <a:pPr marL="171450" indent="-171450" algn="l">
              <a:buFont typeface="Arial" panose="020B0604020202020204" pitchFamily="34" charset="0"/>
              <a:buChar char="•"/>
            </a:pPr>
            <a:r>
              <a:rPr lang="en-US" sz="1050" dirty="0" smtClean="0">
                <a:solidFill>
                  <a:schemeClr val="bg1"/>
                </a:solidFill>
                <a:latin typeface="Calibri" panose="020F0502020204030204" pitchFamily="34" charset="0"/>
                <a:cs typeface="Calibri" panose="020F0502020204030204" pitchFamily="34" charset="0"/>
              </a:rPr>
              <a:t>Monitoring water leakage, pipe burst, pipe freeze, gas leakage.</a:t>
            </a:r>
          </a:p>
          <a:p>
            <a:pPr marL="171450" indent="-171450" algn="l">
              <a:buFont typeface="Arial" panose="020B0604020202020204" pitchFamily="34" charset="0"/>
              <a:buChar char="•"/>
            </a:pPr>
            <a:endParaRPr lang="en-US" sz="1050" dirty="0">
              <a:solidFill>
                <a:schemeClr val="bg1"/>
              </a:solidFill>
              <a:latin typeface="Calibri" panose="020F0502020204030204" pitchFamily="34" charset="0"/>
              <a:cs typeface="Calibri" panose="020F0502020204030204" pitchFamily="34" charset="0"/>
            </a:endParaRPr>
          </a:p>
          <a:p>
            <a:pPr marL="171450" indent="-171450" algn="l">
              <a:buFont typeface="Arial" panose="020B0604020202020204" pitchFamily="34" charset="0"/>
              <a:buChar char="•"/>
            </a:pPr>
            <a:r>
              <a:rPr lang="en-US" sz="1050" dirty="0" smtClean="0">
                <a:solidFill>
                  <a:schemeClr val="bg1"/>
                </a:solidFill>
                <a:latin typeface="Calibri" panose="020F0502020204030204" pitchFamily="34" charset="0"/>
                <a:cs typeface="Calibri" panose="020F0502020204030204" pitchFamily="34" charset="0"/>
              </a:rPr>
              <a:t>Early warnings on hurricanes, hailstorms</a:t>
            </a:r>
          </a:p>
          <a:p>
            <a:pPr marL="171450" indent="-171450" algn="l">
              <a:buFont typeface="Arial" panose="020B0604020202020204" pitchFamily="34" charset="0"/>
              <a:buChar char="•"/>
            </a:pPr>
            <a:endParaRPr lang="en-US" sz="1050" dirty="0">
              <a:solidFill>
                <a:schemeClr val="bg1"/>
              </a:solidFill>
              <a:latin typeface="Calibri" panose="020F0502020204030204" pitchFamily="34" charset="0"/>
              <a:cs typeface="Calibri" panose="020F0502020204030204" pitchFamily="34" charset="0"/>
            </a:endParaRPr>
          </a:p>
          <a:p>
            <a:pPr marL="171450" indent="-171450" algn="l">
              <a:buFont typeface="Arial" panose="020B0604020202020204" pitchFamily="34" charset="0"/>
              <a:buChar char="•"/>
            </a:pPr>
            <a:r>
              <a:rPr lang="en-US" sz="1050" dirty="0" smtClean="0">
                <a:solidFill>
                  <a:schemeClr val="bg1"/>
                </a:solidFill>
                <a:latin typeface="Calibri" panose="020F0502020204030204" pitchFamily="34" charset="0"/>
                <a:cs typeface="Calibri" panose="020F0502020204030204" pitchFamily="34" charset="0"/>
              </a:rPr>
              <a:t>Monitor theft, vandalism, unauthorized access</a:t>
            </a:r>
          </a:p>
          <a:p>
            <a:pPr marL="171450" indent="-171450" algn="l">
              <a:buFont typeface="Arial" panose="020B0604020202020204" pitchFamily="34" charset="0"/>
              <a:buChar char="•"/>
            </a:pPr>
            <a:endParaRPr lang="en-US" sz="1050" dirty="0">
              <a:solidFill>
                <a:schemeClr val="bg1"/>
              </a:solidFill>
              <a:latin typeface="Calibri" panose="020F0502020204030204" pitchFamily="34" charset="0"/>
              <a:cs typeface="Calibri" panose="020F0502020204030204" pitchFamily="34" charset="0"/>
            </a:endParaRPr>
          </a:p>
          <a:p>
            <a:pPr marL="171450" indent="-171450" algn="l">
              <a:buFont typeface="Arial" panose="020B0604020202020204" pitchFamily="34" charset="0"/>
              <a:buChar char="•"/>
            </a:pPr>
            <a:r>
              <a:rPr lang="en-US" sz="1050" dirty="0" smtClean="0">
                <a:solidFill>
                  <a:schemeClr val="bg1"/>
                </a:solidFill>
                <a:latin typeface="Calibri" panose="020F0502020204030204" pitchFamily="34" charset="0"/>
                <a:cs typeface="Calibri" panose="020F0502020204030204" pitchFamily="34" charset="0"/>
              </a:rPr>
              <a:t>Fire and smoke detection</a:t>
            </a:r>
          </a:p>
        </p:txBody>
      </p:sp>
      <p:sp>
        <p:nvSpPr>
          <p:cNvPr id="22" name="TextBox 21"/>
          <p:cNvSpPr txBox="1"/>
          <p:nvPr/>
        </p:nvSpPr>
        <p:spPr>
          <a:xfrm>
            <a:off x="2487492" y="2605104"/>
            <a:ext cx="1903236" cy="1938992"/>
          </a:xfrm>
          <a:prstGeom prst="rect">
            <a:avLst/>
          </a:prstGeom>
        </p:spPr>
        <p:txBody>
          <a:bodyPr wrap="square" lIns="0" tIns="0" rIns="0" bIns="0" rtlCol="0">
            <a:spAutoFit/>
          </a:bodyPr>
          <a:lstStyle>
            <a:defPPr>
              <a:defRPr lang="en-US"/>
            </a:defPPr>
            <a:lvl1pPr marL="171450" indent="-171450">
              <a:buFont typeface="Arial" panose="020B0604020202020204" pitchFamily="34" charset="0"/>
              <a:buChar char="•"/>
              <a:defRPr sz="1100">
                <a:solidFill>
                  <a:schemeClr val="bg1"/>
                </a:solidFill>
                <a:latin typeface="Calibri" panose="020F0502020204030204" pitchFamily="34" charset="0"/>
                <a:cs typeface="Calibri" panose="020F0502020204030204" pitchFamily="34" charset="0"/>
              </a:defRPr>
            </a:lvl1pPr>
          </a:lstStyle>
          <a:p>
            <a:r>
              <a:rPr lang="en-US" sz="1050" dirty="0"/>
              <a:t>Monitoring the vitals of employees working in hazardous environment</a:t>
            </a:r>
          </a:p>
          <a:p>
            <a:endParaRPr lang="en-US" sz="1050" dirty="0"/>
          </a:p>
          <a:p>
            <a:r>
              <a:rPr lang="en-US" sz="1050" dirty="0"/>
              <a:t>Check  whether the employee is </a:t>
            </a:r>
            <a:r>
              <a:rPr lang="en-US" sz="1050" dirty="0" smtClean="0"/>
              <a:t> adhering to safety standards like safety </a:t>
            </a:r>
            <a:r>
              <a:rPr lang="en-US" sz="1050" dirty="0"/>
              <a:t>belts, helmets, jackets etc.</a:t>
            </a:r>
          </a:p>
          <a:p>
            <a:endParaRPr lang="en-US" sz="1050" dirty="0"/>
          </a:p>
          <a:p>
            <a:r>
              <a:rPr lang="en-US" sz="1050" dirty="0"/>
              <a:t>Monitoring shift time to ensure the employee is not working beyond the working </a:t>
            </a:r>
            <a:r>
              <a:rPr lang="en-US" sz="1050" dirty="0" smtClean="0"/>
              <a:t>hours</a:t>
            </a:r>
            <a:endParaRPr lang="en-US" sz="1050" dirty="0"/>
          </a:p>
        </p:txBody>
      </p:sp>
      <p:sp>
        <p:nvSpPr>
          <p:cNvPr id="23" name="TextBox 22"/>
          <p:cNvSpPr txBox="1"/>
          <p:nvPr/>
        </p:nvSpPr>
        <p:spPr>
          <a:xfrm>
            <a:off x="4731210" y="2596883"/>
            <a:ext cx="1900818" cy="969496"/>
          </a:xfrm>
          <a:prstGeom prst="rect">
            <a:avLst/>
          </a:prstGeom>
        </p:spPr>
        <p:txBody>
          <a:bodyPr wrap="square" lIns="0" tIns="0" rIns="0" bIns="0" rtlCol="0">
            <a:spAutoFit/>
          </a:bodyPr>
          <a:lstStyle/>
          <a:p>
            <a:pPr marL="171450" indent="-171450">
              <a:buFont typeface="Arial" panose="020B0604020202020204" pitchFamily="34" charset="0"/>
              <a:buChar char="•"/>
            </a:pPr>
            <a:r>
              <a:rPr lang="en-US" sz="1050" dirty="0">
                <a:solidFill>
                  <a:schemeClr val="bg1"/>
                </a:solidFill>
                <a:latin typeface="Calibri" panose="020F0502020204030204" pitchFamily="34" charset="0"/>
                <a:cs typeface="Calibri" panose="020F0502020204030204" pitchFamily="34" charset="0"/>
              </a:rPr>
              <a:t>Monitoring water leakage, pipe burst, pipe freeze, gas </a:t>
            </a:r>
            <a:r>
              <a:rPr lang="en-US" sz="1050" dirty="0" smtClean="0">
                <a:solidFill>
                  <a:schemeClr val="bg1"/>
                </a:solidFill>
                <a:latin typeface="Calibri" panose="020F0502020204030204" pitchFamily="34" charset="0"/>
                <a:cs typeface="Calibri" panose="020F0502020204030204" pitchFamily="34" charset="0"/>
              </a:rPr>
              <a:t>leakage.</a:t>
            </a:r>
          </a:p>
          <a:p>
            <a:pPr marL="171450" indent="-171450">
              <a:buFont typeface="Arial" panose="020B0604020202020204" pitchFamily="34" charset="0"/>
              <a:buChar char="•"/>
            </a:pPr>
            <a:endParaRPr lang="en-US" sz="1050" dirty="0">
              <a:solidFill>
                <a:schemeClr val="bg1"/>
              </a:solidFill>
              <a:latin typeface="Calibri" panose="020F0502020204030204" pitchFamily="34" charset="0"/>
              <a:cs typeface="Calibri" panose="020F0502020204030204" pitchFamily="34" charset="0"/>
            </a:endParaRPr>
          </a:p>
          <a:p>
            <a:pPr marL="171450" indent="-171450">
              <a:buFont typeface="Arial" panose="020B0604020202020204" pitchFamily="34" charset="0"/>
              <a:buChar char="•"/>
            </a:pPr>
            <a:r>
              <a:rPr lang="en-US" sz="1050" dirty="0" smtClean="0">
                <a:solidFill>
                  <a:schemeClr val="bg1"/>
                </a:solidFill>
                <a:latin typeface="Calibri" panose="020F0502020204030204" pitchFamily="34" charset="0"/>
                <a:cs typeface="Calibri" panose="020F0502020204030204" pitchFamily="34" charset="0"/>
              </a:rPr>
              <a:t>Theft monitoring</a:t>
            </a:r>
          </a:p>
          <a:p>
            <a:pPr marL="171450" indent="-171450">
              <a:buFont typeface="Arial" panose="020B0604020202020204" pitchFamily="34" charset="0"/>
              <a:buChar char="•"/>
            </a:pPr>
            <a:endParaRPr lang="en-US" sz="1050" dirty="0">
              <a:solidFill>
                <a:schemeClr val="bg1"/>
              </a:solidFill>
              <a:latin typeface="Calibri" panose="020F0502020204030204" pitchFamily="34" charset="0"/>
              <a:cs typeface="Calibri" panose="020F0502020204030204" pitchFamily="34" charset="0"/>
            </a:endParaRPr>
          </a:p>
          <a:p>
            <a:pPr marL="171450" indent="-171450">
              <a:buFont typeface="Arial" panose="020B0604020202020204" pitchFamily="34" charset="0"/>
              <a:buChar char="•"/>
            </a:pPr>
            <a:r>
              <a:rPr lang="en-US" sz="1050" dirty="0" smtClean="0">
                <a:solidFill>
                  <a:schemeClr val="bg1"/>
                </a:solidFill>
                <a:latin typeface="Calibri" panose="020F0502020204030204" pitchFamily="34" charset="0"/>
                <a:cs typeface="Calibri" panose="020F0502020204030204" pitchFamily="34" charset="0"/>
              </a:rPr>
              <a:t>Fire and smoke detection</a:t>
            </a:r>
            <a:endParaRPr lang="en-US" sz="1050" dirty="0">
              <a:solidFill>
                <a:schemeClr val="bg1"/>
              </a:solidFill>
              <a:latin typeface="Calibri" panose="020F0502020204030204" pitchFamily="34" charset="0"/>
              <a:cs typeface="Calibri" panose="020F0502020204030204" pitchFamily="34" charset="0"/>
            </a:endParaRPr>
          </a:p>
        </p:txBody>
      </p:sp>
      <p:sp>
        <p:nvSpPr>
          <p:cNvPr id="24" name="TextBox 23"/>
          <p:cNvSpPr txBox="1"/>
          <p:nvPr/>
        </p:nvSpPr>
        <p:spPr>
          <a:xfrm>
            <a:off x="7113924" y="2681935"/>
            <a:ext cx="1800500" cy="1131079"/>
          </a:xfrm>
          <a:prstGeom prst="rect">
            <a:avLst/>
          </a:prstGeom>
        </p:spPr>
        <p:txBody>
          <a:bodyPr wrap="square" lIns="0" tIns="0" rIns="0" bIns="0" rtlCol="0">
            <a:spAutoFit/>
          </a:bodyPr>
          <a:lstStyle/>
          <a:p>
            <a:pPr marL="171450" indent="-171450" algn="l">
              <a:buFont typeface="Arial" panose="020B0604020202020204" pitchFamily="34" charset="0"/>
              <a:buChar char="•"/>
            </a:pPr>
            <a:r>
              <a:rPr lang="en-US" sz="1050" dirty="0" smtClean="0">
                <a:solidFill>
                  <a:schemeClr val="bg1"/>
                </a:solidFill>
                <a:latin typeface="Calibri" panose="020F0502020204030204" pitchFamily="34" charset="0"/>
                <a:cs typeface="Calibri" panose="020F0502020204030204" pitchFamily="34" charset="0"/>
              </a:rPr>
              <a:t>Vehicle diagnostics based potential failure alerts</a:t>
            </a:r>
          </a:p>
          <a:p>
            <a:pPr marL="171450" indent="-171450" algn="l">
              <a:buFont typeface="Arial" panose="020B0604020202020204" pitchFamily="34" charset="0"/>
              <a:buChar char="•"/>
            </a:pPr>
            <a:endParaRPr lang="en-US" sz="1050" dirty="0" smtClean="0">
              <a:solidFill>
                <a:schemeClr val="bg1"/>
              </a:solidFill>
              <a:latin typeface="Calibri" panose="020F0502020204030204" pitchFamily="34" charset="0"/>
              <a:cs typeface="Calibri" panose="020F0502020204030204" pitchFamily="34" charset="0"/>
            </a:endParaRPr>
          </a:p>
          <a:p>
            <a:pPr marL="171450" indent="-171450" algn="l">
              <a:buFont typeface="Arial" panose="020B0604020202020204" pitchFamily="34" charset="0"/>
              <a:buChar char="•"/>
            </a:pPr>
            <a:r>
              <a:rPr lang="en-US" sz="1050" dirty="0" smtClean="0">
                <a:solidFill>
                  <a:schemeClr val="bg1"/>
                </a:solidFill>
                <a:latin typeface="Calibri" panose="020F0502020204030204" pitchFamily="34" charset="0"/>
                <a:cs typeface="Calibri" panose="020F0502020204030204" pitchFamily="34" charset="0"/>
              </a:rPr>
              <a:t>Provide alerts for driving behavior like harsh breaking, over speeding, fast lane changing etc.</a:t>
            </a:r>
          </a:p>
        </p:txBody>
      </p:sp>
      <p:pic>
        <p:nvPicPr>
          <p:cNvPr id="26" name="Picture 25"/>
          <p:cNvPicPr>
            <a:picLocks noChangeAspect="1"/>
          </p:cNvPicPr>
          <p:nvPr/>
        </p:nvPicPr>
        <p:blipFill>
          <a:blip r:embed="rId5">
            <a:extLst>
              <a:ext uri="{BEBA8EAE-BF5A-486C-A8C5-ECC9F3942E4B}">
                <a14:imgProps xmlns:a14="http://schemas.microsoft.com/office/drawing/2010/main">
                  <a14:imgLayer r:embed="rId6">
                    <a14:imgEffect>
                      <a14:backgroundRemoval t="0" b="95556" l="1778" r="98222"/>
                    </a14:imgEffect>
                  </a14:imgLayer>
                </a14:imgProps>
              </a:ext>
            </a:extLst>
          </a:blip>
          <a:stretch>
            <a:fillRect/>
          </a:stretch>
        </p:blipFill>
        <p:spPr>
          <a:xfrm>
            <a:off x="2991521" y="1193926"/>
            <a:ext cx="907396" cy="907396"/>
          </a:xfrm>
          <a:prstGeom prst="rect">
            <a:avLst/>
          </a:prstGeom>
        </p:spPr>
      </p:pic>
      <p:pic>
        <p:nvPicPr>
          <p:cNvPr id="28" name="Picture 27"/>
          <p:cNvPicPr>
            <a:picLocks noChangeAspect="1"/>
          </p:cNvPicPr>
          <p:nvPr/>
        </p:nvPicPr>
        <p:blipFill>
          <a:blip r:embed="rId7">
            <a:extLst>
              <a:ext uri="{BEBA8EAE-BF5A-486C-A8C5-ECC9F3942E4B}">
                <a14:imgProps xmlns:a14="http://schemas.microsoft.com/office/drawing/2010/main">
                  <a14:imgLayer r:embed="rId8">
                    <a14:imgEffect>
                      <a14:backgroundRemoval t="0" b="100000" l="1778" r="99556">
                        <a14:foregroundMark x1="50667" y1="63556" x2="50667" y2="74667"/>
                      </a14:backgroundRemoval>
                    </a14:imgEffect>
                  </a14:imgLayer>
                </a14:imgProps>
              </a:ext>
            </a:extLst>
          </a:blip>
          <a:stretch>
            <a:fillRect/>
          </a:stretch>
        </p:blipFill>
        <p:spPr>
          <a:xfrm>
            <a:off x="5201248" y="1147404"/>
            <a:ext cx="876097" cy="876097"/>
          </a:xfrm>
          <a:prstGeom prst="rect">
            <a:avLst/>
          </a:prstGeom>
        </p:spPr>
      </p:pic>
      <p:sp>
        <p:nvSpPr>
          <p:cNvPr id="13" name="TextBox 12"/>
          <p:cNvSpPr txBox="1"/>
          <p:nvPr/>
        </p:nvSpPr>
        <p:spPr>
          <a:xfrm>
            <a:off x="261146" y="511903"/>
            <a:ext cx="8301776" cy="430887"/>
          </a:xfrm>
          <a:prstGeom prst="rect">
            <a:avLst/>
          </a:prstGeom>
        </p:spPr>
        <p:txBody>
          <a:bodyPr wrap="square" lIns="0" tIns="0" rIns="0" bIns="0" rtlCol="0">
            <a:spAutoFit/>
          </a:bodyPr>
          <a:lstStyle/>
          <a:p>
            <a:pPr algn="ctr"/>
            <a:r>
              <a:rPr lang="en-US" sz="1400" i="1" dirty="0" smtClean="0">
                <a:solidFill>
                  <a:srgbClr val="00B050"/>
                </a:solidFill>
              </a:rPr>
              <a:t>Once the base ecosystem and platform is ready for the construction site services, the platform </a:t>
            </a:r>
            <a:r>
              <a:rPr lang="en-US" sz="1400" i="1" dirty="0" smtClean="0">
                <a:solidFill>
                  <a:srgbClr val="00B050"/>
                </a:solidFill>
              </a:rPr>
              <a:t>will </a:t>
            </a:r>
            <a:r>
              <a:rPr lang="en-US" sz="1400" i="1" dirty="0" smtClean="0">
                <a:solidFill>
                  <a:srgbClr val="00B050"/>
                </a:solidFill>
              </a:rPr>
              <a:t>be extended to other </a:t>
            </a:r>
            <a:r>
              <a:rPr lang="en-US" sz="1400" i="1" dirty="0" smtClean="0">
                <a:solidFill>
                  <a:srgbClr val="00B050"/>
                </a:solidFill>
              </a:rPr>
              <a:t>business segments..</a:t>
            </a:r>
            <a:endParaRPr lang="en-US" sz="1400" i="1" dirty="0" smtClean="0">
              <a:solidFill>
                <a:srgbClr val="00B050"/>
              </a:solidFill>
            </a:endParaRPr>
          </a:p>
        </p:txBody>
      </p:sp>
    </p:spTree>
    <p:extLst>
      <p:ext uri="{BB962C8B-B14F-4D97-AF65-F5344CB8AC3E}">
        <p14:creationId xmlns:p14="http://schemas.microsoft.com/office/powerpoint/2010/main" val="359262302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57200" y="1691187"/>
            <a:ext cx="8686800" cy="1052596"/>
          </a:xfrm>
        </p:spPr>
        <p:txBody>
          <a:bodyPr/>
          <a:lstStyle/>
          <a:p>
            <a:r>
              <a:rPr lang="en-US" dirty="0" err="1" smtClean="0"/>
              <a:t>PoC</a:t>
            </a:r>
            <a:r>
              <a:rPr lang="en-US" dirty="0" smtClean="0"/>
              <a:t> Approach for Construction Property</a:t>
            </a:r>
            <a:endParaRPr lang="en-US" dirty="0"/>
          </a:p>
        </p:txBody>
      </p:sp>
      <p:sp>
        <p:nvSpPr>
          <p:cNvPr id="4" name="Footer Placeholder 3"/>
          <p:cNvSpPr>
            <a:spLocks noGrp="1"/>
          </p:cNvSpPr>
          <p:nvPr>
            <p:ph type="ftr" sz="quarter" idx="11"/>
          </p:nvPr>
        </p:nvSpPr>
        <p:spPr/>
        <p:txBody>
          <a:bodyPr/>
          <a:lstStyle/>
          <a:p>
            <a:r>
              <a:rPr lang="en-US" smtClean="0"/>
              <a:t>© 2019 Cognizant</a:t>
            </a:r>
            <a:endParaRPr lang="en-US" dirty="0"/>
          </a:p>
        </p:txBody>
      </p:sp>
    </p:spTree>
    <p:extLst>
      <p:ext uri="{BB962C8B-B14F-4D97-AF65-F5344CB8AC3E}">
        <p14:creationId xmlns:p14="http://schemas.microsoft.com/office/powerpoint/2010/main" val="352347887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000" dirty="0"/>
              <a:t>Connected Insurance for Construction Property </a:t>
            </a:r>
            <a:r>
              <a:rPr lang="en-US" sz="2000" dirty="0" err="1" smtClean="0"/>
              <a:t>PoC</a:t>
            </a:r>
            <a:r>
              <a:rPr lang="en-US" sz="2000" dirty="0" smtClean="0"/>
              <a:t> </a:t>
            </a:r>
            <a:r>
              <a:rPr lang="en-US" sz="2000" dirty="0"/>
              <a:t>Objective</a:t>
            </a:r>
          </a:p>
        </p:txBody>
      </p:sp>
      <p:sp>
        <p:nvSpPr>
          <p:cNvPr id="3" name="Content Placeholder 2"/>
          <p:cNvSpPr>
            <a:spLocks noGrp="1"/>
          </p:cNvSpPr>
          <p:nvPr>
            <p:ph idx="4294967295"/>
          </p:nvPr>
        </p:nvSpPr>
        <p:spPr>
          <a:xfrm>
            <a:off x="384048" y="471948"/>
            <a:ext cx="8385175" cy="4159046"/>
          </a:xfrm>
          <a:ln>
            <a:solidFill>
              <a:schemeClr val="tx2">
                <a:lumMod val="75000"/>
                <a:lumOff val="25000"/>
              </a:schemeClr>
            </a:solidFill>
            <a:prstDash val="lgDash"/>
          </a:ln>
        </p:spPr>
        <p:txBody>
          <a:bodyPr>
            <a:noAutofit/>
          </a:bodyPr>
          <a:lstStyle/>
          <a:p>
            <a:pPr lvl="2"/>
            <a:r>
              <a:rPr lang="en-US" sz="1100" b="1" dirty="0" smtClean="0">
                <a:latin typeface="Calibri" panose="020F0502020204030204" pitchFamily="34" charset="0"/>
                <a:cs typeface="Calibri" panose="020F0502020204030204" pitchFamily="34" charset="0"/>
              </a:rPr>
              <a:t>Hartford wants to leverage data from smart construction property sensors </a:t>
            </a:r>
            <a:r>
              <a:rPr lang="en-US" sz="1100" b="1" dirty="0">
                <a:latin typeface="Calibri" panose="020F0502020204030204" pitchFamily="34" charset="0"/>
                <a:cs typeface="Calibri" panose="020F0502020204030204" pitchFamily="34" charset="0"/>
              </a:rPr>
              <a:t>installed </a:t>
            </a:r>
            <a:r>
              <a:rPr lang="en-US" sz="1100" b="1" dirty="0" smtClean="0">
                <a:latin typeface="Calibri" panose="020F0502020204030204" pitchFamily="34" charset="0"/>
                <a:cs typeface="Calibri" panose="020F0502020204030204" pitchFamily="34" charset="0"/>
              </a:rPr>
              <a:t>at affiliated 2-3 construction properties to </a:t>
            </a:r>
          </a:p>
          <a:p>
            <a:pPr marL="628650" lvl="2" indent="-171450">
              <a:buFont typeface="Arial" panose="020B0604020202020204" pitchFamily="34" charset="0"/>
              <a:buChar char="•"/>
            </a:pPr>
            <a:r>
              <a:rPr lang="en-US" sz="1100" dirty="0">
                <a:latin typeface="Calibri" panose="020F0502020204030204" pitchFamily="34" charset="0"/>
                <a:cs typeface="Calibri" panose="020F0502020204030204" pitchFamily="34" charset="0"/>
              </a:rPr>
              <a:t>D</a:t>
            </a:r>
            <a:r>
              <a:rPr lang="en-US" sz="1100" dirty="0" smtClean="0">
                <a:latin typeface="Calibri" panose="020F0502020204030204" pitchFamily="34" charset="0"/>
                <a:cs typeface="Calibri" panose="020F0502020204030204" pitchFamily="34" charset="0"/>
              </a:rPr>
              <a:t>etect water-leak </a:t>
            </a:r>
          </a:p>
          <a:p>
            <a:pPr marL="628650" lvl="2" indent="-171450">
              <a:buFont typeface="Arial" panose="020B0604020202020204" pitchFamily="34" charset="0"/>
              <a:buChar char="•"/>
            </a:pPr>
            <a:r>
              <a:rPr lang="en-US" sz="1100" dirty="0" smtClean="0">
                <a:latin typeface="Calibri" panose="020F0502020204030204" pitchFamily="34" charset="0"/>
                <a:cs typeface="Calibri" panose="020F0502020204030204" pitchFamily="34" charset="0"/>
              </a:rPr>
              <a:t>Detect smoke </a:t>
            </a:r>
          </a:p>
          <a:p>
            <a:pPr marL="628650" lvl="2" indent="-171450">
              <a:buFont typeface="Arial" panose="020B0604020202020204" pitchFamily="34" charset="0"/>
              <a:buChar char="•"/>
            </a:pPr>
            <a:r>
              <a:rPr lang="en-US" sz="1100" dirty="0" smtClean="0">
                <a:latin typeface="Calibri" panose="020F0502020204030204" pitchFamily="34" charset="0"/>
                <a:cs typeface="Calibri" panose="020F0502020204030204" pitchFamily="34" charset="0"/>
              </a:rPr>
              <a:t>Predict equipment or device failure  </a:t>
            </a:r>
          </a:p>
          <a:p>
            <a:pPr marL="228600" lvl="2" indent="0">
              <a:buNone/>
            </a:pPr>
            <a:r>
              <a:rPr lang="en-US" sz="1100" dirty="0" smtClean="0">
                <a:latin typeface="Calibri" panose="020F0502020204030204" pitchFamily="34" charset="0"/>
                <a:cs typeface="Calibri" panose="020F0502020204030204" pitchFamily="34" charset="0"/>
              </a:rPr>
              <a:t>Real-time data would help in demonstrating the art of possibility to do disaster </a:t>
            </a:r>
            <a:r>
              <a:rPr lang="en-US" sz="1100" dirty="0">
                <a:latin typeface="Calibri" panose="020F0502020204030204" pitchFamily="34" charset="0"/>
                <a:cs typeface="Calibri" panose="020F0502020204030204" pitchFamily="34" charset="0"/>
              </a:rPr>
              <a:t>prevention &amp;</a:t>
            </a:r>
            <a:r>
              <a:rPr lang="en-US" sz="1100" dirty="0" smtClean="0">
                <a:latin typeface="Calibri" panose="020F0502020204030204" pitchFamily="34" charset="0"/>
                <a:cs typeface="Calibri" panose="020F0502020204030204" pitchFamily="34" charset="0"/>
              </a:rPr>
              <a:t> mitigation and predict the overall </a:t>
            </a:r>
            <a:r>
              <a:rPr lang="en-US" sz="1100" dirty="0">
                <a:latin typeface="Calibri" panose="020F0502020204030204" pitchFamily="34" charset="0"/>
                <a:cs typeface="Calibri" panose="020F0502020204030204" pitchFamily="34" charset="0"/>
              </a:rPr>
              <a:t>risk </a:t>
            </a:r>
            <a:r>
              <a:rPr lang="en-US" sz="1100" dirty="0" smtClean="0">
                <a:latin typeface="Calibri" panose="020F0502020204030204" pitchFamily="34" charset="0"/>
                <a:cs typeface="Calibri" panose="020F0502020204030204" pitchFamily="34" charset="0"/>
              </a:rPr>
              <a:t>reduction for </a:t>
            </a:r>
            <a:r>
              <a:rPr lang="en-US" sz="1100" dirty="0">
                <a:latin typeface="Calibri" panose="020F0502020204030204" pitchFamily="34" charset="0"/>
                <a:cs typeface="Calibri" panose="020F0502020204030204" pitchFamily="34" charset="0"/>
              </a:rPr>
              <a:t>construction property product</a:t>
            </a:r>
            <a:r>
              <a:rPr lang="en-US" sz="1100" dirty="0" smtClean="0">
                <a:latin typeface="Calibri" panose="020F0502020204030204" pitchFamily="34" charset="0"/>
                <a:cs typeface="Calibri" panose="020F0502020204030204" pitchFamily="34" charset="0"/>
              </a:rPr>
              <a:t>. </a:t>
            </a:r>
          </a:p>
          <a:p>
            <a:pPr marL="228600" lvl="2" indent="0">
              <a:buNone/>
            </a:pPr>
            <a:endParaRPr lang="en-US" sz="1100" dirty="0">
              <a:latin typeface="Calibri" panose="020F0502020204030204" pitchFamily="34" charset="0"/>
              <a:cs typeface="Calibri" panose="020F0502020204030204" pitchFamily="34" charset="0"/>
            </a:endParaRPr>
          </a:p>
          <a:p>
            <a:pPr lvl="2"/>
            <a:r>
              <a:rPr lang="en-US" sz="1100" b="1" dirty="0">
                <a:latin typeface="Calibri" panose="020F0502020204030204" pitchFamily="34" charset="0"/>
                <a:cs typeface="Calibri" panose="020F0502020204030204" pitchFamily="34" charset="0"/>
              </a:rPr>
              <a:t>Objective of the POC:</a:t>
            </a:r>
          </a:p>
          <a:p>
            <a:pPr marL="628650" lvl="2" indent="-171450">
              <a:buFont typeface="Arial" panose="020B0604020202020204" pitchFamily="34" charset="0"/>
              <a:buChar char="•"/>
            </a:pPr>
            <a:r>
              <a:rPr lang="en-US" sz="1100" dirty="0" smtClean="0">
                <a:latin typeface="Calibri" panose="020F0502020204030204" pitchFamily="34" charset="0"/>
                <a:cs typeface="Calibri" panose="020F0502020204030204" pitchFamily="34" charset="0"/>
              </a:rPr>
              <a:t>Gather real time data from selective smart sensor vendor(s) cloud and store it in </a:t>
            </a:r>
            <a:r>
              <a:rPr lang="en-US" sz="1100" b="1" dirty="0" smtClean="0">
                <a:latin typeface="Calibri" panose="020F0502020204030204" pitchFamily="34" charset="0"/>
                <a:cs typeface="Calibri" panose="020F0502020204030204" pitchFamily="34" charset="0"/>
              </a:rPr>
              <a:t>Cognizant’s Connected Places (1Facility) </a:t>
            </a:r>
            <a:r>
              <a:rPr lang="en-US" sz="1100" dirty="0">
                <a:latin typeface="Calibri" panose="020F0502020204030204" pitchFamily="34" charset="0"/>
                <a:cs typeface="Calibri" panose="020F0502020204030204" pitchFamily="34" charset="0"/>
              </a:rPr>
              <a:t>offering deployed on top of Microsoft Azure instance.</a:t>
            </a:r>
          </a:p>
          <a:p>
            <a:pPr marL="628650" lvl="2" indent="-171450">
              <a:buFont typeface="Arial" panose="020B0604020202020204" pitchFamily="34" charset="0"/>
              <a:buChar char="•"/>
            </a:pPr>
            <a:r>
              <a:rPr lang="en-US" sz="1100" dirty="0" smtClean="0">
                <a:latin typeface="Calibri" panose="020F0502020204030204" pitchFamily="34" charset="0"/>
                <a:cs typeface="Calibri" panose="020F0502020204030204" pitchFamily="34" charset="0"/>
              </a:rPr>
              <a:t>Risk </a:t>
            </a:r>
            <a:r>
              <a:rPr lang="en-US" sz="1100" dirty="0">
                <a:latin typeface="Calibri" panose="020F0502020204030204" pitchFamily="34" charset="0"/>
                <a:cs typeface="Calibri" panose="020F0502020204030204" pitchFamily="34" charset="0"/>
              </a:rPr>
              <a:t>Engineer </a:t>
            </a:r>
            <a:r>
              <a:rPr lang="en-US" sz="1100" dirty="0" smtClean="0">
                <a:latin typeface="Calibri" panose="020F0502020204030204" pitchFamily="34" charset="0"/>
                <a:cs typeface="Calibri" panose="020F0502020204030204" pitchFamily="34" charset="0"/>
              </a:rPr>
              <a:t>Dashboard </a:t>
            </a:r>
            <a:r>
              <a:rPr lang="en-US" sz="1100" dirty="0">
                <a:latin typeface="Calibri" panose="020F0502020204030204" pitchFamily="34" charset="0"/>
                <a:cs typeface="Calibri" panose="020F0502020204030204" pitchFamily="34" charset="0"/>
              </a:rPr>
              <a:t>- P</a:t>
            </a:r>
            <a:r>
              <a:rPr lang="en-US" sz="1100" dirty="0" smtClean="0">
                <a:latin typeface="Calibri" panose="020F0502020204030204" pitchFamily="34" charset="0"/>
                <a:cs typeface="Calibri" panose="020F0502020204030204" pitchFamily="34" charset="0"/>
              </a:rPr>
              <a:t>rovides </a:t>
            </a:r>
            <a:r>
              <a:rPr lang="en-US" sz="1100" dirty="0">
                <a:latin typeface="Calibri" panose="020F0502020204030204" pitchFamily="34" charset="0"/>
                <a:cs typeface="Calibri" panose="020F0502020204030204" pitchFamily="34" charset="0"/>
              </a:rPr>
              <a:t>Risk quality score arrived based on accessing the various sensor data </a:t>
            </a:r>
          </a:p>
          <a:p>
            <a:pPr marL="628650" lvl="2" indent="-171450">
              <a:buFont typeface="Arial" panose="020B0604020202020204" pitchFamily="34" charset="0"/>
              <a:buChar char="•"/>
            </a:pPr>
            <a:r>
              <a:rPr lang="en-US" sz="1100" dirty="0">
                <a:latin typeface="Calibri" panose="020F0502020204030204" pitchFamily="34" charset="0"/>
                <a:cs typeface="Calibri" panose="020F0502020204030204" pitchFamily="34" charset="0"/>
              </a:rPr>
              <a:t>Underwriter Dashboard -  </a:t>
            </a:r>
            <a:r>
              <a:rPr lang="en-US" sz="1100" dirty="0" smtClean="0">
                <a:latin typeface="Calibri" panose="020F0502020204030204" pitchFamily="34" charset="0"/>
                <a:cs typeface="Calibri" panose="020F0502020204030204" pitchFamily="34" charset="0"/>
              </a:rPr>
              <a:t>Provides </a:t>
            </a:r>
            <a:r>
              <a:rPr lang="en-US" sz="1100" dirty="0">
                <a:latin typeface="Calibri" panose="020F0502020204030204" pitchFamily="34" charset="0"/>
                <a:cs typeface="Calibri" panose="020F0502020204030204" pitchFamily="34" charset="0"/>
              </a:rPr>
              <a:t>a summary view for the UW to make better decisions. Data includes statement of value, risk accumulation analysis, geo risk analysis </a:t>
            </a:r>
          </a:p>
          <a:p>
            <a:pPr lvl="2"/>
            <a:r>
              <a:rPr lang="en-US" sz="1100" b="1" dirty="0">
                <a:latin typeface="Calibri" panose="020F0502020204030204" pitchFamily="34" charset="0"/>
                <a:cs typeface="Calibri" panose="020F0502020204030204" pitchFamily="34" charset="0"/>
              </a:rPr>
              <a:t>Key Actors: </a:t>
            </a:r>
          </a:p>
          <a:p>
            <a:pPr marL="628650" lvl="2" indent="-171450">
              <a:buFont typeface="Arial" panose="020B0604020202020204" pitchFamily="34" charset="0"/>
              <a:buChar char="•"/>
            </a:pPr>
            <a:r>
              <a:rPr lang="en-US" sz="1100" dirty="0" smtClean="0">
                <a:latin typeface="Calibri" panose="020F0502020204030204" pitchFamily="34" charset="0"/>
                <a:cs typeface="Calibri" panose="020F0502020204030204" pitchFamily="34" charset="0"/>
              </a:rPr>
              <a:t>Actuary / Product </a:t>
            </a:r>
            <a:r>
              <a:rPr lang="en-US" sz="1100" dirty="0">
                <a:latin typeface="Calibri" panose="020F0502020204030204" pitchFamily="34" charset="0"/>
                <a:cs typeface="Calibri" panose="020F0502020204030204" pitchFamily="34" charset="0"/>
              </a:rPr>
              <a:t>Development </a:t>
            </a:r>
            <a:r>
              <a:rPr lang="en-US" sz="1100" dirty="0" smtClean="0">
                <a:latin typeface="Calibri" panose="020F0502020204030204" pitchFamily="34" charset="0"/>
                <a:cs typeface="Calibri" panose="020F0502020204030204" pitchFamily="34" charset="0"/>
              </a:rPr>
              <a:t>Team (</a:t>
            </a:r>
            <a:r>
              <a:rPr lang="en-US" sz="1100" dirty="0">
                <a:latin typeface="Calibri" panose="020F0502020204030204" pitchFamily="34" charset="0"/>
                <a:cs typeface="Calibri" panose="020F0502020204030204" pitchFamily="34" charset="0"/>
              </a:rPr>
              <a:t>I</a:t>
            </a:r>
            <a:r>
              <a:rPr lang="en-US" sz="1100" dirty="0" smtClean="0">
                <a:latin typeface="Calibri" panose="020F0502020204030204" pitchFamily="34" charset="0"/>
                <a:cs typeface="Calibri" panose="020F0502020204030204" pitchFamily="34" charset="0"/>
              </a:rPr>
              <a:t>nsurance Provider)</a:t>
            </a:r>
          </a:p>
          <a:p>
            <a:pPr marL="628650" lvl="2" indent="-171450">
              <a:buFont typeface="Arial" panose="020B0604020202020204" pitchFamily="34" charset="0"/>
              <a:buChar char="•"/>
            </a:pPr>
            <a:r>
              <a:rPr lang="en-US" sz="1100" dirty="0" smtClean="0">
                <a:latin typeface="Calibri" panose="020F0502020204030204" pitchFamily="34" charset="0"/>
                <a:cs typeface="Calibri" panose="020F0502020204030204" pitchFamily="34" charset="0"/>
              </a:rPr>
              <a:t>Affiliated </a:t>
            </a:r>
            <a:r>
              <a:rPr lang="en-US" sz="1100" dirty="0">
                <a:latin typeface="Calibri" panose="020F0502020204030204" pitchFamily="34" charset="0"/>
                <a:cs typeface="Calibri" panose="020F0502020204030204" pitchFamily="34" charset="0"/>
              </a:rPr>
              <a:t>construction property </a:t>
            </a:r>
            <a:r>
              <a:rPr lang="en-US" sz="1100" dirty="0" smtClean="0">
                <a:latin typeface="Calibri" panose="020F0502020204030204" pitchFamily="34" charset="0"/>
                <a:cs typeface="Calibri" panose="020F0502020204030204" pitchFamily="34" charset="0"/>
              </a:rPr>
              <a:t>owners (Customers) </a:t>
            </a:r>
          </a:p>
          <a:p>
            <a:pPr marL="628650" lvl="2" indent="-171450">
              <a:buFont typeface="Arial" panose="020B0604020202020204" pitchFamily="34" charset="0"/>
              <a:buChar char="•"/>
            </a:pPr>
            <a:r>
              <a:rPr lang="en-US" sz="1100" dirty="0" smtClean="0">
                <a:latin typeface="Calibri" panose="020F0502020204030204" pitchFamily="34" charset="0"/>
                <a:cs typeface="Calibri" panose="020F0502020204030204" pitchFamily="34" charset="0"/>
              </a:rPr>
              <a:t>IoT sensor vendors (3</a:t>
            </a:r>
            <a:r>
              <a:rPr lang="en-US" sz="1100" baseline="30000" dirty="0" smtClean="0">
                <a:latin typeface="Calibri" panose="020F0502020204030204" pitchFamily="34" charset="0"/>
                <a:cs typeface="Calibri" panose="020F0502020204030204" pitchFamily="34" charset="0"/>
              </a:rPr>
              <a:t>rd</a:t>
            </a:r>
            <a:r>
              <a:rPr lang="en-US" sz="1100" dirty="0" smtClean="0">
                <a:latin typeface="Calibri" panose="020F0502020204030204" pitchFamily="34" charset="0"/>
                <a:cs typeface="Calibri" panose="020F0502020204030204" pitchFamily="34" charset="0"/>
              </a:rPr>
              <a:t> Party Vendors) </a:t>
            </a:r>
          </a:p>
          <a:p>
            <a:pPr lvl="2" indent="0">
              <a:buNone/>
            </a:pPr>
            <a:endParaRPr lang="en-US" sz="1100" dirty="0" smtClean="0">
              <a:latin typeface="Calibri" panose="020F0502020204030204" pitchFamily="34" charset="0"/>
              <a:cs typeface="Calibri" panose="020F0502020204030204" pitchFamily="34" charset="0"/>
            </a:endParaRPr>
          </a:p>
          <a:p>
            <a:pPr lvl="2"/>
            <a:r>
              <a:rPr lang="en-US" sz="1100" b="1" dirty="0">
                <a:latin typeface="Calibri" panose="020F0502020204030204" pitchFamily="34" charset="0"/>
                <a:cs typeface="Calibri" panose="020F0502020204030204" pitchFamily="34" charset="0"/>
              </a:rPr>
              <a:t>Assumptions:</a:t>
            </a:r>
          </a:p>
          <a:p>
            <a:pPr marL="628650" lvl="2" indent="-171450">
              <a:buFont typeface="Arial" panose="020B0604020202020204" pitchFamily="34" charset="0"/>
              <a:buChar char="•"/>
            </a:pPr>
            <a:r>
              <a:rPr lang="en-US" sz="1100" dirty="0" smtClean="0">
                <a:latin typeface="Calibri" panose="020F0502020204030204" pitchFamily="34" charset="0"/>
                <a:cs typeface="Calibri" panose="020F0502020204030204" pitchFamily="34" charset="0"/>
              </a:rPr>
              <a:t>* </a:t>
            </a:r>
            <a:r>
              <a:rPr lang="en-US" sz="1100" dirty="0">
                <a:latin typeface="Calibri" panose="020F0502020204030204" pitchFamily="34" charset="0"/>
                <a:cs typeface="Calibri" panose="020F0502020204030204" pitchFamily="34" charset="0"/>
              </a:rPr>
              <a:t>Sensors in scope are already installed in the </a:t>
            </a:r>
            <a:r>
              <a:rPr lang="en-US" sz="1100" dirty="0" smtClean="0">
                <a:latin typeface="Calibri" panose="020F0502020204030204" pitchFamily="34" charset="0"/>
                <a:cs typeface="Calibri" panose="020F0502020204030204" pitchFamily="34" charset="0"/>
              </a:rPr>
              <a:t>insured construction properties by </a:t>
            </a:r>
            <a:r>
              <a:rPr lang="en-US" sz="1100" dirty="0">
                <a:latin typeface="Calibri" panose="020F0502020204030204" pitchFamily="34" charset="0"/>
                <a:cs typeface="Calibri" panose="020F0502020204030204" pitchFamily="34" charset="0"/>
              </a:rPr>
              <a:t>affiliated construction </a:t>
            </a:r>
            <a:r>
              <a:rPr lang="en-US" sz="1100" dirty="0" smtClean="0">
                <a:latin typeface="Calibri" panose="020F0502020204030204" pitchFamily="34" charset="0"/>
                <a:cs typeface="Calibri" panose="020F0502020204030204" pitchFamily="34" charset="0"/>
              </a:rPr>
              <a:t>property owners</a:t>
            </a:r>
            <a:endParaRPr lang="en-US" sz="1100" dirty="0">
              <a:latin typeface="Calibri" panose="020F0502020204030204" pitchFamily="34" charset="0"/>
              <a:cs typeface="Calibri" panose="020F0502020204030204" pitchFamily="34" charset="0"/>
            </a:endParaRPr>
          </a:p>
        </p:txBody>
      </p:sp>
      <p:sp>
        <p:nvSpPr>
          <p:cNvPr id="6" name="Footer Placeholder 6"/>
          <p:cNvSpPr>
            <a:spLocks noGrp="1"/>
          </p:cNvSpPr>
          <p:nvPr>
            <p:ph type="ftr" sz="quarter" idx="11"/>
          </p:nvPr>
        </p:nvSpPr>
        <p:spPr>
          <a:xfrm>
            <a:off x="640080" y="4800600"/>
            <a:ext cx="4572000" cy="155448"/>
          </a:xfr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smtClean="0">
                <a:ln>
                  <a:noFill/>
                </a:ln>
                <a:solidFill>
                  <a:srgbClr val="0033A0"/>
                </a:solidFill>
                <a:effectLst/>
                <a:uLnTx/>
                <a:uFillTx/>
                <a:latin typeface="Arial" panose="020B0604020202020204"/>
                <a:ea typeface="+mn-ea"/>
                <a:cs typeface="+mn-cs"/>
              </a:rPr>
              <a:t>© 2019 Cognizant</a:t>
            </a:r>
            <a:endParaRPr kumimoji="0" lang="en-US" sz="750" b="0" i="0" u="none" strike="noStrike" kern="1200" cap="none" spc="0" normalizeH="0" baseline="0" noProof="0" dirty="0">
              <a:ln>
                <a:noFill/>
              </a:ln>
              <a:solidFill>
                <a:srgbClr val="0033A0"/>
              </a:solidFill>
              <a:effectLst/>
              <a:uLnTx/>
              <a:uFillTx/>
              <a:latin typeface="Arial" panose="020B0604020202020204"/>
              <a:ea typeface="+mn-ea"/>
              <a:cs typeface="+mn-cs"/>
            </a:endParaRPr>
          </a:p>
        </p:txBody>
      </p:sp>
      <p:sp>
        <p:nvSpPr>
          <p:cNvPr id="7" name="Slide Number Placeholder 8"/>
          <p:cNvSpPr>
            <a:spLocks noGrp="1"/>
          </p:cNvSpPr>
          <p:nvPr>
            <p:ph type="sldNum" sz="quarter" idx="12"/>
          </p:nvPr>
        </p:nvSpPr>
        <p:spPr>
          <a:xfrm>
            <a:off x="384048" y="4800600"/>
            <a:ext cx="228600" cy="155448"/>
          </a:xfr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2EFEF571-C9B4-4D92-A7F7-315B894862A8}" type="slidenum">
              <a:rPr kumimoji="0" lang="en-US" sz="900" b="1" i="0" u="none" strike="noStrike" kern="1200" cap="none" spc="0" normalizeH="0" baseline="0" noProof="0" smtClean="0">
                <a:ln>
                  <a:noFill/>
                </a:ln>
                <a:solidFill>
                  <a:srgbClr val="00B140"/>
                </a:solidFill>
                <a:effectLst/>
                <a:uLnTx/>
                <a:uFillTx/>
                <a:latin typeface="Arial" panose="020B060402020202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9</a:t>
            </a:fld>
            <a:endParaRPr kumimoji="0" lang="en-US" sz="900" b="1" i="0" u="none" strike="noStrike" kern="1200" cap="none" spc="0" normalizeH="0" baseline="0" noProof="0" dirty="0">
              <a:ln>
                <a:noFill/>
              </a:ln>
              <a:solidFill>
                <a:srgbClr val="00B140"/>
              </a:solidFill>
              <a:effectLst/>
              <a:uLnTx/>
              <a:uFillTx/>
              <a:latin typeface="Arial" panose="020B0604020202020204"/>
              <a:ea typeface="+mn-ea"/>
              <a:cs typeface="+mn-cs"/>
            </a:endParaRPr>
          </a:p>
        </p:txBody>
      </p:sp>
    </p:spTree>
    <p:extLst>
      <p:ext uri="{BB962C8B-B14F-4D97-AF65-F5344CB8AC3E}">
        <p14:creationId xmlns:p14="http://schemas.microsoft.com/office/powerpoint/2010/main" val="3472661803"/>
      </p:ext>
    </p:extLst>
  </p:cSld>
  <p:clrMapOvr>
    <a:masterClrMapping/>
  </p:clrMapOvr>
  <p:timing>
    <p:tnLst>
      <p:par>
        <p:cTn id="1" dur="indefinite" restart="never" nodeType="tmRoot"/>
      </p:par>
    </p:tnLst>
  </p:timing>
</p:sld>
</file>

<file path=ppt/theme/theme1.xml><?xml version="1.0" encoding="utf-8"?>
<a:theme xmlns:a="http://schemas.openxmlformats.org/drawingml/2006/main" name="Cognizant">
  <a:themeElements>
    <a:clrScheme name="Cognizant 180722">
      <a:dk1>
        <a:srgbClr val="0033A0"/>
      </a:dk1>
      <a:lt1>
        <a:srgbClr val="FFFFFF"/>
      </a:lt1>
      <a:dk2>
        <a:srgbClr val="000000"/>
      </a:dk2>
      <a:lt2>
        <a:srgbClr val="FFFFFF"/>
      </a:lt2>
      <a:accent1>
        <a:srgbClr val="0033B4"/>
      </a:accent1>
      <a:accent2>
        <a:srgbClr val="00195A"/>
      </a:accent2>
      <a:accent3>
        <a:srgbClr val="3871FF"/>
      </a:accent3>
      <a:accent4>
        <a:srgbClr val="7BA0FF"/>
      </a:accent4>
      <a:accent5>
        <a:srgbClr val="BDCFFF"/>
      </a:accent5>
      <a:accent6>
        <a:srgbClr val="00B140"/>
      </a:accent6>
      <a:hlink>
        <a:srgbClr val="0033B4"/>
      </a:hlink>
      <a:folHlink>
        <a:srgbClr val="7BA0F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bodyPr wrap="square" lIns="0" tIns="0" rIns="0" bIns="0" rtlCol="0">
        <a:spAutoFit/>
      </a:bodyPr>
      <a:lstStyle>
        <a:defPPr algn="l">
          <a:defRPr dirty="0" smtClean="0">
            <a:solidFill>
              <a:schemeClr val="tx2"/>
            </a:solidFill>
          </a:defRPr>
        </a:defPPr>
      </a:lstStyle>
    </a:txDef>
  </a:objectDefaults>
  <a:extraClrSchemeLst/>
  <a:extLst>
    <a:ext uri="{05A4C25C-085E-4340-85A3-A5531E510DB2}">
      <thm15:themeFamily xmlns:thm15="http://schemas.microsoft.com/office/thememl/2012/main" name="cog_PPT_16x9_v04-06" id="{07F9BE1E-0522-42D8-9333-DC19B728C440}" vid="{5949420C-BBAE-4883-A571-88D4306A1FAE}"/>
    </a:ext>
  </a:extLst>
</a:theme>
</file>

<file path=ppt/theme/theme2.xml><?xml version="1.0" encoding="utf-8"?>
<a:theme xmlns:a="http://schemas.openxmlformats.org/drawingml/2006/main" name="2_Blank">
  <a:themeElements>
    <a:clrScheme name="Cogni2019New">
      <a:dk1>
        <a:srgbClr val="000000"/>
      </a:dk1>
      <a:lt1>
        <a:srgbClr val="FFFFFF"/>
      </a:lt1>
      <a:dk2>
        <a:srgbClr val="0033A0"/>
      </a:dk2>
      <a:lt2>
        <a:srgbClr val="00B140"/>
      </a:lt2>
      <a:accent1>
        <a:srgbClr val="5C068C"/>
      </a:accent1>
      <a:accent2>
        <a:srgbClr val="C800A1"/>
      </a:accent2>
      <a:accent3>
        <a:srgbClr val="FF8F1C"/>
      </a:accent3>
      <a:accent4>
        <a:srgbClr val="F4633A"/>
      </a:accent4>
      <a:accent5>
        <a:srgbClr val="34A853"/>
      </a:accent5>
      <a:accent6>
        <a:srgbClr val="19991F"/>
      </a:accent6>
      <a:hlink>
        <a:srgbClr val="00B0F0"/>
      </a:hlink>
      <a:folHlink>
        <a:srgbClr val="0033A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w="12700"/>
      </a:spPr>
      <a:bodyPr rtlCol="0" anchor="ctr"/>
      <a:lstStyle>
        <a:defPPr algn="ctr">
          <a:defRPr sz="1400" dirty="0"/>
        </a:defPPr>
      </a:lstStyle>
      <a:style>
        <a:lnRef idx="1">
          <a:schemeClr val="accent1"/>
        </a:lnRef>
        <a:fillRef idx="0">
          <a:schemeClr val="accent1"/>
        </a:fillRef>
        <a:effectRef idx="0">
          <a:schemeClr val="accent1"/>
        </a:effectRef>
        <a:fontRef idx="minor">
          <a:schemeClr val="tx1"/>
        </a:fontRef>
      </a:style>
    </a:sp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1_Cognizant">
  <a:themeElements>
    <a:clrScheme name="Cognizant 180722">
      <a:dk1>
        <a:srgbClr val="0033A0"/>
      </a:dk1>
      <a:lt1>
        <a:srgbClr val="FFFFFF"/>
      </a:lt1>
      <a:dk2>
        <a:srgbClr val="000000"/>
      </a:dk2>
      <a:lt2>
        <a:srgbClr val="FFFFFF"/>
      </a:lt2>
      <a:accent1>
        <a:srgbClr val="0033B4"/>
      </a:accent1>
      <a:accent2>
        <a:srgbClr val="00195A"/>
      </a:accent2>
      <a:accent3>
        <a:srgbClr val="3871FF"/>
      </a:accent3>
      <a:accent4>
        <a:srgbClr val="7BA0FF"/>
      </a:accent4>
      <a:accent5>
        <a:srgbClr val="BDCFFF"/>
      </a:accent5>
      <a:accent6>
        <a:srgbClr val="00B140"/>
      </a:accent6>
      <a:hlink>
        <a:srgbClr val="0033B4"/>
      </a:hlink>
      <a:folHlink>
        <a:srgbClr val="7BA0F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bodyPr wrap="square" lIns="0" tIns="0" rIns="0" bIns="0" rtlCol="0">
        <a:spAutoFit/>
      </a:bodyPr>
      <a:lstStyle>
        <a:defPPr algn="l">
          <a:defRPr dirty="0" smtClean="0">
            <a:solidFill>
              <a:schemeClr val="tx2"/>
            </a:solidFill>
          </a:defRPr>
        </a:defPPr>
      </a:lstStyle>
    </a:txDef>
  </a:objectDefaults>
  <a:extraClrSchemeLst/>
  <a:extLst>
    <a:ext uri="{05A4C25C-085E-4340-85A3-A5531E510DB2}">
      <thm15:themeFamily xmlns:thm15="http://schemas.microsoft.com/office/thememl/2012/main" name="cog_PPT_16x9_v04-06" id="{07F9BE1E-0522-42D8-9333-DC19B728C440}" vid="{5949420C-BBAE-4883-A571-88D4306A1FAE}"/>
    </a:ext>
  </a:extLst>
</a:theme>
</file>

<file path=ppt/theme/theme4.xml><?xml version="1.0" encoding="utf-8"?>
<a:theme xmlns:a="http://schemas.openxmlformats.org/drawingml/2006/main" name="2_Cognizant">
  <a:themeElements>
    <a:clrScheme name="Cognizant 180722">
      <a:dk1>
        <a:srgbClr val="0033A0"/>
      </a:dk1>
      <a:lt1>
        <a:srgbClr val="FFFFFF"/>
      </a:lt1>
      <a:dk2>
        <a:srgbClr val="000000"/>
      </a:dk2>
      <a:lt2>
        <a:srgbClr val="FFFFFF"/>
      </a:lt2>
      <a:accent1>
        <a:srgbClr val="0033B4"/>
      </a:accent1>
      <a:accent2>
        <a:srgbClr val="00195A"/>
      </a:accent2>
      <a:accent3>
        <a:srgbClr val="3871FF"/>
      </a:accent3>
      <a:accent4>
        <a:srgbClr val="7BA0FF"/>
      </a:accent4>
      <a:accent5>
        <a:srgbClr val="BDCFFF"/>
      </a:accent5>
      <a:accent6>
        <a:srgbClr val="00B140"/>
      </a:accent6>
      <a:hlink>
        <a:srgbClr val="0033B4"/>
      </a:hlink>
      <a:folHlink>
        <a:srgbClr val="7BA0F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bodyPr wrap="square" lIns="0" tIns="0" rIns="0" bIns="0" rtlCol="0">
        <a:spAutoFit/>
      </a:bodyPr>
      <a:lstStyle>
        <a:defPPr algn="l">
          <a:defRPr dirty="0" smtClean="0">
            <a:solidFill>
              <a:schemeClr val="tx2"/>
            </a:solidFill>
          </a:defRPr>
        </a:defPPr>
      </a:lstStyle>
    </a:txDef>
  </a:objectDefaults>
  <a:extraClrSchemeLst/>
  <a:extLst>
    <a:ext uri="{05A4C25C-085E-4340-85A3-A5531E510DB2}">
      <thm15:themeFamily xmlns:thm15="http://schemas.microsoft.com/office/thememl/2012/main" name="cog_PPT_16x9_v04-06" id="{07F9BE1E-0522-42D8-9333-DC19B728C440}" vid="{5949420C-BBAE-4883-A571-88D4306A1FAE}"/>
    </a:ext>
  </a:extLst>
</a:theme>
</file>

<file path=ppt/theme/theme5.xml><?xml version="1.0" encoding="utf-8"?>
<a:theme xmlns:a="http://schemas.openxmlformats.org/drawingml/2006/main" name="3_Cognizant">
  <a:themeElements>
    <a:clrScheme name="Cognizant 180722">
      <a:dk1>
        <a:srgbClr val="0033A0"/>
      </a:dk1>
      <a:lt1>
        <a:srgbClr val="FFFFFF"/>
      </a:lt1>
      <a:dk2>
        <a:srgbClr val="000000"/>
      </a:dk2>
      <a:lt2>
        <a:srgbClr val="FFFFFF"/>
      </a:lt2>
      <a:accent1>
        <a:srgbClr val="0033B4"/>
      </a:accent1>
      <a:accent2>
        <a:srgbClr val="00195A"/>
      </a:accent2>
      <a:accent3>
        <a:srgbClr val="3871FF"/>
      </a:accent3>
      <a:accent4>
        <a:srgbClr val="7BA0FF"/>
      </a:accent4>
      <a:accent5>
        <a:srgbClr val="BDCFFF"/>
      </a:accent5>
      <a:accent6>
        <a:srgbClr val="00B140"/>
      </a:accent6>
      <a:hlink>
        <a:srgbClr val="0033B4"/>
      </a:hlink>
      <a:folHlink>
        <a:srgbClr val="7BA0F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bodyPr wrap="square" lIns="0" tIns="0" rIns="0" bIns="0" rtlCol="0">
        <a:spAutoFit/>
      </a:bodyPr>
      <a:lstStyle>
        <a:defPPr algn="l">
          <a:defRPr dirty="0" smtClean="0">
            <a:solidFill>
              <a:schemeClr val="tx2"/>
            </a:solidFill>
          </a:defRPr>
        </a:defPPr>
      </a:lstStyle>
    </a:txDef>
  </a:objectDefaults>
  <a:extraClrSchemeLst/>
  <a:extLst>
    <a:ext uri="{05A4C25C-085E-4340-85A3-A5531E510DB2}">
      <thm15:themeFamily xmlns:thm15="http://schemas.microsoft.com/office/thememl/2012/main" name="cog_PPT_16x9_v04-06" id="{07F9BE1E-0522-42D8-9333-DC19B728C440}" vid="{5949420C-BBAE-4883-A571-88D4306A1FAE}"/>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17208</TotalTime>
  <Words>3737</Words>
  <Application>Microsoft Office PowerPoint</Application>
  <PresentationFormat>On-screen Show (16:9)</PresentationFormat>
  <Paragraphs>902</Paragraphs>
  <Slides>25</Slides>
  <Notes>5</Notes>
  <HiddenSlides>0</HiddenSlides>
  <MMClips>0</MMClips>
  <ScaleCrop>false</ScaleCrop>
  <HeadingPairs>
    <vt:vector size="6" baseType="variant">
      <vt:variant>
        <vt:lpstr>Fonts Used</vt:lpstr>
      </vt:variant>
      <vt:variant>
        <vt:i4>12</vt:i4>
      </vt:variant>
      <vt:variant>
        <vt:lpstr>Theme</vt:lpstr>
      </vt:variant>
      <vt:variant>
        <vt:i4>5</vt:i4>
      </vt:variant>
      <vt:variant>
        <vt:lpstr>Slide Titles</vt:lpstr>
      </vt:variant>
      <vt:variant>
        <vt:i4>25</vt:i4>
      </vt:variant>
    </vt:vector>
  </HeadingPairs>
  <TitlesOfParts>
    <vt:vector size="42" baseType="lpstr">
      <vt:lpstr>MS PGothic</vt:lpstr>
      <vt:lpstr>MS PGothic</vt:lpstr>
      <vt:lpstr>Yu Gothic UI Semilight</vt:lpstr>
      <vt:lpstr>Arial</vt:lpstr>
      <vt:lpstr>Calibiri</vt:lpstr>
      <vt:lpstr>Calibri</vt:lpstr>
      <vt:lpstr>Courier New</vt:lpstr>
      <vt:lpstr>Helvetica</vt:lpstr>
      <vt:lpstr>Segoe UI</vt:lpstr>
      <vt:lpstr>Tahoma</vt:lpstr>
      <vt:lpstr>Verdana</vt:lpstr>
      <vt:lpstr>Wingdings</vt:lpstr>
      <vt:lpstr>Cognizant</vt:lpstr>
      <vt:lpstr>2_Blank</vt:lpstr>
      <vt:lpstr>1_Cognizant</vt:lpstr>
      <vt:lpstr>2_Cognizant</vt:lpstr>
      <vt:lpstr>3_Cognizant</vt:lpstr>
      <vt:lpstr>Connected Insurance – Construction Site</vt:lpstr>
      <vt:lpstr>Construction site possible claim scenarios..</vt:lpstr>
      <vt:lpstr>Connected Insurance Ecosystem (partners, platform and business)  Cognizant’s envision for Hartford to enable the Connected Insurance</vt:lpstr>
      <vt:lpstr>Risk engineering insights based on real-time data collected from partner sensors</vt:lpstr>
      <vt:lpstr>Proposed Roadmap to realize the Connected Insurance Ecosystem  </vt:lpstr>
      <vt:lpstr>Connected Insurance Transformation Hartford’s platform and services will evolve over time from reactive to proactive…</vt:lpstr>
      <vt:lpstr>Bigger opportunity to expand Connected Insurance over segments</vt:lpstr>
      <vt:lpstr>PoC Approach for Construction Property</vt:lpstr>
      <vt:lpstr>Connected Insurance for Construction Property PoC Objective</vt:lpstr>
      <vt:lpstr>Construction Property PoC Approach – Potential Use Cases &amp; Scope</vt:lpstr>
      <vt:lpstr>Building Blocks of Connected Insurance </vt:lpstr>
      <vt:lpstr>Reference Architecture of Connected Insurance on Microsoft Azure</vt:lpstr>
      <vt:lpstr>PoC Implementation Approach</vt:lpstr>
      <vt:lpstr>Next Step :Scale &amp; Operationalize Connected Insurance Platform through Nerve Center</vt:lpstr>
      <vt:lpstr>Thank You</vt:lpstr>
      <vt:lpstr>Raw sensor data from Water Leak Sensors  (Provisioned directly from a Vendor Cloud) </vt:lpstr>
      <vt:lpstr>Cognizant’s Approach for Connected Insurance Solution at Scale</vt:lpstr>
      <vt:lpstr>1Facility Reference Architecture</vt:lpstr>
      <vt:lpstr>PowerPoint Presentation</vt:lpstr>
      <vt:lpstr>Insurance Propositions</vt:lpstr>
      <vt:lpstr>Parameters from Buildings </vt:lpstr>
      <vt:lpstr>Parameter Patterns by Buildings</vt:lpstr>
      <vt:lpstr>PowerPoint Presentation</vt:lpstr>
      <vt:lpstr>Complexities &amp; Challenges</vt:lpstr>
      <vt:lpstr>Parameters from HVAC or Refrigeration in Stores / Warehouses / Manufacturing Plants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PTC + Cognizant AR Workshop</dc:title>
  <dc:creator>ManickaJamin</dc:creator>
  <cp:lastModifiedBy>Mukherjee, Rajiv (Cognizant)</cp:lastModifiedBy>
  <cp:revision>998</cp:revision>
  <cp:lastPrinted>2018-08-20T10:18:42Z</cp:lastPrinted>
  <dcterms:created xsi:type="dcterms:W3CDTF">2018-07-25T22:28:16Z</dcterms:created>
  <dcterms:modified xsi:type="dcterms:W3CDTF">2019-09-23T15:58:20Z</dcterms:modified>
</cp:coreProperties>
</file>